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drawings/drawing1.xml" ContentType="application/vnd.openxmlformats-officedocument.drawingml.chartshapes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2"/>
  </p:notesMasterIdLst>
  <p:sldIdLst>
    <p:sldId id="269" r:id="rId2"/>
    <p:sldId id="279" r:id="rId3"/>
    <p:sldId id="300" r:id="rId4"/>
    <p:sldId id="290" r:id="rId5"/>
    <p:sldId id="484" r:id="rId6"/>
    <p:sldId id="485" r:id="rId7"/>
    <p:sldId id="492" r:id="rId8"/>
    <p:sldId id="494" r:id="rId9"/>
    <p:sldId id="490" r:id="rId10"/>
    <p:sldId id="486" r:id="rId11"/>
    <p:sldId id="452" r:id="rId12"/>
    <p:sldId id="453" r:id="rId13"/>
    <p:sldId id="454" r:id="rId14"/>
    <p:sldId id="455" r:id="rId15"/>
    <p:sldId id="456" r:id="rId16"/>
    <p:sldId id="457" r:id="rId17"/>
    <p:sldId id="458" r:id="rId18"/>
    <p:sldId id="459" r:id="rId19"/>
    <p:sldId id="460" r:id="rId20"/>
    <p:sldId id="461" r:id="rId21"/>
    <p:sldId id="462" r:id="rId22"/>
    <p:sldId id="463" r:id="rId23"/>
    <p:sldId id="464" r:id="rId24"/>
    <p:sldId id="500" r:id="rId25"/>
    <p:sldId id="501" r:id="rId26"/>
    <p:sldId id="465" r:id="rId27"/>
    <p:sldId id="466" r:id="rId28"/>
    <p:sldId id="467" r:id="rId29"/>
    <p:sldId id="468" r:id="rId30"/>
    <p:sldId id="469" r:id="rId31"/>
    <p:sldId id="498" r:id="rId32"/>
    <p:sldId id="499" r:id="rId33"/>
    <p:sldId id="502" r:id="rId34"/>
    <p:sldId id="470" r:id="rId35"/>
    <p:sldId id="471" r:id="rId36"/>
    <p:sldId id="472" r:id="rId37"/>
    <p:sldId id="473" r:id="rId38"/>
    <p:sldId id="474" r:id="rId39"/>
    <p:sldId id="475" r:id="rId40"/>
    <p:sldId id="506" r:id="rId41"/>
    <p:sldId id="476" r:id="rId42"/>
    <p:sldId id="477" r:id="rId43"/>
    <p:sldId id="478" r:id="rId44"/>
    <p:sldId id="479" r:id="rId45"/>
    <p:sldId id="480" r:id="rId46"/>
    <p:sldId id="481" r:id="rId47"/>
    <p:sldId id="482" r:id="rId48"/>
    <p:sldId id="483" r:id="rId49"/>
    <p:sldId id="491" r:id="rId50"/>
    <p:sldId id="487" r:id="rId51"/>
    <p:sldId id="406" r:id="rId52"/>
    <p:sldId id="296" r:id="rId53"/>
    <p:sldId id="270" r:id="rId54"/>
    <p:sldId id="306" r:id="rId55"/>
    <p:sldId id="488" r:id="rId56"/>
    <p:sldId id="400" r:id="rId57"/>
    <p:sldId id="398" r:id="rId58"/>
    <p:sldId id="333" r:id="rId59"/>
    <p:sldId id="403" r:id="rId60"/>
    <p:sldId id="399" r:id="rId61"/>
    <p:sldId id="401" r:id="rId62"/>
    <p:sldId id="307" r:id="rId63"/>
    <p:sldId id="297" r:id="rId64"/>
    <p:sldId id="304" r:id="rId65"/>
    <p:sldId id="319" r:id="rId66"/>
    <p:sldId id="313" r:id="rId67"/>
    <p:sldId id="397" r:id="rId68"/>
    <p:sldId id="451" r:id="rId69"/>
    <p:sldId id="489" r:id="rId70"/>
    <p:sldId id="308" r:id="rId71"/>
    <p:sldId id="298" r:id="rId72"/>
    <p:sldId id="310" r:id="rId73"/>
    <p:sldId id="311" r:id="rId74"/>
    <p:sldId id="309" r:id="rId75"/>
    <p:sldId id="305" r:id="rId76"/>
    <p:sldId id="505" r:id="rId77"/>
    <p:sldId id="312" r:id="rId78"/>
    <p:sldId id="320" r:id="rId79"/>
    <p:sldId id="314" r:id="rId80"/>
    <p:sldId id="321" r:id="rId81"/>
    <p:sldId id="315" r:id="rId82"/>
    <p:sldId id="317" r:id="rId83"/>
    <p:sldId id="407" r:id="rId84"/>
    <p:sldId id="322" r:id="rId85"/>
    <p:sldId id="383" r:id="rId86"/>
    <p:sldId id="316" r:id="rId87"/>
    <p:sldId id="302" r:id="rId88"/>
    <p:sldId id="396" r:id="rId89"/>
    <p:sldId id="495" r:id="rId90"/>
    <p:sldId id="323" r:id="rId91"/>
    <p:sldId id="303" r:id="rId92"/>
    <p:sldId id="324" r:id="rId93"/>
    <p:sldId id="325" r:id="rId94"/>
    <p:sldId id="327" r:id="rId95"/>
    <p:sldId id="329" r:id="rId96"/>
    <p:sldId id="328" r:id="rId97"/>
    <p:sldId id="326" r:id="rId98"/>
    <p:sldId id="385" r:id="rId99"/>
    <p:sldId id="414" r:id="rId100"/>
    <p:sldId id="362" r:id="rId101"/>
    <p:sldId id="408" r:id="rId102"/>
    <p:sldId id="330" r:id="rId103"/>
    <p:sldId id="409" r:id="rId104"/>
    <p:sldId id="415" r:id="rId105"/>
    <p:sldId id="412" r:id="rId106"/>
    <p:sldId id="493" r:id="rId107"/>
    <p:sldId id="448" r:id="rId108"/>
    <p:sldId id="504" r:id="rId109"/>
    <p:sldId id="405" r:id="rId110"/>
    <p:sldId id="503" r:id="rId111"/>
  </p:sldIdLst>
  <p:sldSz cx="9144000" cy="6858000" type="screen4x3"/>
  <p:notesSz cx="6858000" cy="9144000"/>
  <p:defaultTextStyle>
    <a:defPPr>
      <a:defRPr lang="pt-BR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2">
          <p15:clr>
            <a:srgbClr val="A4A3A4"/>
          </p15:clr>
        </p15:guide>
        <p15:guide id="2" pos="288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AAE2CA"/>
    <a:srgbClr val="FF9933"/>
    <a:srgbClr val="00CC99"/>
    <a:srgbClr val="FF0066"/>
    <a:srgbClr val="0070C0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41" autoAdjust="0"/>
    <p:restoredTop sz="94555" autoAdjust="0"/>
  </p:normalViewPr>
  <p:slideViewPr>
    <p:cSldViewPr snapToGrid="0">
      <p:cViewPr varScale="1">
        <p:scale>
          <a:sx n="104" d="100"/>
          <a:sy n="104" d="100"/>
        </p:scale>
        <p:origin x="852" y="96"/>
      </p:cViewPr>
      <p:guideLst>
        <p:guide orient="horz" pos="2222"/>
        <p:guide pos="2882"/>
      </p:guideLst>
    </p:cSldViewPr>
  </p:slideViewPr>
  <p:outlineViewPr>
    <p:cViewPr>
      <p:scale>
        <a:sx n="33" d="100"/>
        <a:sy n="33" d="100"/>
      </p:scale>
      <p:origin x="0" y="1686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5592"/>
    </p:cViewPr>
  </p:sorterViewPr>
  <p:notesViewPr>
    <p:cSldViewPr snapToGrid="0">
      <p:cViewPr varScale="1">
        <p:scale>
          <a:sx n="50" d="100"/>
          <a:sy n="50" d="100"/>
        </p:scale>
        <p:origin x="-141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notesMaster" Target="notesMasters/notesMaster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presProps" Target="presProp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F:\Disciplinas\QUI624\Curva%20potenciom&#233;trica%20MnO4%20x%20Fe.xls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isciplinas\Gradua&#231;&#227;o\curtipot.xls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F:\Disciplinas\QUI624\Derivadas%20e%20Gran.xls" TargetMode="External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28575">
              <a:noFill/>
            </a:ln>
          </c:spPr>
          <c:marker>
            <c:symbol val="circle"/>
            <c:size val="4"/>
          </c:marker>
          <c:xVal>
            <c:numRef>
              <c:f>Plan1!$A$3:$A$77</c:f>
              <c:numCache>
                <c:formatCode>General</c:formatCode>
                <c:ptCount val="75"/>
                <c:pt idx="0">
                  <c:v>0.5</c:v>
                </c:pt>
                <c:pt idx="1">
                  <c:v>1</c:v>
                </c:pt>
                <c:pt idx="2">
                  <c:v>1.5</c:v>
                </c:pt>
                <c:pt idx="3">
                  <c:v>2</c:v>
                </c:pt>
                <c:pt idx="4">
                  <c:v>2.5</c:v>
                </c:pt>
                <c:pt idx="5">
                  <c:v>3</c:v>
                </c:pt>
                <c:pt idx="6">
                  <c:v>3.5</c:v>
                </c:pt>
                <c:pt idx="7">
                  <c:v>4</c:v>
                </c:pt>
                <c:pt idx="8">
                  <c:v>4.5</c:v>
                </c:pt>
                <c:pt idx="9">
                  <c:v>5</c:v>
                </c:pt>
                <c:pt idx="10">
                  <c:v>5.5</c:v>
                </c:pt>
                <c:pt idx="11">
                  <c:v>6</c:v>
                </c:pt>
                <c:pt idx="12">
                  <c:v>6.5</c:v>
                </c:pt>
                <c:pt idx="13">
                  <c:v>7</c:v>
                </c:pt>
                <c:pt idx="14">
                  <c:v>7.5</c:v>
                </c:pt>
                <c:pt idx="15">
                  <c:v>8</c:v>
                </c:pt>
                <c:pt idx="16">
                  <c:v>8.5</c:v>
                </c:pt>
                <c:pt idx="17">
                  <c:v>9</c:v>
                </c:pt>
                <c:pt idx="18">
                  <c:v>9.5</c:v>
                </c:pt>
                <c:pt idx="19">
                  <c:v>9.6</c:v>
                </c:pt>
                <c:pt idx="20">
                  <c:v>9.7000000000000011</c:v>
                </c:pt>
                <c:pt idx="21">
                  <c:v>9.8000000000000007</c:v>
                </c:pt>
                <c:pt idx="22">
                  <c:v>9.9</c:v>
                </c:pt>
                <c:pt idx="23">
                  <c:v>9.98</c:v>
                </c:pt>
                <c:pt idx="24">
                  <c:v>9.99</c:v>
                </c:pt>
                <c:pt idx="25">
                  <c:v>9.9950000000000028</c:v>
                </c:pt>
                <c:pt idx="26">
                  <c:v>9.9970000000000034</c:v>
                </c:pt>
                <c:pt idx="27">
                  <c:v>9.9990000000000006</c:v>
                </c:pt>
                <c:pt idx="28">
                  <c:v>9.9991000000000003</c:v>
                </c:pt>
                <c:pt idx="29">
                  <c:v>9.9995000000000047</c:v>
                </c:pt>
                <c:pt idx="30">
                  <c:v>9.9998000000000005</c:v>
                </c:pt>
                <c:pt idx="31">
                  <c:v>9.9999000000000002</c:v>
                </c:pt>
                <c:pt idx="32">
                  <c:v>9.9999990000000007</c:v>
                </c:pt>
                <c:pt idx="33">
                  <c:v>9.9999999000000006</c:v>
                </c:pt>
                <c:pt idx="34">
                  <c:v>9.9999999900000027</c:v>
                </c:pt>
                <c:pt idx="35">
                  <c:v>10</c:v>
                </c:pt>
                <c:pt idx="36" formatCode="0.000000000">
                  <c:v>10.000000001</c:v>
                </c:pt>
                <c:pt idx="37">
                  <c:v>10.000000010000004</c:v>
                </c:pt>
                <c:pt idx="38">
                  <c:v>10.000000100000001</c:v>
                </c:pt>
                <c:pt idx="39">
                  <c:v>10.000001000000001</c:v>
                </c:pt>
                <c:pt idx="40">
                  <c:v>10.00005</c:v>
                </c:pt>
                <c:pt idx="41">
                  <c:v>10.0001</c:v>
                </c:pt>
                <c:pt idx="42">
                  <c:v>10.0002</c:v>
                </c:pt>
                <c:pt idx="43">
                  <c:v>10.000300000000001</c:v>
                </c:pt>
                <c:pt idx="44">
                  <c:v>10.000400000000004</c:v>
                </c:pt>
                <c:pt idx="45">
                  <c:v>10.000500000000002</c:v>
                </c:pt>
                <c:pt idx="46">
                  <c:v>10.001000000000001</c:v>
                </c:pt>
                <c:pt idx="47">
                  <c:v>10.003</c:v>
                </c:pt>
                <c:pt idx="48">
                  <c:v>10.01</c:v>
                </c:pt>
                <c:pt idx="49">
                  <c:v>10.02</c:v>
                </c:pt>
                <c:pt idx="50">
                  <c:v>10.050000000000002</c:v>
                </c:pt>
                <c:pt idx="51">
                  <c:v>10.1</c:v>
                </c:pt>
                <c:pt idx="52">
                  <c:v>10.200000000000001</c:v>
                </c:pt>
                <c:pt idx="53">
                  <c:v>10.3</c:v>
                </c:pt>
                <c:pt idx="54">
                  <c:v>10.4</c:v>
                </c:pt>
                <c:pt idx="55">
                  <c:v>10.5</c:v>
                </c:pt>
                <c:pt idx="56">
                  <c:v>11</c:v>
                </c:pt>
                <c:pt idx="57">
                  <c:v>11.5</c:v>
                </c:pt>
                <c:pt idx="58">
                  <c:v>12</c:v>
                </c:pt>
                <c:pt idx="59">
                  <c:v>12.5</c:v>
                </c:pt>
                <c:pt idx="60">
                  <c:v>13</c:v>
                </c:pt>
                <c:pt idx="61">
                  <c:v>13.5</c:v>
                </c:pt>
                <c:pt idx="62">
                  <c:v>14</c:v>
                </c:pt>
                <c:pt idx="63">
                  <c:v>14.5</c:v>
                </c:pt>
                <c:pt idx="64">
                  <c:v>15</c:v>
                </c:pt>
                <c:pt idx="65">
                  <c:v>15.5</c:v>
                </c:pt>
                <c:pt idx="66">
                  <c:v>16</c:v>
                </c:pt>
                <c:pt idx="67">
                  <c:v>16.5</c:v>
                </c:pt>
                <c:pt idx="68">
                  <c:v>17</c:v>
                </c:pt>
                <c:pt idx="69">
                  <c:v>17.5</c:v>
                </c:pt>
                <c:pt idx="70">
                  <c:v>18</c:v>
                </c:pt>
                <c:pt idx="71">
                  <c:v>18.5</c:v>
                </c:pt>
                <c:pt idx="72">
                  <c:v>19</c:v>
                </c:pt>
                <c:pt idx="73">
                  <c:v>19.5</c:v>
                </c:pt>
                <c:pt idx="74">
                  <c:v>20</c:v>
                </c:pt>
              </c:numCache>
            </c:numRef>
          </c:xVal>
          <c:yVal>
            <c:numRef>
              <c:f>Plan1!$B$3:$B$77</c:f>
              <c:numCache>
                <c:formatCode>General</c:formatCode>
                <c:ptCount val="75"/>
                <c:pt idx="0">
                  <c:v>0.694297786823597</c:v>
                </c:pt>
                <c:pt idx="1">
                  <c:v>0.71350884344119581</c:v>
                </c:pt>
                <c:pt idx="2">
                  <c:v>0.72540300213381403</c:v>
                </c:pt>
                <c:pt idx="3">
                  <c:v>0.73435804851338815</c:v>
                </c:pt>
                <c:pt idx="4">
                  <c:v>0.7417544217205998</c:v>
                </c:pt>
                <c:pt idx="5">
                  <c:v>0.74821577431056063</c:v>
                </c:pt>
                <c:pt idx="6">
                  <c:v>0.75408435751227965</c:v>
                </c:pt>
                <c:pt idx="7">
                  <c:v>0.7595753974639069</c:v>
                </c:pt>
                <c:pt idx="8">
                  <c:v>0.76484070959744399</c:v>
                </c:pt>
                <c:pt idx="9">
                  <c:v>0.77000000000000191</c:v>
                </c:pt>
                <c:pt idx="10">
                  <c:v>0.77515929040256082</c:v>
                </c:pt>
                <c:pt idx="11">
                  <c:v>0.78042460253610002</c:v>
                </c:pt>
                <c:pt idx="12">
                  <c:v>0.78591564248772072</c:v>
                </c:pt>
                <c:pt idx="13">
                  <c:v>0.79178422568944062</c:v>
                </c:pt>
                <c:pt idx="14">
                  <c:v>0.79824557827940723</c:v>
                </c:pt>
                <c:pt idx="15">
                  <c:v>0.80564195148661832</c:v>
                </c:pt>
                <c:pt idx="16">
                  <c:v>0.81459699786618978</c:v>
                </c:pt>
                <c:pt idx="17">
                  <c:v>0.82649115655881433</c:v>
                </c:pt>
                <c:pt idx="18">
                  <c:v>0.84570221317641114</c:v>
                </c:pt>
                <c:pt idx="19">
                  <c:v>0.85170850550932764</c:v>
                </c:pt>
                <c:pt idx="20">
                  <c:v>0.85937130838915765</c:v>
                </c:pt>
                <c:pt idx="21">
                  <c:v>0.87005960793769088</c:v>
                </c:pt>
                <c:pt idx="22">
                  <c:v>0.88814160352018268</c:v>
                </c:pt>
                <c:pt idx="23">
                  <c:v>0.92972755230090465</c:v>
                </c:pt>
                <c:pt idx="24">
                  <c:v>0.94757427690297813</c:v>
                </c:pt>
                <c:pt idx="25">
                  <c:v>0.96540811741179278</c:v>
                </c:pt>
                <c:pt idx="26">
                  <c:v>0.97854670749340977</c:v>
                </c:pt>
                <c:pt idx="27">
                  <c:v>1.0067974288481387</c:v>
                </c:pt>
                <c:pt idx="28">
                  <c:v>1.0095065294160821</c:v>
                </c:pt>
                <c:pt idx="29">
                  <c:v>1.0246196901994991</c:v>
                </c:pt>
                <c:pt idx="30">
                  <c:v>1.0481785100470007</c:v>
                </c:pt>
                <c:pt idx="31">
                  <c:v>1.0659997428964894</c:v>
                </c:pt>
                <c:pt idx="32">
                  <c:v>1.1843999974710533</c:v>
                </c:pt>
                <c:pt idx="33">
                  <c:v>1.2435999998991421</c:v>
                </c:pt>
                <c:pt idx="34">
                  <c:v>1.3027999978470099</c:v>
                </c:pt>
                <c:pt idx="35">
                  <c:v>1.3866666666666667</c:v>
                </c:pt>
                <c:pt idx="36">
                  <c:v>1.3882866865775243</c:v>
                </c:pt>
                <c:pt idx="37">
                  <c:v>1.4003658946664956</c:v>
                </c:pt>
                <c:pt idx="38">
                  <c:v>1.412434467224154</c:v>
                </c:pt>
                <c:pt idx="39">
                  <c:v>1.424493310543586</c:v>
                </c:pt>
                <c:pt idx="40">
                  <c:v>1.44481901140158</c:v>
                </c:pt>
                <c:pt idx="41">
                  <c:v>1.4485848684324698</c:v>
                </c:pt>
                <c:pt idx="42">
                  <c:v>1.4523431003987601</c:v>
                </c:pt>
                <c:pt idx="43">
                  <c:v>1.4546149993195159</c:v>
                </c:pt>
                <c:pt idx="44">
                  <c:v>1.4562746894552296</c:v>
                </c:pt>
                <c:pt idx="45">
                  <c:v>1.4575964016603418</c:v>
                </c:pt>
                <c:pt idx="46">
                  <c:v>1.4613290750617658</c:v>
                </c:pt>
                <c:pt idx="47">
                  <c:v>1.4671409298527152</c:v>
                </c:pt>
                <c:pt idx="48">
                  <c:v>1.4734882443700399</c:v>
                </c:pt>
                <c:pt idx="49">
                  <c:v>1.4772033757517635</c:v>
                </c:pt>
                <c:pt idx="50">
                  <c:v>1.4820563411246228</c:v>
                </c:pt>
                <c:pt idx="51">
                  <c:v>1.4857525851405646</c:v>
                </c:pt>
                <c:pt idx="52">
                  <c:v>1.4894321481987061</c:v>
                </c:pt>
                <c:pt idx="53">
                  <c:v>1.4916288052022639</c:v>
                </c:pt>
                <c:pt idx="54">
                  <c:v>1.4932163789135326</c:v>
                </c:pt>
                <c:pt idx="55">
                  <c:v>1.4944688342851</c:v>
                </c:pt>
                <c:pt idx="56">
                  <c:v>1.4980360892652504</c:v>
                </c:pt>
                <c:pt idx="57">
                  <c:v>1.500123925591468</c:v>
                </c:pt>
                <c:pt idx="58">
                  <c:v>1.5016059819731273</c:v>
                </c:pt>
                <c:pt idx="59">
                  <c:v>1.5027560532291675</c:v>
                </c:pt>
                <c:pt idx="60">
                  <c:v>1.5036960990918653</c:v>
                </c:pt>
                <c:pt idx="61">
                  <c:v>1.5044911797342582</c:v>
                </c:pt>
                <c:pt idx="62">
                  <c:v>1.5051801326847549</c:v>
                </c:pt>
                <c:pt idx="63">
                  <c:v>1.5057880108260895</c:v>
                </c:pt>
                <c:pt idx="64">
                  <c:v>1.5063319215875381</c:v>
                </c:pt>
                <c:pt idx="65">
                  <c:v>1.5068240682099432</c:v>
                </c:pt>
                <c:pt idx="66">
                  <c:v>1.5072734621009058</c:v>
                </c:pt>
                <c:pt idx="67">
                  <c:v>1.5076869474352139</c:v>
                </c:pt>
                <c:pt idx="68">
                  <c:v>1.5080698449735381</c:v>
                </c:pt>
                <c:pt idx="69">
                  <c:v>1.5084263732312497</c:v>
                </c:pt>
                <c:pt idx="70">
                  <c:v>1.508759933449844</c:v>
                </c:pt>
                <c:pt idx="71">
                  <c:v>1.5090733080290426</c:v>
                </c:pt>
                <c:pt idx="72">
                  <c:v>1.5093688021591301</c:v>
                </c:pt>
                <c:pt idx="73">
                  <c:v>1.5096483471125555</c:v>
                </c:pt>
                <c:pt idx="74">
                  <c:v>1.5099135770133008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6E75-463B-A26D-354F0C7460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90668352"/>
        <c:axId val="590668928"/>
      </c:scatterChart>
      <c:valAx>
        <c:axId val="590668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19050"/>
        </c:spPr>
        <c:txPr>
          <a:bodyPr rot="0" vert="horz"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Arial" pitchFamily="34" charset="0"/>
                <a:ea typeface="Calibri"/>
                <a:cs typeface="Arial" pitchFamily="34" charset="0"/>
              </a:defRPr>
            </a:pPr>
            <a:endParaRPr lang="pt-BR"/>
          </a:p>
        </c:txPr>
        <c:crossAx val="590668928"/>
        <c:crosses val="autoZero"/>
        <c:crossBetween val="midCat"/>
      </c:valAx>
      <c:valAx>
        <c:axId val="590668928"/>
        <c:scaling>
          <c:orientation val="minMax"/>
          <c:min val="0.6500000000000038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19050"/>
        </c:spPr>
        <c:txPr>
          <a:bodyPr/>
          <a:lstStyle/>
          <a:p>
            <a:pPr>
              <a:defRPr sz="1600" b="1">
                <a:latin typeface="Arial" pitchFamily="34" charset="0"/>
                <a:cs typeface="Arial" pitchFamily="34" charset="0"/>
              </a:defRPr>
            </a:pPr>
            <a:endParaRPr lang="pt-BR"/>
          </a:p>
        </c:txPr>
        <c:crossAx val="590668352"/>
        <c:crosses val="autoZero"/>
        <c:crossBetween val="midCat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5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pt-BR" sz="1450" b="1" i="0" strike="noStrike" dirty="0">
                <a:solidFill>
                  <a:srgbClr val="000000"/>
                </a:solidFill>
                <a:latin typeface="Arial"/>
                <a:cs typeface="Arial"/>
              </a:rPr>
              <a:t>Titulação Simulada</a:t>
            </a:r>
            <a:endParaRPr lang="pt-BR" sz="1450" b="0" i="0" strike="noStrike" dirty="0">
              <a:solidFill>
                <a:srgbClr val="000000"/>
              </a:solidFill>
              <a:latin typeface="Arial"/>
              <a:cs typeface="Arial"/>
            </a:endParaRPr>
          </a:p>
        </c:rich>
      </c:tx>
      <c:layout>
        <c:manualLayout>
          <c:xMode val="edge"/>
          <c:yMode val="edge"/>
          <c:x val="0.23875308358630307"/>
          <c:y val="5.1959571041090514E-3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111836207979145"/>
          <c:y val="4.3795724499422033E-2"/>
          <c:w val="0.72400397816914763"/>
          <c:h val="0.77662085902047651"/>
        </c:manualLayout>
      </c:layout>
      <c:scatterChart>
        <c:scatterStyle val="smoothMarker"/>
        <c:varyColors val="0"/>
        <c:ser>
          <c:idx val="0"/>
          <c:order val="0"/>
          <c:tx>
            <c:v>simulação</c:v>
          </c:tx>
          <c:spPr>
            <a:ln w="12700">
              <a:solidFill>
                <a:srgbClr val="00008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000080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xVal>
            <c:numRef>
              <c:f>Simulador!$A$41:$A$201</c:f>
              <c:numCache>
                <c:formatCode>0.000</c:formatCode>
                <c:ptCount val="161"/>
                <c:pt idx="0">
                  <c:v>0</c:v>
                </c:pt>
                <c:pt idx="1">
                  <c:v>0.23897859500721141</c:v>
                </c:pt>
                <c:pt idx="2">
                  <c:v>0.52318180678412363</c:v>
                </c:pt>
                <c:pt idx="3">
                  <c:v>0.90293389512225253</c:v>
                </c:pt>
                <c:pt idx="4">
                  <c:v>1.438806660007669</c:v>
                </c:pt>
                <c:pt idx="5">
                  <c:v>2.2025849088095426</c:v>
                </c:pt>
                <c:pt idx="6">
                  <c:v>3.2703654724173252</c:v>
                </c:pt>
                <c:pt idx="7">
                  <c:v>4.7023970051668584</c:v>
                </c:pt>
                <c:pt idx="8">
                  <c:v>6.5086823306046524</c:v>
                </c:pt>
                <c:pt idx="9">
                  <c:v>8.613663690630343</c:v>
                </c:pt>
                <c:pt idx="10">
                  <c:v>10.849822603631765</c:v>
                </c:pt>
                <c:pt idx="11">
                  <c:v>13.002630847040574</c:v>
                </c:pt>
                <c:pt idx="12">
                  <c:v>14.887213043402868</c:v>
                </c:pt>
                <c:pt idx="13">
                  <c:v>16.404415422584865</c:v>
                </c:pt>
                <c:pt idx="14">
                  <c:v>17.545553517993529</c:v>
                </c:pt>
                <c:pt idx="15">
                  <c:v>18.360690923873289</c:v>
                </c:pt>
                <c:pt idx="16">
                  <c:v>18.921742669772012</c:v>
                </c:pt>
                <c:pt idx="17">
                  <c:v>19.298113102558986</c:v>
                </c:pt>
                <c:pt idx="18">
                  <c:v>19.546261650975786</c:v>
                </c:pt>
                <c:pt idx="19">
                  <c:v>19.708010542671861</c:v>
                </c:pt>
                <c:pt idx="20">
                  <c:v>19.812659861054271</c:v>
                </c:pt>
                <c:pt idx="21">
                  <c:v>19.880044145974999</c:v>
                </c:pt>
                <c:pt idx="22">
                  <c:v>19.92330556968227</c:v>
                </c:pt>
                <c:pt idx="23">
                  <c:v>19.951036002021006</c:v>
                </c:pt>
                <c:pt idx="24">
                  <c:v>19.968806800898129</c:v>
                </c:pt>
                <c:pt idx="25">
                  <c:v>19.980214640963371</c:v>
                </c:pt>
                <c:pt idx="26">
                  <c:v>19.987579260486989</c:v>
                </c:pt>
                <c:pt idx="27">
                  <c:v>19.992402812931164</c:v>
                </c:pt>
                <c:pt idx="28">
                  <c:v>19.995670986827104</c:v>
                </c:pt>
                <c:pt idx="29">
                  <c:v>19.998052588198099</c:v>
                </c:pt>
                <c:pt idx="30">
                  <c:v>20.000035327393565</c:v>
                </c:pt>
                <c:pt idx="31">
                  <c:v>20.002025563735486</c:v>
                </c:pt>
                <c:pt idx="32">
                  <c:v>20.004431356210265</c:v>
                </c:pt>
                <c:pt idx="33">
                  <c:v>20.007746166083962</c:v>
                </c:pt>
                <c:pt idx="34">
                  <c:v>20.012650254648193</c:v>
                </c:pt>
                <c:pt idx="35">
                  <c:v>20.020150684285909</c:v>
                </c:pt>
                <c:pt idx="36">
                  <c:v>20.031789236236289</c:v>
                </c:pt>
                <c:pt idx="37">
                  <c:v>20.049961970653385</c:v>
                </c:pt>
                <c:pt idx="38">
                  <c:v>20.078419090714089</c:v>
                </c:pt>
                <c:pt idx="39">
                  <c:v>20.123055030126125</c:v>
                </c:pt>
                <c:pt idx="40">
                  <c:v>20.193169370759279</c:v>
                </c:pt>
                <c:pt idx="41">
                  <c:v>20.303503365721529</c:v>
                </c:pt>
                <c:pt idx="42">
                  <c:v>20.477586227934786</c:v>
                </c:pt>
                <c:pt idx="43">
                  <c:v>20.753373729530725</c:v>
                </c:pt>
                <c:pt idx="44">
                  <c:v>21.193107368890235</c:v>
                </c:pt>
                <c:pt idx="45">
                  <c:v>21.901487803552289</c:v>
                </c:pt>
                <c:pt idx="46">
                  <c:v>23.061736987437737</c:v>
                </c:pt>
                <c:pt idx="47">
                  <c:v>25.014744780492038</c:v>
                </c:pt>
                <c:pt idx="48">
                  <c:v>28.458433400373519</c:v>
                </c:pt>
                <c:pt idx="49">
                  <c:v>35.058674111495975</c:v>
                </c:pt>
                <c:pt idx="50">
                  <c:v>49.999999988358468</c:v>
                </c:pt>
              </c:numCache>
            </c:numRef>
          </c:xVal>
          <c:yVal>
            <c:numRef>
              <c:f>Simulador!$B$41:$B$201</c:f>
              <c:numCache>
                <c:formatCode>0.000</c:formatCode>
                <c:ptCount val="161"/>
                <c:pt idx="0">
                  <c:v>2.8813724406063592</c:v>
                </c:pt>
                <c:pt idx="1">
                  <c:v>3.0763743032515047</c:v>
                </c:pt>
                <c:pt idx="2">
                  <c:v>3.2713761658966551</c:v>
                </c:pt>
                <c:pt idx="3">
                  <c:v>3.4663780285418029</c:v>
                </c:pt>
                <c:pt idx="4">
                  <c:v>3.6613798911869817</c:v>
                </c:pt>
                <c:pt idx="5">
                  <c:v>3.856381753832101</c:v>
                </c:pt>
                <c:pt idx="6">
                  <c:v>4.0513836164772465</c:v>
                </c:pt>
                <c:pt idx="7">
                  <c:v>4.2463854791223996</c:v>
                </c:pt>
                <c:pt idx="8">
                  <c:v>4.4413873417675491</c:v>
                </c:pt>
                <c:pt idx="9">
                  <c:v>4.6363892044127004</c:v>
                </c:pt>
                <c:pt idx="10">
                  <c:v>4.8313910670578482</c:v>
                </c:pt>
                <c:pt idx="11">
                  <c:v>5.0263929297029977</c:v>
                </c:pt>
                <c:pt idx="12">
                  <c:v>5.2213947923481534</c:v>
                </c:pt>
                <c:pt idx="13">
                  <c:v>5.4163966549932994</c:v>
                </c:pt>
                <c:pt idx="14">
                  <c:v>5.6113985176384356</c:v>
                </c:pt>
                <c:pt idx="15">
                  <c:v>5.8064003802835984</c:v>
                </c:pt>
                <c:pt idx="16">
                  <c:v>6.0014022429287452</c:v>
                </c:pt>
                <c:pt idx="17">
                  <c:v>6.1964041055738974</c:v>
                </c:pt>
                <c:pt idx="18">
                  <c:v>6.3914059682190345</c:v>
                </c:pt>
                <c:pt idx="19">
                  <c:v>6.5864078308641938</c:v>
                </c:pt>
                <c:pt idx="20">
                  <c:v>6.7814096935094188</c:v>
                </c:pt>
                <c:pt idx="21">
                  <c:v>6.9764115561544875</c:v>
                </c:pt>
                <c:pt idx="22">
                  <c:v>7.1714134187996423</c:v>
                </c:pt>
                <c:pt idx="23">
                  <c:v>7.3664152814447865</c:v>
                </c:pt>
                <c:pt idx="24">
                  <c:v>7.5614171440899405</c:v>
                </c:pt>
                <c:pt idx="25">
                  <c:v>7.7564190067350856</c:v>
                </c:pt>
                <c:pt idx="26">
                  <c:v>7.9514208693802395</c:v>
                </c:pt>
                <c:pt idx="27">
                  <c:v>8.146422732025389</c:v>
                </c:pt>
                <c:pt idx="28">
                  <c:v>8.3414245946705385</c:v>
                </c:pt>
                <c:pt idx="29">
                  <c:v>8.5364264573156898</c:v>
                </c:pt>
                <c:pt idx="30">
                  <c:v>8.731428319960818</c:v>
                </c:pt>
                <c:pt idx="31">
                  <c:v>8.9264301826060048</c:v>
                </c:pt>
                <c:pt idx="32">
                  <c:v>9.121432045251133</c:v>
                </c:pt>
                <c:pt idx="33">
                  <c:v>9.3164339078963767</c:v>
                </c:pt>
                <c:pt idx="34">
                  <c:v>9.5114357705414356</c:v>
                </c:pt>
                <c:pt idx="35">
                  <c:v>9.7064376331867326</c:v>
                </c:pt>
                <c:pt idx="36">
                  <c:v>9.9014394958317347</c:v>
                </c:pt>
                <c:pt idx="37">
                  <c:v>10.096441358476884</c:v>
                </c:pt>
                <c:pt idx="38">
                  <c:v>10.291443221122034</c:v>
                </c:pt>
                <c:pt idx="39">
                  <c:v>10.486445083767334</c:v>
                </c:pt>
                <c:pt idx="40">
                  <c:v>10.681446946412334</c:v>
                </c:pt>
                <c:pt idx="41">
                  <c:v>10.876448809057576</c:v>
                </c:pt>
                <c:pt idx="42">
                  <c:v>11.071450671702674</c:v>
                </c:pt>
                <c:pt idx="43">
                  <c:v>11.26645253434797</c:v>
                </c:pt>
                <c:pt idx="44">
                  <c:v>11.461454396993064</c:v>
                </c:pt>
                <c:pt idx="45">
                  <c:v>11.656456259638313</c:v>
                </c:pt>
                <c:pt idx="46">
                  <c:v>11.851458122283256</c:v>
                </c:pt>
                <c:pt idx="47">
                  <c:v>12.046459984928379</c:v>
                </c:pt>
                <c:pt idx="48">
                  <c:v>12.241461847573394</c:v>
                </c:pt>
                <c:pt idx="49">
                  <c:v>12.436463710218678</c:v>
                </c:pt>
                <c:pt idx="50">
                  <c:v>12.631465572863828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107B-4CE3-96E9-628DDBA561B9}"/>
            </c:ext>
          </c:extLst>
        </c:ser>
        <c:ser>
          <c:idx val="1"/>
          <c:order val="1"/>
          <c:tx>
            <c:v>dispersão</c:v>
          </c:tx>
          <c:spPr>
            <a:ln w="28575">
              <a:noFill/>
            </a:ln>
          </c:spPr>
          <c:marker>
            <c:symbol val="square"/>
            <c:size val="3"/>
            <c:spPr>
              <a:solidFill>
                <a:srgbClr val="FFFF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xVal>
            <c:numRef>
              <c:f>Simulador!$A$41:$A$201</c:f>
              <c:numCache>
                <c:formatCode>0.000</c:formatCode>
                <c:ptCount val="161"/>
                <c:pt idx="0">
                  <c:v>0</c:v>
                </c:pt>
                <c:pt idx="1">
                  <c:v>0.23897859500721141</c:v>
                </c:pt>
                <c:pt idx="2">
                  <c:v>0.52318180678412363</c:v>
                </c:pt>
                <c:pt idx="3">
                  <c:v>0.90293389512225253</c:v>
                </c:pt>
                <c:pt idx="4">
                  <c:v>1.438806660007669</c:v>
                </c:pt>
                <c:pt idx="5">
                  <c:v>2.2025849088095426</c:v>
                </c:pt>
                <c:pt idx="6">
                  <c:v>3.2703654724173252</c:v>
                </c:pt>
                <c:pt idx="7">
                  <c:v>4.7023970051668584</c:v>
                </c:pt>
                <c:pt idx="8">
                  <c:v>6.5086823306046524</c:v>
                </c:pt>
                <c:pt idx="9">
                  <c:v>8.613663690630343</c:v>
                </c:pt>
                <c:pt idx="10">
                  <c:v>10.849822603631765</c:v>
                </c:pt>
                <c:pt idx="11">
                  <c:v>13.002630847040574</c:v>
                </c:pt>
                <c:pt idx="12">
                  <c:v>14.887213043402868</c:v>
                </c:pt>
                <c:pt idx="13">
                  <c:v>16.404415422584865</c:v>
                </c:pt>
                <c:pt idx="14">
                  <c:v>17.545553517993529</c:v>
                </c:pt>
                <c:pt idx="15">
                  <c:v>18.360690923873289</c:v>
                </c:pt>
                <c:pt idx="16">
                  <c:v>18.921742669772012</c:v>
                </c:pt>
                <c:pt idx="17">
                  <c:v>19.298113102558986</c:v>
                </c:pt>
                <c:pt idx="18">
                  <c:v>19.546261650975786</c:v>
                </c:pt>
                <c:pt idx="19">
                  <c:v>19.708010542671861</c:v>
                </c:pt>
                <c:pt idx="20">
                  <c:v>19.812659861054271</c:v>
                </c:pt>
                <c:pt idx="21">
                  <c:v>19.880044145974999</c:v>
                </c:pt>
                <c:pt idx="22">
                  <c:v>19.92330556968227</c:v>
                </c:pt>
                <c:pt idx="23">
                  <c:v>19.951036002021006</c:v>
                </c:pt>
                <c:pt idx="24">
                  <c:v>19.968806800898129</c:v>
                </c:pt>
                <c:pt idx="25">
                  <c:v>19.980214640963371</c:v>
                </c:pt>
                <c:pt idx="26">
                  <c:v>19.987579260486989</c:v>
                </c:pt>
                <c:pt idx="27">
                  <c:v>19.992402812931164</c:v>
                </c:pt>
                <c:pt idx="28">
                  <c:v>19.995670986827104</c:v>
                </c:pt>
                <c:pt idx="29">
                  <c:v>19.998052588198099</c:v>
                </c:pt>
                <c:pt idx="30">
                  <c:v>20.000035327393565</c:v>
                </c:pt>
                <c:pt idx="31">
                  <c:v>20.002025563735486</c:v>
                </c:pt>
                <c:pt idx="32">
                  <c:v>20.004431356210265</c:v>
                </c:pt>
                <c:pt idx="33">
                  <c:v>20.007746166083962</c:v>
                </c:pt>
                <c:pt idx="34">
                  <c:v>20.012650254648193</c:v>
                </c:pt>
                <c:pt idx="35">
                  <c:v>20.020150684285909</c:v>
                </c:pt>
                <c:pt idx="36">
                  <c:v>20.031789236236289</c:v>
                </c:pt>
                <c:pt idx="37">
                  <c:v>20.049961970653385</c:v>
                </c:pt>
                <c:pt idx="38">
                  <c:v>20.078419090714089</c:v>
                </c:pt>
                <c:pt idx="39">
                  <c:v>20.123055030126125</c:v>
                </c:pt>
                <c:pt idx="40">
                  <c:v>20.193169370759279</c:v>
                </c:pt>
                <c:pt idx="41">
                  <c:v>20.303503365721529</c:v>
                </c:pt>
                <c:pt idx="42">
                  <c:v>20.477586227934786</c:v>
                </c:pt>
                <c:pt idx="43">
                  <c:v>20.753373729530725</c:v>
                </c:pt>
                <c:pt idx="44">
                  <c:v>21.193107368890235</c:v>
                </c:pt>
                <c:pt idx="45">
                  <c:v>21.901487803552289</c:v>
                </c:pt>
                <c:pt idx="46">
                  <c:v>23.061736987437737</c:v>
                </c:pt>
                <c:pt idx="47">
                  <c:v>25.014744780492038</c:v>
                </c:pt>
                <c:pt idx="48">
                  <c:v>28.458433400373519</c:v>
                </c:pt>
                <c:pt idx="49">
                  <c:v>35.058674111495975</c:v>
                </c:pt>
                <c:pt idx="50">
                  <c:v>49.999999988358468</c:v>
                </c:pt>
              </c:numCache>
            </c:numRef>
          </c:xVal>
          <c:yVal>
            <c:numRef>
              <c:f>Simulador!$D$41:$D$201</c:f>
              <c:numCache>
                <c:formatCode>General</c:formatCode>
                <c:ptCount val="161"/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107B-4CE3-96E9-628DDBA561B9}"/>
            </c:ext>
          </c:extLst>
        </c:ser>
        <c:ser>
          <c:idx val="2"/>
          <c:order val="2"/>
          <c:spPr>
            <a:ln w="12700">
              <a:solidFill>
                <a:srgbClr val="000080"/>
              </a:solidFill>
              <a:prstDash val="solid"/>
            </a:ln>
          </c:spPr>
          <c:marker>
            <c:symbol val="triangle"/>
            <c:size val="5"/>
            <c:spPr>
              <a:solidFill>
                <a:srgbClr val="FFFF00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xVal>
            <c:numRef>
              <c:f>Simulador!$BA$41:$BA$201</c:f>
              <c:numCache>
                <c:formatCode>General</c:formatCode>
                <c:ptCount val="161"/>
              </c:numCache>
            </c:numRef>
          </c:xVal>
          <c:yVal>
            <c:numRef>
              <c:f>Simulador!$BB$41:$BB$201</c:f>
              <c:numCache>
                <c:formatCode>General</c:formatCode>
                <c:ptCount val="161"/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107B-4CE3-96E9-628DDBA561B9}"/>
            </c:ext>
          </c:extLst>
        </c:ser>
        <c:ser>
          <c:idx val="3"/>
          <c:order val="3"/>
          <c:spPr>
            <a:ln w="12700">
              <a:solidFill>
                <a:srgbClr val="800000"/>
              </a:solidFill>
              <a:prstDash val="solid"/>
            </a:ln>
          </c:spPr>
          <c:marker>
            <c:symbol val="x"/>
            <c:size val="5"/>
            <c:spPr>
              <a:noFill/>
              <a:ln>
                <a:solidFill>
                  <a:srgbClr val="800000"/>
                </a:solidFill>
                <a:prstDash val="solid"/>
              </a:ln>
            </c:spPr>
          </c:marker>
          <c:xVal>
            <c:numRef>
              <c:f>Simulador!$BC$41:$BC$201</c:f>
              <c:numCache>
                <c:formatCode>General</c:formatCode>
                <c:ptCount val="161"/>
              </c:numCache>
            </c:numRef>
          </c:xVal>
          <c:yVal>
            <c:numRef>
              <c:f>Simulador!$BD$41:$BD$201</c:f>
              <c:numCache>
                <c:formatCode>General</c:formatCode>
                <c:ptCount val="161"/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107B-4CE3-96E9-628DDBA561B9}"/>
            </c:ext>
          </c:extLst>
        </c:ser>
        <c:ser>
          <c:idx val="4"/>
          <c:order val="4"/>
          <c:spPr>
            <a:ln w="12700">
              <a:solidFill>
                <a:srgbClr val="800080"/>
              </a:solidFill>
              <a:prstDash val="solid"/>
            </a:ln>
          </c:spPr>
          <c:marker>
            <c:symbol val="star"/>
            <c:size val="5"/>
            <c:spPr>
              <a:noFill/>
              <a:ln>
                <a:solidFill>
                  <a:srgbClr val="800080"/>
                </a:solidFill>
                <a:prstDash val="solid"/>
              </a:ln>
            </c:spPr>
          </c:marker>
          <c:xVal>
            <c:numRef>
              <c:f>Simulador!$BE$41:$BE$201</c:f>
              <c:numCache>
                <c:formatCode>General</c:formatCode>
                <c:ptCount val="161"/>
              </c:numCache>
            </c:numRef>
          </c:xVal>
          <c:yVal>
            <c:numRef>
              <c:f>Simulador!$BF$41:$BF$201</c:f>
              <c:numCache>
                <c:formatCode>General</c:formatCode>
                <c:ptCount val="161"/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107B-4CE3-96E9-628DDBA561B9}"/>
            </c:ext>
          </c:extLst>
        </c:ser>
        <c:ser>
          <c:idx val="5"/>
          <c:order val="5"/>
          <c:spPr>
            <a:ln w="12700">
              <a:solidFill>
                <a:srgbClr val="800000"/>
              </a:solidFill>
              <a:prstDash val="solid"/>
            </a:ln>
          </c:spPr>
          <c:marker>
            <c:symbol val="circle"/>
            <c:size val="5"/>
            <c:spPr>
              <a:solidFill>
                <a:srgbClr val="800000"/>
              </a:solidFill>
              <a:ln>
                <a:solidFill>
                  <a:srgbClr val="800000"/>
                </a:solidFill>
                <a:prstDash val="solid"/>
              </a:ln>
            </c:spPr>
          </c:marker>
          <c:xVal>
            <c:numRef>
              <c:f>Simulador!$BG$41:$BG$201</c:f>
              <c:numCache>
                <c:formatCode>General</c:formatCode>
                <c:ptCount val="161"/>
              </c:numCache>
            </c:numRef>
          </c:xVal>
          <c:yVal>
            <c:numRef>
              <c:f>Simulador!$BH$41:$BH$201</c:f>
              <c:numCache>
                <c:formatCode>General</c:formatCode>
                <c:ptCount val="161"/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107B-4CE3-96E9-628DDBA561B9}"/>
            </c:ext>
          </c:extLst>
        </c:ser>
        <c:ser>
          <c:idx val="6"/>
          <c:order val="6"/>
          <c:spPr>
            <a:ln w="12700">
              <a:solidFill>
                <a:srgbClr val="008080"/>
              </a:solidFill>
              <a:prstDash val="solid"/>
            </a:ln>
          </c:spPr>
          <c:marker>
            <c:symbol val="plus"/>
            <c:size val="5"/>
            <c:spPr>
              <a:noFill/>
              <a:ln>
                <a:solidFill>
                  <a:srgbClr val="008080"/>
                </a:solidFill>
                <a:prstDash val="solid"/>
              </a:ln>
            </c:spPr>
          </c:marker>
          <c:xVal>
            <c:numRef>
              <c:f>Simulador!$BI$41:$BI$201</c:f>
              <c:numCache>
                <c:formatCode>General</c:formatCode>
                <c:ptCount val="161"/>
              </c:numCache>
            </c:numRef>
          </c:xVal>
          <c:yVal>
            <c:numRef>
              <c:f>Simulador!$BJ$41:$BJ$201</c:f>
              <c:numCache>
                <c:formatCode>General</c:formatCode>
                <c:ptCount val="161"/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107B-4CE3-96E9-628DDBA561B9}"/>
            </c:ext>
          </c:extLst>
        </c:ser>
        <c:ser>
          <c:idx val="7"/>
          <c:order val="7"/>
          <c:spPr>
            <a:ln w="12700">
              <a:solidFill>
                <a:srgbClr val="008000"/>
              </a:solidFill>
              <a:prstDash val="solid"/>
            </a:ln>
          </c:spPr>
          <c:marker>
            <c:symbol val="triangle"/>
            <c:size val="5"/>
            <c:spPr>
              <a:solidFill>
                <a:srgbClr val="008000"/>
              </a:solidFill>
              <a:ln>
                <a:solidFill>
                  <a:srgbClr val="008000"/>
                </a:solidFill>
                <a:prstDash val="solid"/>
              </a:ln>
            </c:spPr>
          </c:marker>
          <c:xVal>
            <c:numRef>
              <c:f>Simulador!$BK$41:$BK$201</c:f>
              <c:numCache>
                <c:formatCode>General</c:formatCode>
                <c:ptCount val="161"/>
              </c:numCache>
            </c:numRef>
          </c:xVal>
          <c:yVal>
            <c:numRef>
              <c:f>Simulador!$BL$41:$BL$201</c:f>
              <c:numCache>
                <c:formatCode>General</c:formatCode>
                <c:ptCount val="161"/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7-107B-4CE3-96E9-628DDBA561B9}"/>
            </c:ext>
          </c:extLst>
        </c:ser>
        <c:ser>
          <c:idx val="8"/>
          <c:order val="8"/>
          <c:spPr>
            <a:ln w="12700">
              <a:solidFill>
                <a:srgbClr val="00CCFF"/>
              </a:solidFill>
              <a:prstDash val="solid"/>
            </a:ln>
          </c:spPr>
          <c:marker>
            <c:symbol val="dash"/>
            <c:size val="5"/>
            <c:spPr>
              <a:noFill/>
              <a:ln>
                <a:solidFill>
                  <a:srgbClr val="00CCFF"/>
                </a:solidFill>
                <a:prstDash val="solid"/>
              </a:ln>
            </c:spPr>
          </c:marker>
          <c:xVal>
            <c:numRef>
              <c:f>Simulador!$BM$41:$BM$201</c:f>
              <c:numCache>
                <c:formatCode>General</c:formatCode>
                <c:ptCount val="161"/>
              </c:numCache>
            </c:numRef>
          </c:xVal>
          <c:yVal>
            <c:numRef>
              <c:f>Simulador!$BN$41:$BN$201</c:f>
              <c:numCache>
                <c:formatCode>General</c:formatCode>
                <c:ptCount val="161"/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8-107B-4CE3-96E9-628DDBA561B9}"/>
            </c:ext>
          </c:extLst>
        </c:ser>
        <c:ser>
          <c:idx val="9"/>
          <c:order val="9"/>
          <c:spPr>
            <a:ln w="12700">
              <a:solidFill>
                <a:srgbClr val="FF660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CCFFFF"/>
              </a:solidFill>
              <a:ln>
                <a:solidFill>
                  <a:srgbClr val="FF6600"/>
                </a:solidFill>
                <a:prstDash val="solid"/>
              </a:ln>
            </c:spPr>
          </c:marker>
          <c:xVal>
            <c:numRef>
              <c:f>Simulador!$BO$41:$BO$201</c:f>
              <c:numCache>
                <c:formatCode>General</c:formatCode>
                <c:ptCount val="161"/>
              </c:numCache>
            </c:numRef>
          </c:xVal>
          <c:yVal>
            <c:numRef>
              <c:f>Simulador!$BP$41:$BP$201</c:f>
              <c:numCache>
                <c:formatCode>General</c:formatCode>
                <c:ptCount val="161"/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9-107B-4CE3-96E9-628DDBA561B9}"/>
            </c:ext>
          </c:extLst>
        </c:ser>
        <c:ser>
          <c:idx val="10"/>
          <c:order val="10"/>
          <c:spPr>
            <a:ln w="12700">
              <a:solidFill>
                <a:srgbClr val="FF00FF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CCFFCC"/>
              </a:solidFill>
              <a:ln>
                <a:solidFill>
                  <a:srgbClr val="FF00FF"/>
                </a:solidFill>
                <a:prstDash val="solid"/>
              </a:ln>
            </c:spPr>
          </c:marker>
          <c:xVal>
            <c:numRef>
              <c:f>Simulador!$BQ$41:$BQ$201</c:f>
              <c:numCache>
                <c:formatCode>General</c:formatCode>
                <c:ptCount val="161"/>
              </c:numCache>
            </c:numRef>
          </c:xVal>
          <c:yVal>
            <c:numRef>
              <c:f>Simulador!$BR$41:$BR$201</c:f>
              <c:numCache>
                <c:formatCode>General</c:formatCode>
                <c:ptCount val="161"/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A-107B-4CE3-96E9-628DDBA561B9}"/>
            </c:ext>
          </c:extLst>
        </c:ser>
        <c:ser>
          <c:idx val="11"/>
          <c:order val="11"/>
          <c:spPr>
            <a:ln w="12700">
              <a:solidFill>
                <a:srgbClr val="FFFF99"/>
              </a:solidFill>
              <a:prstDash val="solid"/>
            </a:ln>
          </c:spPr>
          <c:marker>
            <c:symbol val="triangle"/>
            <c:size val="5"/>
            <c:spPr>
              <a:solidFill>
                <a:srgbClr val="FFFF99"/>
              </a:solidFill>
              <a:ln>
                <a:solidFill>
                  <a:srgbClr val="FFFF99"/>
                </a:solidFill>
                <a:prstDash val="solid"/>
              </a:ln>
            </c:spPr>
          </c:marker>
          <c:xVal>
            <c:numRef>
              <c:f>Simulador!$BS$41:$BS$201</c:f>
              <c:numCache>
                <c:formatCode>General</c:formatCode>
                <c:ptCount val="161"/>
              </c:numCache>
            </c:numRef>
          </c:xVal>
          <c:yVal>
            <c:numRef>
              <c:f>Simulador!$BT$41:$BT$201</c:f>
              <c:numCache>
                <c:formatCode>General</c:formatCode>
                <c:ptCount val="161"/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B-107B-4CE3-96E9-628DDBA561B9}"/>
            </c:ext>
          </c:extLst>
        </c:ser>
        <c:ser>
          <c:idx val="12"/>
          <c:order val="12"/>
          <c:spPr>
            <a:ln w="12700">
              <a:solidFill>
                <a:srgbClr val="99CCFF"/>
              </a:solidFill>
              <a:prstDash val="solid"/>
            </a:ln>
          </c:spPr>
          <c:marker>
            <c:symbol val="x"/>
            <c:size val="5"/>
            <c:spPr>
              <a:noFill/>
              <a:ln>
                <a:solidFill>
                  <a:srgbClr val="99CCFF"/>
                </a:solidFill>
                <a:prstDash val="solid"/>
              </a:ln>
            </c:spPr>
          </c:marker>
          <c:xVal>
            <c:numRef>
              <c:f>Simulador!$BU$41:$BU$201</c:f>
              <c:numCache>
                <c:formatCode>General</c:formatCode>
                <c:ptCount val="161"/>
              </c:numCache>
            </c:numRef>
          </c:xVal>
          <c:yVal>
            <c:numRef>
              <c:f>Simulador!$BV$41:$BV$201</c:f>
              <c:numCache>
                <c:formatCode>General</c:formatCode>
                <c:ptCount val="161"/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C-107B-4CE3-96E9-628DDBA561B9}"/>
            </c:ext>
          </c:extLst>
        </c:ser>
        <c:ser>
          <c:idx val="13"/>
          <c:order val="13"/>
          <c:spPr>
            <a:ln w="12700">
              <a:solidFill>
                <a:srgbClr val="FF99CC"/>
              </a:solidFill>
              <a:prstDash val="solid"/>
            </a:ln>
          </c:spPr>
          <c:marker>
            <c:symbol val="star"/>
            <c:size val="5"/>
            <c:spPr>
              <a:noFill/>
              <a:ln>
                <a:solidFill>
                  <a:srgbClr val="FF99CC"/>
                </a:solidFill>
                <a:prstDash val="solid"/>
              </a:ln>
            </c:spPr>
          </c:marker>
          <c:xVal>
            <c:numRef>
              <c:f>Simulador!$BW$41:$BW$201</c:f>
              <c:numCache>
                <c:formatCode>General</c:formatCode>
                <c:ptCount val="161"/>
              </c:numCache>
            </c:numRef>
          </c:xVal>
          <c:yVal>
            <c:numRef>
              <c:f>Simulador!$BX$41:$BX$201</c:f>
              <c:numCache>
                <c:formatCode>General</c:formatCode>
                <c:ptCount val="161"/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D-107B-4CE3-96E9-628DDBA561B9}"/>
            </c:ext>
          </c:extLst>
        </c:ser>
        <c:ser>
          <c:idx val="14"/>
          <c:order val="14"/>
          <c:spPr>
            <a:ln w="12700">
              <a:solidFill>
                <a:srgbClr val="CC99FF"/>
              </a:solidFill>
              <a:prstDash val="solid"/>
            </a:ln>
          </c:spPr>
          <c:marker>
            <c:symbol val="circle"/>
            <c:size val="5"/>
            <c:spPr>
              <a:solidFill>
                <a:srgbClr val="CC99FF"/>
              </a:solidFill>
              <a:ln>
                <a:solidFill>
                  <a:srgbClr val="CC99FF"/>
                </a:solidFill>
                <a:prstDash val="solid"/>
              </a:ln>
            </c:spPr>
          </c:marker>
          <c:xVal>
            <c:numRef>
              <c:f>Simulador!$BY$41:$BY$201</c:f>
              <c:numCache>
                <c:formatCode>General</c:formatCode>
                <c:ptCount val="161"/>
              </c:numCache>
            </c:numRef>
          </c:xVal>
          <c:yVal>
            <c:numRef>
              <c:f>Simulador!$BZ$41:$BZ$201</c:f>
              <c:numCache>
                <c:formatCode>General</c:formatCode>
                <c:ptCount val="161"/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E-107B-4CE3-96E9-628DDBA561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90674112"/>
        <c:axId val="590674688"/>
      </c:scatterChart>
      <c:valAx>
        <c:axId val="590674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pt-BR" dirty="0"/>
                  <a:t>Volume </a:t>
                </a:r>
                <a:r>
                  <a:rPr lang="pt-BR" dirty="0" err="1"/>
                  <a:t>NaOH</a:t>
                </a:r>
                <a:r>
                  <a:rPr lang="pt-BR" dirty="0"/>
                  <a:t> (mL)</a:t>
                </a:r>
              </a:p>
            </c:rich>
          </c:tx>
          <c:layout>
            <c:manualLayout>
              <c:xMode val="edge"/>
              <c:yMode val="edge"/>
              <c:x val="0.43508450385749986"/>
              <c:y val="0.93902557419700872"/>
            </c:manualLayout>
          </c:layout>
          <c:overlay val="0"/>
          <c:spPr>
            <a:noFill/>
            <a:ln w="25400">
              <a:noFill/>
            </a:ln>
          </c:spPr>
        </c:title>
        <c:numFmt formatCode="0.0" sourceLinked="0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pt-BR"/>
          </a:p>
        </c:txPr>
        <c:crossAx val="590674688"/>
        <c:crosses val="autoZero"/>
        <c:crossBetween val="midCat"/>
      </c:valAx>
      <c:valAx>
        <c:axId val="590674688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pt-BR"/>
                  <a:t>pH</a:t>
                </a:r>
              </a:p>
            </c:rich>
          </c:tx>
          <c:layout>
            <c:manualLayout>
              <c:xMode val="edge"/>
              <c:yMode val="edge"/>
              <c:x val="4.9554037855608548E-3"/>
              <c:y val="0.42092557435555705"/>
            </c:manualLayout>
          </c:layout>
          <c:overlay val="0"/>
          <c:spPr>
            <a:noFill/>
            <a:ln w="25400">
              <a:noFill/>
            </a:ln>
          </c:spPr>
        </c:title>
        <c:numFmt formatCode="0.00" sourceLinked="0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pt-BR"/>
          </a:p>
        </c:txPr>
        <c:crossAx val="590674112"/>
        <c:crosses val="autoZero"/>
        <c:crossBetween val="midCat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 w="3175">
      <a:solidFill>
        <a:srgbClr val="000000"/>
      </a:solidFill>
      <a:prstDash val="solid"/>
    </a:ln>
  </c:spPr>
  <c:txPr>
    <a:bodyPr/>
    <a:lstStyle/>
    <a:p>
      <a:pPr>
        <a:defRPr sz="12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pt-BR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0886351706036746"/>
          <c:y val="5.1400554097404488E-2"/>
          <c:w val="0.7465045931758536"/>
          <c:h val="0.72878062117235343"/>
        </c:manualLayout>
      </c:layout>
      <c:scatterChart>
        <c:scatterStyle val="lineMarker"/>
        <c:varyColors val="0"/>
        <c:ser>
          <c:idx val="0"/>
          <c:order val="0"/>
          <c:spPr>
            <a:ln w="28575">
              <a:noFill/>
            </a:ln>
          </c:spPr>
          <c:trendline>
            <c:trendlineType val="linear"/>
            <c:dispRSqr val="1"/>
            <c:dispEq val="1"/>
            <c:trendlineLbl>
              <c:layout>
                <c:manualLayout>
                  <c:x val="0.12722003499562554"/>
                  <c:y val="-0.5699496937882883"/>
                </c:manualLayout>
              </c:layout>
              <c:numFmt formatCode="0.00E+00" sourceLinked="0"/>
              <c:txPr>
                <a:bodyPr/>
                <a:lstStyle/>
                <a:p>
                  <a:pPr>
                    <a:defRPr>
                      <a:latin typeface="Arial" pitchFamily="34" charset="0"/>
                      <a:cs typeface="Arial" pitchFamily="34" charset="0"/>
                    </a:defRPr>
                  </a:pPr>
                  <a:endParaRPr lang="pt-BR"/>
                </a:p>
              </c:txPr>
            </c:trendlineLbl>
          </c:trendline>
          <c:xVal>
            <c:numRef>
              <c:f>Plan1!$A$40:$A$62</c:f>
              <c:numCache>
                <c:formatCode>General</c:formatCode>
                <c:ptCount val="23"/>
                <c:pt idx="0">
                  <c:v>2.2025849088095426</c:v>
                </c:pt>
                <c:pt idx="1">
                  <c:v>3.2703654724173252</c:v>
                </c:pt>
                <c:pt idx="2">
                  <c:v>4.7023970051668584</c:v>
                </c:pt>
                <c:pt idx="3">
                  <c:v>6.5086823306046524</c:v>
                </c:pt>
                <c:pt idx="4">
                  <c:v>8.613663690630343</c:v>
                </c:pt>
                <c:pt idx="5">
                  <c:v>10.849822603631765</c:v>
                </c:pt>
                <c:pt idx="6">
                  <c:v>13.002630847040574</c:v>
                </c:pt>
                <c:pt idx="7">
                  <c:v>14.887213043402868</c:v>
                </c:pt>
                <c:pt idx="8">
                  <c:v>16.404415422584865</c:v>
                </c:pt>
                <c:pt idx="9">
                  <c:v>17.545553517993529</c:v>
                </c:pt>
                <c:pt idx="10">
                  <c:v>18.360690923873289</c:v>
                </c:pt>
                <c:pt idx="11">
                  <c:v>18.921742669772012</c:v>
                </c:pt>
                <c:pt idx="12">
                  <c:v>19.298113102558986</c:v>
                </c:pt>
                <c:pt idx="13">
                  <c:v>19.546261650975786</c:v>
                </c:pt>
                <c:pt idx="14">
                  <c:v>19.708010542671861</c:v>
                </c:pt>
                <c:pt idx="15">
                  <c:v>19.812659861054271</c:v>
                </c:pt>
                <c:pt idx="16">
                  <c:v>19.880044145974999</c:v>
                </c:pt>
                <c:pt idx="17">
                  <c:v>19.92330556968227</c:v>
                </c:pt>
                <c:pt idx="18">
                  <c:v>19.951036002021006</c:v>
                </c:pt>
                <c:pt idx="19">
                  <c:v>19.968806800898129</c:v>
                </c:pt>
                <c:pt idx="20">
                  <c:v>19.980214640963371</c:v>
                </c:pt>
                <c:pt idx="21">
                  <c:v>19.987579260486989</c:v>
                </c:pt>
                <c:pt idx="22">
                  <c:v>19.992402812931164</c:v>
                </c:pt>
              </c:numCache>
            </c:numRef>
          </c:xVal>
          <c:yVal>
            <c:numRef>
              <c:f>Plan1!$C$40:$C$62</c:f>
              <c:numCache>
                <c:formatCode>General</c:formatCode>
                <c:ptCount val="23"/>
                <c:pt idx="0">
                  <c:v>3.0658500193910605E-4</c:v>
                </c:pt>
                <c:pt idx="1">
                  <c:v>2.9054450925874601E-4</c:v>
                </c:pt>
                <c:pt idx="2">
                  <c:v>2.6664522631258248E-4</c:v>
                </c:pt>
                <c:pt idx="3">
                  <c:v>2.3556227158240005E-4</c:v>
                </c:pt>
                <c:pt idx="4">
                  <c:v>1.9897508865518494E-4</c:v>
                </c:pt>
                <c:pt idx="5">
                  <c:v>1.5996743103614502E-4</c:v>
                </c:pt>
                <c:pt idx="6">
                  <c:v>1.2235967171504134E-4</c:v>
                </c:pt>
                <c:pt idx="7">
                  <c:v>8.9416694485744506E-5</c:v>
                </c:pt>
                <c:pt idx="8">
                  <c:v>6.288746719124482E-5</c:v>
                </c:pt>
                <c:pt idx="9">
                  <c:v>4.2930757943447307E-5</c:v>
                </c:pt>
                <c:pt idx="10">
                  <c:v>2.8674023686103789E-5</c:v>
                </c:pt>
                <c:pt idx="11">
                  <c:v>1.8860746980070269E-5</c:v>
                </c:pt>
                <c:pt idx="12">
                  <c:v>1.2277522588116621E-5</c:v>
                </c:pt>
                <c:pt idx="13">
                  <c:v>7.9370248460934126E-6</c:v>
                </c:pt>
                <c:pt idx="14">
                  <c:v>5.1078125995614813E-6</c:v>
                </c:pt>
                <c:pt idx="15">
                  <c:v>3.2774274757918924E-6</c:v>
                </c:pt>
                <c:pt idx="16">
                  <c:v>2.0989678586401458E-6</c:v>
                </c:pt>
                <c:pt idx="17">
                  <c:v>1.342604124821205E-6</c:v>
                </c:pt>
                <c:pt idx="18">
                  <c:v>8.5812424182914768E-7</c:v>
                </c:pt>
                <c:pt idx="19">
                  <c:v>5.4819487503911444E-7</c:v>
                </c:pt>
                <c:pt idx="20">
                  <c:v>3.5009115834161024E-7</c:v>
                </c:pt>
                <c:pt idx="21">
                  <c:v>2.23531807339225E-7</c:v>
                </c:pt>
                <c:pt idx="22">
                  <c:v>1.4270600929628441E-7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696A-4E38-A9BA-2536FECF59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48768192"/>
        <c:axId val="248768768"/>
      </c:scatterChart>
      <c:valAx>
        <c:axId val="2487681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22225">
            <a:solidFill>
              <a:schemeClr val="tx1"/>
            </a:solidFill>
          </a:ln>
        </c:spPr>
        <c:txPr>
          <a:bodyPr/>
          <a:lstStyle/>
          <a:p>
            <a:pPr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pPr>
            <a:endParaRPr lang="pt-BR"/>
          </a:p>
        </c:txPr>
        <c:crossAx val="248768768"/>
        <c:crosses val="autoZero"/>
        <c:crossBetween val="midCat"/>
      </c:valAx>
      <c:valAx>
        <c:axId val="24876876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ln w="22225">
            <a:solidFill>
              <a:schemeClr val="tx1"/>
            </a:solidFill>
          </a:ln>
        </c:spPr>
        <c:txPr>
          <a:bodyPr/>
          <a:lstStyle/>
          <a:p>
            <a:pPr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pPr>
            <a:endParaRPr lang="pt-BR"/>
          </a:p>
        </c:txPr>
        <c:crossAx val="248768192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  <c:userShapes r:id="rId3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CD7499-9C4F-4F3F-BC3E-14872894735A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4136D85E-362D-4EC3-B787-990F76F5006D}">
      <dgm:prSet phldrT="[Texto]"/>
      <dgm:spPr/>
      <dgm:t>
        <a:bodyPr/>
        <a:lstStyle/>
        <a:p>
          <a:r>
            <a:rPr lang="pt-BR" b="1" dirty="0">
              <a:latin typeface="Arial" pitchFamily="34" charset="0"/>
              <a:cs typeface="Arial" pitchFamily="34" charset="0"/>
            </a:rPr>
            <a:t>Métodos </a:t>
          </a:r>
          <a:r>
            <a:rPr lang="pt-BR" b="1" dirty="0" err="1">
              <a:latin typeface="Arial" pitchFamily="34" charset="0"/>
              <a:cs typeface="Arial" pitchFamily="34" charset="0"/>
            </a:rPr>
            <a:t>Eletroanalíticos</a:t>
          </a:r>
          <a:endParaRPr lang="pt-BR" b="1" dirty="0">
            <a:latin typeface="Arial" pitchFamily="34" charset="0"/>
            <a:cs typeface="Arial" pitchFamily="34" charset="0"/>
          </a:endParaRPr>
        </a:p>
      </dgm:t>
    </dgm:pt>
    <dgm:pt modelId="{04AE54BA-2DF4-4DD9-929E-82B246A95AD6}" type="parTrans" cxnId="{74A23117-87D5-46F2-ABA3-C506660289F6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288D8652-19EF-4EAB-B201-C4C965DABA96}" type="sibTrans" cxnId="{74A23117-87D5-46F2-ABA3-C506660289F6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A1B8616A-197A-401F-86FB-9CED2643DAE4}">
      <dgm:prSet phldrT="[Texto]"/>
      <dgm:spPr/>
      <dgm:t>
        <a:bodyPr/>
        <a:lstStyle/>
        <a:p>
          <a:r>
            <a:rPr lang="pt-BR" b="1" dirty="0">
              <a:latin typeface="Arial" pitchFamily="34" charset="0"/>
              <a:cs typeface="Arial" pitchFamily="34" charset="0"/>
            </a:rPr>
            <a:t>Métodos interfaciais</a:t>
          </a:r>
        </a:p>
      </dgm:t>
    </dgm:pt>
    <dgm:pt modelId="{C4CC5EBB-DBC9-4703-8916-D6C27FF63274}" type="parTrans" cxnId="{408CDE5C-9C74-4383-A8DB-3B6C9734101E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0BA19974-1331-42E0-88F3-FCBA06F7061E}" type="sibTrans" cxnId="{408CDE5C-9C74-4383-A8DB-3B6C9734101E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C656D5DF-EEBF-4641-9A2E-4E53B26C6F9C}">
      <dgm:prSet phldrT="[Texto]"/>
      <dgm:spPr/>
      <dgm:t>
        <a:bodyPr/>
        <a:lstStyle/>
        <a:p>
          <a:r>
            <a:rPr lang="pt-BR" b="1" dirty="0">
              <a:latin typeface="Arial" pitchFamily="34" charset="0"/>
              <a:cs typeface="Arial" pitchFamily="34" charset="0"/>
            </a:rPr>
            <a:t>Estáticos (i=0)</a:t>
          </a:r>
        </a:p>
      </dgm:t>
    </dgm:pt>
    <dgm:pt modelId="{0F6998B6-2544-40F8-A4D1-E61F3EB84D49}" type="parTrans" cxnId="{6AF1C6F8-DB72-48DE-8C2C-E0FD50807557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7BB0FAC8-7957-4441-8D76-10265D0936D3}" type="sibTrans" cxnId="{6AF1C6F8-DB72-48DE-8C2C-E0FD50807557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103AD8DC-988F-480C-AD19-DAD14B0AF238}">
      <dgm:prSet phldrT="[Texto]"/>
      <dgm:spPr/>
      <dgm:t>
        <a:bodyPr/>
        <a:lstStyle/>
        <a:p>
          <a:r>
            <a:rPr lang="pt-BR" b="1" dirty="0">
              <a:latin typeface="Arial" pitchFamily="34" charset="0"/>
              <a:cs typeface="Arial" pitchFamily="34" charset="0"/>
            </a:rPr>
            <a:t>Dinâmicos </a:t>
          </a:r>
        </a:p>
        <a:p>
          <a:r>
            <a:rPr lang="pt-BR" b="1" dirty="0">
              <a:latin typeface="Arial" pitchFamily="34" charset="0"/>
              <a:cs typeface="Arial" pitchFamily="34" charset="0"/>
            </a:rPr>
            <a:t>(i&gt;0)</a:t>
          </a:r>
        </a:p>
      </dgm:t>
    </dgm:pt>
    <dgm:pt modelId="{288F0CA0-21E9-4DD1-8F09-D4321406796F}" type="parTrans" cxnId="{F15C359C-93D3-41B7-8BE5-1489DE2DA9CF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6BC3852B-39DA-4AC4-941E-C3F37378DDF8}" type="sibTrans" cxnId="{F15C359C-93D3-41B7-8BE5-1489DE2DA9CF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6800ED5B-D32E-4CCC-BADD-9A8E50C50A70}">
      <dgm:prSet phldrT="[Texto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b="1" dirty="0">
              <a:latin typeface="Arial" pitchFamily="34" charset="0"/>
              <a:cs typeface="Arial" pitchFamily="34" charset="0"/>
            </a:rPr>
            <a:t>Métodos </a:t>
          </a:r>
          <a:r>
            <a:rPr lang="pt-BR" b="1" dirty="0" err="1">
              <a:latin typeface="Arial" pitchFamily="34" charset="0"/>
              <a:cs typeface="Arial" pitchFamily="34" charset="0"/>
            </a:rPr>
            <a:t>não­interfaciais</a:t>
          </a:r>
          <a:endParaRPr lang="pt-BR" b="1" dirty="0">
            <a:latin typeface="Arial" pitchFamily="34" charset="0"/>
            <a:cs typeface="Arial" pitchFamily="34" charset="0"/>
          </a:endParaRPr>
        </a:p>
      </dgm:t>
    </dgm:pt>
    <dgm:pt modelId="{1DA5B33D-4C32-42AD-9C51-DA2038F00EF0}" type="parTrans" cxnId="{BF5C9A5C-5585-4F93-BA5D-58BA3AB077C2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5A3336AF-F4E1-402A-A300-9A1D277F3227}" type="sibTrans" cxnId="{BF5C9A5C-5585-4F93-BA5D-58BA3AB077C2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2ACC8164-B520-452F-B05C-ED13C681103F}">
      <dgm:prSet phldrT="[Texto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b="1" dirty="0" err="1">
              <a:latin typeface="Arial" pitchFamily="34" charset="0"/>
              <a:cs typeface="Arial" pitchFamily="34" charset="0"/>
            </a:rPr>
            <a:t>Condutometria</a:t>
          </a:r>
          <a:r>
            <a:rPr lang="pt-BR" b="1" dirty="0">
              <a:latin typeface="Arial" pitchFamily="34" charset="0"/>
              <a:cs typeface="Arial" pitchFamily="34" charset="0"/>
            </a:rPr>
            <a:t> (G=1/R)</a:t>
          </a:r>
        </a:p>
      </dgm:t>
    </dgm:pt>
    <dgm:pt modelId="{BFAF67BA-2D68-488F-8A07-12B4C1A434E4}" type="parTrans" cxnId="{65B31099-D4C4-4BAA-A1C3-977671179480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4F6AA219-6972-49B8-86CE-2542F2149716}" type="sibTrans" cxnId="{65B31099-D4C4-4BAA-A1C3-977671179480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E8E3F60B-E2A8-4860-B320-53A38C42C066}">
      <dgm:prSet phldrT="[Texto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b="1" dirty="0">
              <a:latin typeface="Arial" pitchFamily="34" charset="0"/>
              <a:cs typeface="Arial" pitchFamily="34" charset="0"/>
            </a:rPr>
            <a:t>Titulações </a:t>
          </a:r>
          <a:r>
            <a:rPr lang="pt-BR" b="1" dirty="0" err="1">
              <a:latin typeface="Arial" pitchFamily="34" charset="0"/>
              <a:cs typeface="Arial" pitchFamily="34" charset="0"/>
            </a:rPr>
            <a:t>condutométricas</a:t>
          </a:r>
          <a:r>
            <a:rPr lang="pt-BR" b="1" dirty="0">
              <a:latin typeface="Arial" pitchFamily="34" charset="0"/>
              <a:cs typeface="Arial" pitchFamily="34" charset="0"/>
            </a:rPr>
            <a:t> (</a:t>
          </a:r>
          <a:r>
            <a:rPr lang="pt-BR" b="1" dirty="0" err="1">
              <a:latin typeface="Arial" pitchFamily="34" charset="0"/>
              <a:cs typeface="Arial" pitchFamily="34" charset="0"/>
            </a:rPr>
            <a:t>vol</a:t>
          </a:r>
          <a:r>
            <a:rPr lang="pt-BR" b="1" dirty="0">
              <a:latin typeface="Arial" pitchFamily="34" charset="0"/>
              <a:cs typeface="Arial" pitchFamily="34" charset="0"/>
            </a:rPr>
            <a:t>)</a:t>
          </a:r>
        </a:p>
      </dgm:t>
    </dgm:pt>
    <dgm:pt modelId="{D4CC5826-DE26-47DF-BD9B-5D7C12C3D349}" type="parTrans" cxnId="{8AB49999-05D1-46AB-AB15-3D71871D3E78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21CE818F-08F1-455F-9400-5A198C92FC01}" type="sibTrans" cxnId="{8AB49999-05D1-46AB-AB15-3D71871D3E78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F0BA9BDD-6EF8-42A5-B3C1-6E8B5023EB46}">
      <dgm:prSet phldrT="[Texto]"/>
      <dgm:spPr/>
      <dgm:t>
        <a:bodyPr/>
        <a:lstStyle/>
        <a:p>
          <a:r>
            <a:rPr lang="pt-BR" b="1" dirty="0" err="1">
              <a:latin typeface="Arial" pitchFamily="34" charset="0"/>
              <a:cs typeface="Arial" pitchFamily="34" charset="0"/>
            </a:rPr>
            <a:t>Potenciometria</a:t>
          </a:r>
          <a:r>
            <a:rPr lang="pt-BR" b="1" dirty="0">
              <a:latin typeface="Arial" pitchFamily="34" charset="0"/>
              <a:cs typeface="Arial" pitchFamily="34" charset="0"/>
            </a:rPr>
            <a:t> (E)</a:t>
          </a:r>
        </a:p>
      </dgm:t>
    </dgm:pt>
    <dgm:pt modelId="{AAA77281-622D-45D5-9F23-E111D1858C1F}" type="parTrans" cxnId="{069430D3-567C-4B0C-8AE1-6DDECD86BC63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FD78C971-9970-40F9-BF9D-3BAB66A0605D}" type="sibTrans" cxnId="{069430D3-567C-4B0C-8AE1-6DDECD86BC63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B017D8A0-E81F-41BD-B5A3-BAF2E3ADF783}">
      <dgm:prSet phldrT="[Texto]"/>
      <dgm:spPr/>
      <dgm:t>
        <a:bodyPr/>
        <a:lstStyle/>
        <a:p>
          <a:r>
            <a:rPr lang="pt-BR" b="1" dirty="0">
              <a:latin typeface="Arial" pitchFamily="34" charset="0"/>
              <a:cs typeface="Arial" pitchFamily="34" charset="0"/>
            </a:rPr>
            <a:t>Titulação </a:t>
          </a:r>
          <a:r>
            <a:rPr lang="pt-BR" b="1" dirty="0" err="1">
              <a:latin typeface="Arial" pitchFamily="34" charset="0"/>
              <a:cs typeface="Arial" pitchFamily="34" charset="0"/>
            </a:rPr>
            <a:t>potenciométrica</a:t>
          </a:r>
          <a:r>
            <a:rPr lang="pt-BR" b="1" dirty="0">
              <a:latin typeface="Arial" pitchFamily="34" charset="0"/>
              <a:cs typeface="Arial" pitchFamily="34" charset="0"/>
            </a:rPr>
            <a:t> (</a:t>
          </a:r>
          <a:r>
            <a:rPr lang="pt-BR" b="1" dirty="0" err="1">
              <a:latin typeface="Arial" pitchFamily="34" charset="0"/>
              <a:cs typeface="Arial" pitchFamily="34" charset="0"/>
            </a:rPr>
            <a:t>vol</a:t>
          </a:r>
          <a:r>
            <a:rPr lang="pt-BR" b="1" dirty="0">
              <a:latin typeface="Arial" pitchFamily="34" charset="0"/>
              <a:cs typeface="Arial" pitchFamily="34" charset="0"/>
            </a:rPr>
            <a:t>)</a:t>
          </a:r>
        </a:p>
      </dgm:t>
    </dgm:pt>
    <dgm:pt modelId="{B5563E56-5506-42D4-8457-120AB8A9A41E}" type="parTrans" cxnId="{A5DC7DE0-5E96-48BF-9E61-CCC738DB276B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2296F53C-7B70-4C6C-B99C-1D004743FBC2}" type="sibTrans" cxnId="{A5DC7DE0-5E96-48BF-9E61-CCC738DB276B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D74DF1F9-6F66-47BB-B466-70F846861F0D}">
      <dgm:prSet phldrT="[Texto]"/>
      <dgm:spPr/>
      <dgm:t>
        <a:bodyPr/>
        <a:lstStyle/>
        <a:p>
          <a:r>
            <a:rPr lang="pt-BR" b="1" dirty="0">
              <a:latin typeface="Arial" pitchFamily="34" charset="0"/>
              <a:cs typeface="Arial" pitchFamily="34" charset="0"/>
            </a:rPr>
            <a:t>Potencial controlado</a:t>
          </a:r>
        </a:p>
      </dgm:t>
    </dgm:pt>
    <dgm:pt modelId="{63A7DC64-19CB-4BCD-8F12-1188398B7FDF}" type="parTrans" cxnId="{809B1F09-C3CE-4EEB-8205-00BE75086B96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867711FF-3B63-46F5-8AB0-822F0D5F9F27}" type="sibTrans" cxnId="{809B1F09-C3CE-4EEB-8205-00BE75086B96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FC5FE6B9-6B51-472C-84DA-EEE4638C3D89}">
      <dgm:prSet phldrT="[Texto]"/>
      <dgm:spPr/>
      <dgm:t>
        <a:bodyPr/>
        <a:lstStyle/>
        <a:p>
          <a:r>
            <a:rPr lang="pt-BR" b="1" dirty="0">
              <a:latin typeface="Arial" pitchFamily="34" charset="0"/>
              <a:cs typeface="Arial" pitchFamily="34" charset="0"/>
            </a:rPr>
            <a:t>Corrente constante</a:t>
          </a:r>
        </a:p>
      </dgm:t>
    </dgm:pt>
    <dgm:pt modelId="{A1DD5A72-BE3D-4D39-A386-4A83D7A28CEE}" type="parTrans" cxnId="{920426DD-25C2-4C66-AC11-B843B7BD7106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3E75BD09-4B10-4B57-986F-C3BD87798706}" type="sibTrans" cxnId="{920426DD-25C2-4C66-AC11-B843B7BD7106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8B0293D1-31D8-4CE0-978E-82F7E213F820}">
      <dgm:prSet phldrT="[Texto]"/>
      <dgm:spPr/>
      <dgm:t>
        <a:bodyPr/>
        <a:lstStyle/>
        <a:p>
          <a:r>
            <a:rPr lang="pt-BR" b="1" dirty="0">
              <a:latin typeface="Arial" pitchFamily="34" charset="0"/>
              <a:cs typeface="Arial" pitchFamily="34" charset="0"/>
            </a:rPr>
            <a:t>Voltametria </a:t>
          </a:r>
        </a:p>
        <a:p>
          <a:r>
            <a:rPr lang="pt-BR" b="1" dirty="0">
              <a:latin typeface="Arial" pitchFamily="34" charset="0"/>
              <a:cs typeface="Arial" pitchFamily="34" charset="0"/>
            </a:rPr>
            <a:t>i = f(E)</a:t>
          </a:r>
        </a:p>
      </dgm:t>
    </dgm:pt>
    <dgm:pt modelId="{2342F6D8-A61B-47EF-9F44-0C27506A5BC2}" type="parTrans" cxnId="{42640FA5-D9BA-4F61-9F75-5415F4E8F7DC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9BECBABA-1F1C-42E5-9447-8AEC02EBA2E5}" type="sibTrans" cxnId="{42640FA5-D9BA-4F61-9F75-5415F4E8F7DC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6C37277F-1D4C-467C-A10F-4010EAA859F5}">
      <dgm:prSet phldrT="[Texto]"/>
      <dgm:spPr/>
      <dgm:t>
        <a:bodyPr/>
        <a:lstStyle/>
        <a:p>
          <a:r>
            <a:rPr lang="pt-BR" b="1" dirty="0">
              <a:latin typeface="Arial" pitchFamily="34" charset="0"/>
              <a:cs typeface="Arial" pitchFamily="34" charset="0"/>
            </a:rPr>
            <a:t>Titulações </a:t>
          </a:r>
          <a:r>
            <a:rPr lang="pt-BR" b="1" dirty="0" err="1">
              <a:latin typeface="Arial" pitchFamily="34" charset="0"/>
              <a:cs typeface="Arial" pitchFamily="34" charset="0"/>
            </a:rPr>
            <a:t>amperométricas</a:t>
          </a:r>
          <a:endParaRPr lang="pt-BR" b="1" dirty="0">
            <a:latin typeface="Arial" pitchFamily="34" charset="0"/>
            <a:cs typeface="Arial" pitchFamily="34" charset="0"/>
          </a:endParaRPr>
        </a:p>
        <a:p>
          <a:r>
            <a:rPr lang="pt-BR" b="1" dirty="0">
              <a:latin typeface="Arial" pitchFamily="34" charset="0"/>
              <a:cs typeface="Arial" pitchFamily="34" charset="0"/>
            </a:rPr>
            <a:t>(</a:t>
          </a:r>
          <a:r>
            <a:rPr lang="pt-BR" b="1" dirty="0" err="1">
              <a:latin typeface="Arial" pitchFamily="34" charset="0"/>
              <a:cs typeface="Arial" pitchFamily="34" charset="0"/>
            </a:rPr>
            <a:t>vol</a:t>
          </a:r>
          <a:r>
            <a:rPr lang="pt-BR" b="1" dirty="0">
              <a:latin typeface="Arial" pitchFamily="34" charset="0"/>
              <a:cs typeface="Arial" pitchFamily="34" charset="0"/>
            </a:rPr>
            <a:t>)</a:t>
          </a:r>
        </a:p>
      </dgm:t>
    </dgm:pt>
    <dgm:pt modelId="{358C1891-F3AA-4917-AEBD-0914D13276CF}" type="parTrans" cxnId="{757A2C51-E24B-4685-A744-985C8E3A843F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D0081753-FED8-44C1-8704-83BD8F24F9C0}" type="sibTrans" cxnId="{757A2C51-E24B-4685-A744-985C8E3A843F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99CBFE7E-3448-442E-A11F-4CA0C469A1E5}">
      <dgm:prSet phldrT="[Texto]"/>
      <dgm:spPr/>
      <dgm:t>
        <a:bodyPr/>
        <a:lstStyle/>
        <a:p>
          <a:r>
            <a:rPr lang="pt-BR" b="1" dirty="0" err="1">
              <a:latin typeface="Arial" pitchFamily="34" charset="0"/>
              <a:cs typeface="Arial" pitchFamily="34" charset="0"/>
            </a:rPr>
            <a:t>Eletrogravimetria</a:t>
          </a:r>
          <a:endParaRPr lang="pt-BR" b="1" dirty="0">
            <a:latin typeface="Arial" pitchFamily="34" charset="0"/>
            <a:cs typeface="Arial" pitchFamily="34" charset="0"/>
          </a:endParaRPr>
        </a:p>
        <a:p>
          <a:r>
            <a:rPr lang="pt-BR" b="1" dirty="0">
              <a:latin typeface="Arial" pitchFamily="34" charset="0"/>
              <a:cs typeface="Arial" pitchFamily="34" charset="0"/>
            </a:rPr>
            <a:t>(m)</a:t>
          </a:r>
        </a:p>
      </dgm:t>
    </dgm:pt>
    <dgm:pt modelId="{FFFBB4E4-EB2E-4788-9B9A-214ECFCD614B}" type="parTrans" cxnId="{49FC44BC-3BDC-4660-8964-FD48ECFDA14B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48D97D4B-1DE3-419F-8D80-142E94047ED2}" type="sibTrans" cxnId="{49FC44BC-3BDC-4660-8964-FD48ECFDA14B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4829E083-638C-4BDD-9E03-0633F82B0264}">
      <dgm:prSet phldrT="[Texto]"/>
      <dgm:spPr/>
      <dgm:t>
        <a:bodyPr/>
        <a:lstStyle/>
        <a:p>
          <a:r>
            <a:rPr lang="pt-BR" b="1" dirty="0" err="1">
              <a:latin typeface="Arial" pitchFamily="34" charset="0"/>
              <a:cs typeface="Arial" pitchFamily="34" charset="0"/>
            </a:rPr>
            <a:t>Coulometria</a:t>
          </a:r>
          <a:r>
            <a:rPr lang="pt-BR" b="1" dirty="0">
              <a:latin typeface="Arial" pitchFamily="34" charset="0"/>
              <a:cs typeface="Arial" pitchFamily="34" charset="0"/>
            </a:rPr>
            <a:t> com E constante</a:t>
          </a:r>
        </a:p>
        <a:p>
          <a:r>
            <a:rPr lang="pt-BR" b="1" dirty="0">
              <a:latin typeface="Arial" pitchFamily="34" charset="0"/>
              <a:cs typeface="Arial" pitchFamily="34" charset="0"/>
            </a:rPr>
            <a:t>(Q = It)</a:t>
          </a:r>
        </a:p>
      </dgm:t>
    </dgm:pt>
    <dgm:pt modelId="{CFFF618B-7247-40B5-AB9D-78DF1E4C85B9}" type="parTrans" cxnId="{01FAEFE5-6DFF-4B8A-9904-F9D5DF3C1CEA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D2EE1B9D-A49F-4F5E-889D-F6DF52909E5B}" type="sibTrans" cxnId="{01FAEFE5-6DFF-4B8A-9904-F9D5DF3C1CEA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FA3F599F-DD8F-4C91-B8B2-1C18710E21FD}">
      <dgm:prSet phldrT="[Texto]"/>
      <dgm:spPr/>
      <dgm:t>
        <a:bodyPr/>
        <a:lstStyle/>
        <a:p>
          <a:r>
            <a:rPr lang="pt-BR" b="1" dirty="0">
              <a:latin typeface="Arial" pitchFamily="34" charset="0"/>
              <a:cs typeface="Arial" pitchFamily="34" charset="0"/>
            </a:rPr>
            <a:t>Titulações </a:t>
          </a:r>
          <a:r>
            <a:rPr lang="pt-BR" b="1" dirty="0" err="1">
              <a:latin typeface="Arial" pitchFamily="34" charset="0"/>
              <a:cs typeface="Arial" pitchFamily="34" charset="0"/>
            </a:rPr>
            <a:t>coulométricas</a:t>
          </a:r>
          <a:endParaRPr lang="pt-BR" b="1" dirty="0">
            <a:latin typeface="Arial" pitchFamily="34" charset="0"/>
            <a:cs typeface="Arial" pitchFamily="34" charset="0"/>
          </a:endParaRPr>
        </a:p>
        <a:p>
          <a:r>
            <a:rPr lang="pt-BR" b="1" dirty="0">
              <a:latin typeface="Arial" pitchFamily="34" charset="0"/>
              <a:cs typeface="Arial" pitchFamily="34" charset="0"/>
            </a:rPr>
            <a:t>(Q = It)</a:t>
          </a:r>
        </a:p>
      </dgm:t>
    </dgm:pt>
    <dgm:pt modelId="{5B0FD4D9-D941-45AB-A3AB-7B0F52153162}" type="parTrans" cxnId="{026493B7-5BFE-4EAC-8493-466BEE098095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28E88788-9271-4E7D-97B3-AF715F73C22E}" type="sibTrans" cxnId="{026493B7-5BFE-4EAC-8493-466BEE098095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2A19726B-E066-4CC9-8AE6-30AF6618D84A}">
      <dgm:prSet phldrT="[Texto]"/>
      <dgm:spPr/>
      <dgm:t>
        <a:bodyPr/>
        <a:lstStyle/>
        <a:p>
          <a:r>
            <a:rPr lang="pt-BR" b="1" dirty="0" err="1">
              <a:latin typeface="Arial" pitchFamily="34" charset="0"/>
              <a:cs typeface="Arial" pitchFamily="34" charset="0"/>
            </a:rPr>
            <a:t>Eletrogravimetria</a:t>
          </a:r>
          <a:endParaRPr lang="pt-BR" b="1" dirty="0">
            <a:latin typeface="Arial" pitchFamily="34" charset="0"/>
            <a:cs typeface="Arial" pitchFamily="34" charset="0"/>
          </a:endParaRPr>
        </a:p>
        <a:p>
          <a:r>
            <a:rPr lang="pt-BR" b="1" dirty="0">
              <a:latin typeface="Arial" pitchFamily="34" charset="0"/>
              <a:cs typeface="Arial" pitchFamily="34" charset="0"/>
            </a:rPr>
            <a:t>(m)</a:t>
          </a:r>
        </a:p>
      </dgm:t>
    </dgm:pt>
    <dgm:pt modelId="{B4D066FF-FE8C-4B39-8A0E-634AC8336BA8}" type="parTrans" cxnId="{F70672B8-1EA2-40F5-BAE8-4CCBDD5D8BC9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447CCBAF-D93E-4B4C-89DF-5DB1D5B3049F}" type="sibTrans" cxnId="{F70672B8-1EA2-40F5-BAE8-4CCBDD5D8BC9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1B74D382-BFE1-4AE9-9248-057F5E84A462}" type="pres">
      <dgm:prSet presAssocID="{68CD7499-9C4F-4F3F-BC3E-14872894735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C060F7E-90B6-4CB3-AF49-5DF4544305A3}" type="pres">
      <dgm:prSet presAssocID="{4136D85E-362D-4EC3-B787-990F76F5006D}" presName="hierRoot1" presStyleCnt="0"/>
      <dgm:spPr/>
    </dgm:pt>
    <dgm:pt modelId="{04845A15-E5E6-476B-B426-4DBDB1CCD6A7}" type="pres">
      <dgm:prSet presAssocID="{4136D85E-362D-4EC3-B787-990F76F5006D}" presName="composite" presStyleCnt="0"/>
      <dgm:spPr/>
    </dgm:pt>
    <dgm:pt modelId="{9E6FF21C-B6B7-4BD8-8946-56F35BBC8094}" type="pres">
      <dgm:prSet presAssocID="{4136D85E-362D-4EC3-B787-990F76F5006D}" presName="background" presStyleLbl="node0" presStyleIdx="0" presStyleCnt="1"/>
      <dgm:spPr/>
    </dgm:pt>
    <dgm:pt modelId="{C819D319-2614-4337-8BF3-B094AA9B488C}" type="pres">
      <dgm:prSet presAssocID="{4136D85E-362D-4EC3-B787-990F76F5006D}" presName="text" presStyleLbl="fgAcc0" presStyleIdx="0" presStyleCnt="1">
        <dgm:presLayoutVars>
          <dgm:chPref val="3"/>
        </dgm:presLayoutVars>
      </dgm:prSet>
      <dgm:spPr/>
    </dgm:pt>
    <dgm:pt modelId="{9A674D3F-D834-4870-BB8F-F5E95ED4013F}" type="pres">
      <dgm:prSet presAssocID="{4136D85E-362D-4EC3-B787-990F76F5006D}" presName="hierChild2" presStyleCnt="0"/>
      <dgm:spPr/>
    </dgm:pt>
    <dgm:pt modelId="{42331017-84BE-41FC-BB3B-F94DDF64C93A}" type="pres">
      <dgm:prSet presAssocID="{C4CC5EBB-DBC9-4703-8916-D6C27FF63274}" presName="Name10" presStyleLbl="parChTrans1D2" presStyleIdx="0" presStyleCnt="2"/>
      <dgm:spPr/>
    </dgm:pt>
    <dgm:pt modelId="{8C8B3BDF-9D07-4363-B911-26B6B34D797A}" type="pres">
      <dgm:prSet presAssocID="{A1B8616A-197A-401F-86FB-9CED2643DAE4}" presName="hierRoot2" presStyleCnt="0"/>
      <dgm:spPr/>
    </dgm:pt>
    <dgm:pt modelId="{7613B6B2-3A5A-4B5D-88AA-7757065C72A1}" type="pres">
      <dgm:prSet presAssocID="{A1B8616A-197A-401F-86FB-9CED2643DAE4}" presName="composite2" presStyleCnt="0"/>
      <dgm:spPr/>
    </dgm:pt>
    <dgm:pt modelId="{F431360C-BB6C-49B0-8C00-14082FB06D67}" type="pres">
      <dgm:prSet presAssocID="{A1B8616A-197A-401F-86FB-9CED2643DAE4}" presName="background2" presStyleLbl="node2" presStyleIdx="0" presStyleCnt="2"/>
      <dgm:spPr/>
    </dgm:pt>
    <dgm:pt modelId="{58D0809A-DF53-45E5-AC8E-8F8347D7AD62}" type="pres">
      <dgm:prSet presAssocID="{A1B8616A-197A-401F-86FB-9CED2643DAE4}" presName="text2" presStyleLbl="fgAcc2" presStyleIdx="0" presStyleCnt="2">
        <dgm:presLayoutVars>
          <dgm:chPref val="3"/>
        </dgm:presLayoutVars>
      </dgm:prSet>
      <dgm:spPr/>
    </dgm:pt>
    <dgm:pt modelId="{BB9B8C9E-89B9-4E9C-B774-8B9EE3FB3394}" type="pres">
      <dgm:prSet presAssocID="{A1B8616A-197A-401F-86FB-9CED2643DAE4}" presName="hierChild3" presStyleCnt="0"/>
      <dgm:spPr/>
    </dgm:pt>
    <dgm:pt modelId="{A13AB48B-B09B-439A-976C-D17E2A1C1CE0}" type="pres">
      <dgm:prSet presAssocID="{0F6998B6-2544-40F8-A4D1-E61F3EB84D49}" presName="Name17" presStyleLbl="parChTrans1D3" presStyleIdx="0" presStyleCnt="4"/>
      <dgm:spPr/>
    </dgm:pt>
    <dgm:pt modelId="{84B7EDC1-4CCF-46A2-83B1-951DD064D6AF}" type="pres">
      <dgm:prSet presAssocID="{C656D5DF-EEBF-4641-9A2E-4E53B26C6F9C}" presName="hierRoot3" presStyleCnt="0"/>
      <dgm:spPr/>
    </dgm:pt>
    <dgm:pt modelId="{02062C13-A837-4C28-8FCF-E576262BCEAC}" type="pres">
      <dgm:prSet presAssocID="{C656D5DF-EEBF-4641-9A2E-4E53B26C6F9C}" presName="composite3" presStyleCnt="0"/>
      <dgm:spPr/>
    </dgm:pt>
    <dgm:pt modelId="{886E30ED-F002-4E87-A1DF-63BEBA3562BD}" type="pres">
      <dgm:prSet presAssocID="{C656D5DF-EEBF-4641-9A2E-4E53B26C6F9C}" presName="background3" presStyleLbl="node3" presStyleIdx="0" presStyleCnt="4"/>
      <dgm:spPr/>
    </dgm:pt>
    <dgm:pt modelId="{5A932CB8-7419-4280-8B3D-885EA24CDD45}" type="pres">
      <dgm:prSet presAssocID="{C656D5DF-EEBF-4641-9A2E-4E53B26C6F9C}" presName="text3" presStyleLbl="fgAcc3" presStyleIdx="0" presStyleCnt="4">
        <dgm:presLayoutVars>
          <dgm:chPref val="3"/>
        </dgm:presLayoutVars>
      </dgm:prSet>
      <dgm:spPr/>
    </dgm:pt>
    <dgm:pt modelId="{50D66E1A-AFEE-4E24-A68D-A4627A72C49E}" type="pres">
      <dgm:prSet presAssocID="{C656D5DF-EEBF-4641-9A2E-4E53B26C6F9C}" presName="hierChild4" presStyleCnt="0"/>
      <dgm:spPr/>
    </dgm:pt>
    <dgm:pt modelId="{0470F963-9CB0-491A-AA80-BE204330776E}" type="pres">
      <dgm:prSet presAssocID="{AAA77281-622D-45D5-9F23-E111D1858C1F}" presName="Name23" presStyleLbl="parChTrans1D4" presStyleIdx="0" presStyleCnt="10"/>
      <dgm:spPr/>
    </dgm:pt>
    <dgm:pt modelId="{A2EC3D87-A853-4F8B-B144-6AC9E4305E44}" type="pres">
      <dgm:prSet presAssocID="{F0BA9BDD-6EF8-42A5-B3C1-6E8B5023EB46}" presName="hierRoot4" presStyleCnt="0"/>
      <dgm:spPr/>
    </dgm:pt>
    <dgm:pt modelId="{5A03C84D-7294-4913-8CD6-F4AF604282E1}" type="pres">
      <dgm:prSet presAssocID="{F0BA9BDD-6EF8-42A5-B3C1-6E8B5023EB46}" presName="composite4" presStyleCnt="0"/>
      <dgm:spPr/>
    </dgm:pt>
    <dgm:pt modelId="{890B7A14-6E13-48B2-867B-734BB7D04509}" type="pres">
      <dgm:prSet presAssocID="{F0BA9BDD-6EF8-42A5-B3C1-6E8B5023EB46}" presName="background4" presStyleLbl="node4" presStyleIdx="0" presStyleCnt="10"/>
      <dgm:spPr/>
    </dgm:pt>
    <dgm:pt modelId="{154B566E-0D33-401E-AD89-85A15F7C86CA}" type="pres">
      <dgm:prSet presAssocID="{F0BA9BDD-6EF8-42A5-B3C1-6E8B5023EB46}" presName="text4" presStyleLbl="fgAcc4" presStyleIdx="0" presStyleCnt="10">
        <dgm:presLayoutVars>
          <dgm:chPref val="3"/>
        </dgm:presLayoutVars>
      </dgm:prSet>
      <dgm:spPr/>
    </dgm:pt>
    <dgm:pt modelId="{3A13D77F-76A5-4E28-8F46-FC050BF31A28}" type="pres">
      <dgm:prSet presAssocID="{F0BA9BDD-6EF8-42A5-B3C1-6E8B5023EB46}" presName="hierChild5" presStyleCnt="0"/>
      <dgm:spPr/>
    </dgm:pt>
    <dgm:pt modelId="{A1741A66-06F9-49F8-BA82-A5C35F4C02EB}" type="pres">
      <dgm:prSet presAssocID="{B5563E56-5506-42D4-8457-120AB8A9A41E}" presName="Name23" presStyleLbl="parChTrans1D4" presStyleIdx="1" presStyleCnt="10"/>
      <dgm:spPr/>
    </dgm:pt>
    <dgm:pt modelId="{27828194-B1B5-4F61-81E3-A9DFE1368FB6}" type="pres">
      <dgm:prSet presAssocID="{B017D8A0-E81F-41BD-B5A3-BAF2E3ADF783}" presName="hierRoot4" presStyleCnt="0"/>
      <dgm:spPr/>
    </dgm:pt>
    <dgm:pt modelId="{F3FFA5D6-61E4-47E4-A75C-626828BFF0BB}" type="pres">
      <dgm:prSet presAssocID="{B017D8A0-E81F-41BD-B5A3-BAF2E3ADF783}" presName="composite4" presStyleCnt="0"/>
      <dgm:spPr/>
    </dgm:pt>
    <dgm:pt modelId="{6E994C0E-8DCD-4F87-AA00-C25AD3AC2766}" type="pres">
      <dgm:prSet presAssocID="{B017D8A0-E81F-41BD-B5A3-BAF2E3ADF783}" presName="background4" presStyleLbl="node4" presStyleIdx="1" presStyleCnt="10"/>
      <dgm:spPr/>
    </dgm:pt>
    <dgm:pt modelId="{EE58FC96-8CB4-4FB2-B4D0-F65EC11DACEA}" type="pres">
      <dgm:prSet presAssocID="{B017D8A0-E81F-41BD-B5A3-BAF2E3ADF783}" presName="text4" presStyleLbl="fgAcc4" presStyleIdx="1" presStyleCnt="10">
        <dgm:presLayoutVars>
          <dgm:chPref val="3"/>
        </dgm:presLayoutVars>
      </dgm:prSet>
      <dgm:spPr/>
    </dgm:pt>
    <dgm:pt modelId="{BEF53674-EBAF-4CFE-B239-5AF44A549E76}" type="pres">
      <dgm:prSet presAssocID="{B017D8A0-E81F-41BD-B5A3-BAF2E3ADF783}" presName="hierChild5" presStyleCnt="0"/>
      <dgm:spPr/>
    </dgm:pt>
    <dgm:pt modelId="{F53A2594-93DF-467A-A0EB-479690850DB8}" type="pres">
      <dgm:prSet presAssocID="{288F0CA0-21E9-4DD1-8F09-D4321406796F}" presName="Name17" presStyleLbl="parChTrans1D3" presStyleIdx="1" presStyleCnt="4"/>
      <dgm:spPr/>
    </dgm:pt>
    <dgm:pt modelId="{34EB3E82-C8CD-4C8F-AD9C-943281C729C7}" type="pres">
      <dgm:prSet presAssocID="{103AD8DC-988F-480C-AD19-DAD14B0AF238}" presName="hierRoot3" presStyleCnt="0"/>
      <dgm:spPr/>
    </dgm:pt>
    <dgm:pt modelId="{02967652-A5F4-421B-8BCA-5D25A39E4A31}" type="pres">
      <dgm:prSet presAssocID="{103AD8DC-988F-480C-AD19-DAD14B0AF238}" presName="composite3" presStyleCnt="0"/>
      <dgm:spPr/>
    </dgm:pt>
    <dgm:pt modelId="{3F9F1DAF-832D-4308-B75F-318FB4D02C8B}" type="pres">
      <dgm:prSet presAssocID="{103AD8DC-988F-480C-AD19-DAD14B0AF238}" presName="background3" presStyleLbl="node3" presStyleIdx="1" presStyleCnt="4"/>
      <dgm:spPr/>
    </dgm:pt>
    <dgm:pt modelId="{931817AE-8614-42FC-A07D-2EAB90635FE0}" type="pres">
      <dgm:prSet presAssocID="{103AD8DC-988F-480C-AD19-DAD14B0AF238}" presName="text3" presStyleLbl="fgAcc3" presStyleIdx="1" presStyleCnt="4">
        <dgm:presLayoutVars>
          <dgm:chPref val="3"/>
        </dgm:presLayoutVars>
      </dgm:prSet>
      <dgm:spPr/>
    </dgm:pt>
    <dgm:pt modelId="{FF90A2D6-F898-4699-9BA6-FAD8AFA8F838}" type="pres">
      <dgm:prSet presAssocID="{103AD8DC-988F-480C-AD19-DAD14B0AF238}" presName="hierChild4" presStyleCnt="0"/>
      <dgm:spPr/>
    </dgm:pt>
    <dgm:pt modelId="{C2325DE5-408D-40A4-A6F1-09C627D9E5D7}" type="pres">
      <dgm:prSet presAssocID="{63A7DC64-19CB-4BCD-8F12-1188398B7FDF}" presName="Name23" presStyleLbl="parChTrans1D4" presStyleIdx="2" presStyleCnt="10"/>
      <dgm:spPr/>
    </dgm:pt>
    <dgm:pt modelId="{42A9F787-0DC2-4AE5-80BD-D2EE0BE9F254}" type="pres">
      <dgm:prSet presAssocID="{D74DF1F9-6F66-47BB-B466-70F846861F0D}" presName="hierRoot4" presStyleCnt="0"/>
      <dgm:spPr/>
    </dgm:pt>
    <dgm:pt modelId="{301A60D3-88D1-4761-86EA-1C6DE5C76A2A}" type="pres">
      <dgm:prSet presAssocID="{D74DF1F9-6F66-47BB-B466-70F846861F0D}" presName="composite4" presStyleCnt="0"/>
      <dgm:spPr/>
    </dgm:pt>
    <dgm:pt modelId="{C867CF75-C08C-40C3-BAF5-940A1DD3DA6D}" type="pres">
      <dgm:prSet presAssocID="{D74DF1F9-6F66-47BB-B466-70F846861F0D}" presName="background4" presStyleLbl="node4" presStyleIdx="2" presStyleCnt="10"/>
      <dgm:spPr/>
    </dgm:pt>
    <dgm:pt modelId="{6E492F4C-8656-4980-902B-97A2F174EEE9}" type="pres">
      <dgm:prSet presAssocID="{D74DF1F9-6F66-47BB-B466-70F846861F0D}" presName="text4" presStyleLbl="fgAcc4" presStyleIdx="2" presStyleCnt="10">
        <dgm:presLayoutVars>
          <dgm:chPref val="3"/>
        </dgm:presLayoutVars>
      </dgm:prSet>
      <dgm:spPr/>
    </dgm:pt>
    <dgm:pt modelId="{9EF3C096-17A4-452B-BAC7-2A1CCC121EDB}" type="pres">
      <dgm:prSet presAssocID="{D74DF1F9-6F66-47BB-B466-70F846861F0D}" presName="hierChild5" presStyleCnt="0"/>
      <dgm:spPr/>
    </dgm:pt>
    <dgm:pt modelId="{19815C9E-E870-407C-A9CE-9FD55D40CF17}" type="pres">
      <dgm:prSet presAssocID="{2342F6D8-A61B-47EF-9F44-0C27506A5BC2}" presName="Name23" presStyleLbl="parChTrans1D4" presStyleIdx="3" presStyleCnt="10"/>
      <dgm:spPr/>
    </dgm:pt>
    <dgm:pt modelId="{1BCD2610-15E3-47D8-A1D9-90ED24E44948}" type="pres">
      <dgm:prSet presAssocID="{8B0293D1-31D8-4CE0-978E-82F7E213F820}" presName="hierRoot4" presStyleCnt="0"/>
      <dgm:spPr/>
    </dgm:pt>
    <dgm:pt modelId="{51CF03F5-CD77-4A66-92FE-4B51A6DB1538}" type="pres">
      <dgm:prSet presAssocID="{8B0293D1-31D8-4CE0-978E-82F7E213F820}" presName="composite4" presStyleCnt="0"/>
      <dgm:spPr/>
    </dgm:pt>
    <dgm:pt modelId="{0656FD56-44DB-416A-9B94-2D53FC703EFC}" type="pres">
      <dgm:prSet presAssocID="{8B0293D1-31D8-4CE0-978E-82F7E213F820}" presName="background4" presStyleLbl="node4" presStyleIdx="3" presStyleCnt="10"/>
      <dgm:spPr/>
    </dgm:pt>
    <dgm:pt modelId="{E095D11C-0052-46BD-BC8E-D41F2CEAA2DF}" type="pres">
      <dgm:prSet presAssocID="{8B0293D1-31D8-4CE0-978E-82F7E213F820}" presName="text4" presStyleLbl="fgAcc4" presStyleIdx="3" presStyleCnt="10">
        <dgm:presLayoutVars>
          <dgm:chPref val="3"/>
        </dgm:presLayoutVars>
      </dgm:prSet>
      <dgm:spPr/>
    </dgm:pt>
    <dgm:pt modelId="{3BAFF9D0-82CA-4D97-9DB2-E46F18218565}" type="pres">
      <dgm:prSet presAssocID="{8B0293D1-31D8-4CE0-978E-82F7E213F820}" presName="hierChild5" presStyleCnt="0"/>
      <dgm:spPr/>
    </dgm:pt>
    <dgm:pt modelId="{327821B7-5382-4814-9EB2-AC32153046DE}" type="pres">
      <dgm:prSet presAssocID="{358C1891-F3AA-4917-AEBD-0914D13276CF}" presName="Name23" presStyleLbl="parChTrans1D4" presStyleIdx="4" presStyleCnt="10"/>
      <dgm:spPr/>
    </dgm:pt>
    <dgm:pt modelId="{CFC4D3C5-8D44-4106-AF2A-E836C18CA394}" type="pres">
      <dgm:prSet presAssocID="{6C37277F-1D4C-467C-A10F-4010EAA859F5}" presName="hierRoot4" presStyleCnt="0"/>
      <dgm:spPr/>
    </dgm:pt>
    <dgm:pt modelId="{6B6FA3DE-609B-4AEA-A6A9-533854E0CEE7}" type="pres">
      <dgm:prSet presAssocID="{6C37277F-1D4C-467C-A10F-4010EAA859F5}" presName="composite4" presStyleCnt="0"/>
      <dgm:spPr/>
    </dgm:pt>
    <dgm:pt modelId="{E5C07685-7817-437B-B928-D1E1FD4F768D}" type="pres">
      <dgm:prSet presAssocID="{6C37277F-1D4C-467C-A10F-4010EAA859F5}" presName="background4" presStyleLbl="node4" presStyleIdx="4" presStyleCnt="10"/>
      <dgm:spPr/>
    </dgm:pt>
    <dgm:pt modelId="{67AAB699-4351-40B7-867E-53817F45947E}" type="pres">
      <dgm:prSet presAssocID="{6C37277F-1D4C-467C-A10F-4010EAA859F5}" presName="text4" presStyleLbl="fgAcc4" presStyleIdx="4" presStyleCnt="10">
        <dgm:presLayoutVars>
          <dgm:chPref val="3"/>
        </dgm:presLayoutVars>
      </dgm:prSet>
      <dgm:spPr/>
    </dgm:pt>
    <dgm:pt modelId="{54742444-A498-46BD-999F-1C9B6CEFB957}" type="pres">
      <dgm:prSet presAssocID="{6C37277F-1D4C-467C-A10F-4010EAA859F5}" presName="hierChild5" presStyleCnt="0"/>
      <dgm:spPr/>
    </dgm:pt>
    <dgm:pt modelId="{E241E096-0262-431B-A8DD-B8C27B2C5BFB}" type="pres">
      <dgm:prSet presAssocID="{FFFBB4E4-EB2E-4788-9B9A-214ECFCD614B}" presName="Name23" presStyleLbl="parChTrans1D4" presStyleIdx="5" presStyleCnt="10"/>
      <dgm:spPr/>
    </dgm:pt>
    <dgm:pt modelId="{494C96EA-C10D-4640-9181-2B787A95B766}" type="pres">
      <dgm:prSet presAssocID="{99CBFE7E-3448-442E-A11F-4CA0C469A1E5}" presName="hierRoot4" presStyleCnt="0"/>
      <dgm:spPr/>
    </dgm:pt>
    <dgm:pt modelId="{90335CCA-A18B-4CAC-9845-EE01A029E830}" type="pres">
      <dgm:prSet presAssocID="{99CBFE7E-3448-442E-A11F-4CA0C469A1E5}" presName="composite4" presStyleCnt="0"/>
      <dgm:spPr/>
    </dgm:pt>
    <dgm:pt modelId="{4327C036-B14E-4811-ACE6-D1E05EDCBF00}" type="pres">
      <dgm:prSet presAssocID="{99CBFE7E-3448-442E-A11F-4CA0C469A1E5}" presName="background4" presStyleLbl="node4" presStyleIdx="5" presStyleCnt="10"/>
      <dgm:spPr/>
    </dgm:pt>
    <dgm:pt modelId="{63B709B9-CC49-4DE4-B326-FADF054D969B}" type="pres">
      <dgm:prSet presAssocID="{99CBFE7E-3448-442E-A11F-4CA0C469A1E5}" presName="text4" presStyleLbl="fgAcc4" presStyleIdx="5" presStyleCnt="10">
        <dgm:presLayoutVars>
          <dgm:chPref val="3"/>
        </dgm:presLayoutVars>
      </dgm:prSet>
      <dgm:spPr/>
    </dgm:pt>
    <dgm:pt modelId="{3CC46F9A-B1B3-446B-9D8C-4F7C2A935E76}" type="pres">
      <dgm:prSet presAssocID="{99CBFE7E-3448-442E-A11F-4CA0C469A1E5}" presName="hierChild5" presStyleCnt="0"/>
      <dgm:spPr/>
    </dgm:pt>
    <dgm:pt modelId="{1ECFAC97-7EBB-41B2-8175-A3DF3446472B}" type="pres">
      <dgm:prSet presAssocID="{CFFF618B-7247-40B5-AB9D-78DF1E4C85B9}" presName="Name23" presStyleLbl="parChTrans1D4" presStyleIdx="6" presStyleCnt="10"/>
      <dgm:spPr/>
    </dgm:pt>
    <dgm:pt modelId="{B93C94AC-9D38-4CB8-912C-C8B3A2402726}" type="pres">
      <dgm:prSet presAssocID="{4829E083-638C-4BDD-9E03-0633F82B0264}" presName="hierRoot4" presStyleCnt="0"/>
      <dgm:spPr/>
    </dgm:pt>
    <dgm:pt modelId="{95EE4423-1A95-49C5-BE08-543116DB3708}" type="pres">
      <dgm:prSet presAssocID="{4829E083-638C-4BDD-9E03-0633F82B0264}" presName="composite4" presStyleCnt="0"/>
      <dgm:spPr/>
    </dgm:pt>
    <dgm:pt modelId="{F9742914-4DD4-43DD-85D3-E87A5DD7839C}" type="pres">
      <dgm:prSet presAssocID="{4829E083-638C-4BDD-9E03-0633F82B0264}" presName="background4" presStyleLbl="node4" presStyleIdx="6" presStyleCnt="10"/>
      <dgm:spPr/>
    </dgm:pt>
    <dgm:pt modelId="{1A39B708-3222-4A30-98F7-DB743C92ACEE}" type="pres">
      <dgm:prSet presAssocID="{4829E083-638C-4BDD-9E03-0633F82B0264}" presName="text4" presStyleLbl="fgAcc4" presStyleIdx="6" presStyleCnt="10">
        <dgm:presLayoutVars>
          <dgm:chPref val="3"/>
        </dgm:presLayoutVars>
      </dgm:prSet>
      <dgm:spPr/>
    </dgm:pt>
    <dgm:pt modelId="{AB18F24B-718C-4D2D-865A-AF65964D2C51}" type="pres">
      <dgm:prSet presAssocID="{4829E083-638C-4BDD-9E03-0633F82B0264}" presName="hierChild5" presStyleCnt="0"/>
      <dgm:spPr/>
    </dgm:pt>
    <dgm:pt modelId="{C1A3F61A-1D5E-4273-9FD1-16C80546DB26}" type="pres">
      <dgm:prSet presAssocID="{A1DD5A72-BE3D-4D39-A386-4A83D7A28CEE}" presName="Name23" presStyleLbl="parChTrans1D4" presStyleIdx="7" presStyleCnt="10"/>
      <dgm:spPr/>
    </dgm:pt>
    <dgm:pt modelId="{A0212A71-79FC-4338-9047-A0937C2346E3}" type="pres">
      <dgm:prSet presAssocID="{FC5FE6B9-6B51-472C-84DA-EEE4638C3D89}" presName="hierRoot4" presStyleCnt="0"/>
      <dgm:spPr/>
    </dgm:pt>
    <dgm:pt modelId="{69DC1A31-E086-4B38-8E9B-2151519028F2}" type="pres">
      <dgm:prSet presAssocID="{FC5FE6B9-6B51-472C-84DA-EEE4638C3D89}" presName="composite4" presStyleCnt="0"/>
      <dgm:spPr/>
    </dgm:pt>
    <dgm:pt modelId="{FE6865A4-42AE-4EC7-BFF8-0ADC4C72B673}" type="pres">
      <dgm:prSet presAssocID="{FC5FE6B9-6B51-472C-84DA-EEE4638C3D89}" presName="background4" presStyleLbl="node4" presStyleIdx="7" presStyleCnt="10"/>
      <dgm:spPr/>
    </dgm:pt>
    <dgm:pt modelId="{FBE0753F-6A5C-4920-A9EF-B6E2B7BC3258}" type="pres">
      <dgm:prSet presAssocID="{FC5FE6B9-6B51-472C-84DA-EEE4638C3D89}" presName="text4" presStyleLbl="fgAcc4" presStyleIdx="7" presStyleCnt="10">
        <dgm:presLayoutVars>
          <dgm:chPref val="3"/>
        </dgm:presLayoutVars>
      </dgm:prSet>
      <dgm:spPr/>
    </dgm:pt>
    <dgm:pt modelId="{DC239C9A-2633-490E-A78F-4933D622F13C}" type="pres">
      <dgm:prSet presAssocID="{FC5FE6B9-6B51-472C-84DA-EEE4638C3D89}" presName="hierChild5" presStyleCnt="0"/>
      <dgm:spPr/>
    </dgm:pt>
    <dgm:pt modelId="{F183CE2A-1424-4C9A-84AA-35E8C05A414C}" type="pres">
      <dgm:prSet presAssocID="{5B0FD4D9-D941-45AB-A3AB-7B0F52153162}" presName="Name23" presStyleLbl="parChTrans1D4" presStyleIdx="8" presStyleCnt="10"/>
      <dgm:spPr/>
    </dgm:pt>
    <dgm:pt modelId="{11497014-A242-4E0E-9A4A-644D111D02F8}" type="pres">
      <dgm:prSet presAssocID="{FA3F599F-DD8F-4C91-B8B2-1C18710E21FD}" presName="hierRoot4" presStyleCnt="0"/>
      <dgm:spPr/>
    </dgm:pt>
    <dgm:pt modelId="{DD052842-656C-4243-95A7-EE4B455BFB14}" type="pres">
      <dgm:prSet presAssocID="{FA3F599F-DD8F-4C91-B8B2-1C18710E21FD}" presName="composite4" presStyleCnt="0"/>
      <dgm:spPr/>
    </dgm:pt>
    <dgm:pt modelId="{A1FA2170-EE5C-474C-8E2D-F5017C62904A}" type="pres">
      <dgm:prSet presAssocID="{FA3F599F-DD8F-4C91-B8B2-1C18710E21FD}" presName="background4" presStyleLbl="node4" presStyleIdx="8" presStyleCnt="10"/>
      <dgm:spPr/>
    </dgm:pt>
    <dgm:pt modelId="{B49A5BE2-CB38-4B3C-9BB9-5AF265F57425}" type="pres">
      <dgm:prSet presAssocID="{FA3F599F-DD8F-4C91-B8B2-1C18710E21FD}" presName="text4" presStyleLbl="fgAcc4" presStyleIdx="8" presStyleCnt="10">
        <dgm:presLayoutVars>
          <dgm:chPref val="3"/>
        </dgm:presLayoutVars>
      </dgm:prSet>
      <dgm:spPr/>
    </dgm:pt>
    <dgm:pt modelId="{47B94DAC-F284-4B32-96EA-27095DD7408C}" type="pres">
      <dgm:prSet presAssocID="{FA3F599F-DD8F-4C91-B8B2-1C18710E21FD}" presName="hierChild5" presStyleCnt="0"/>
      <dgm:spPr/>
    </dgm:pt>
    <dgm:pt modelId="{7AC3F189-007F-4C5B-947F-E0BD2C0F5FDC}" type="pres">
      <dgm:prSet presAssocID="{B4D066FF-FE8C-4B39-8A0E-634AC8336BA8}" presName="Name23" presStyleLbl="parChTrans1D4" presStyleIdx="9" presStyleCnt="10"/>
      <dgm:spPr/>
    </dgm:pt>
    <dgm:pt modelId="{C0272496-190A-4545-BAF8-4BA176885F78}" type="pres">
      <dgm:prSet presAssocID="{2A19726B-E066-4CC9-8AE6-30AF6618D84A}" presName="hierRoot4" presStyleCnt="0"/>
      <dgm:spPr/>
    </dgm:pt>
    <dgm:pt modelId="{954B1827-9A76-4733-93CB-C8103CD561E9}" type="pres">
      <dgm:prSet presAssocID="{2A19726B-E066-4CC9-8AE6-30AF6618D84A}" presName="composite4" presStyleCnt="0"/>
      <dgm:spPr/>
    </dgm:pt>
    <dgm:pt modelId="{FC2B7FEB-41D4-4F72-9889-40A2FEE9F2DD}" type="pres">
      <dgm:prSet presAssocID="{2A19726B-E066-4CC9-8AE6-30AF6618D84A}" presName="background4" presStyleLbl="node4" presStyleIdx="9" presStyleCnt="10"/>
      <dgm:spPr/>
    </dgm:pt>
    <dgm:pt modelId="{E1CE228D-4C7A-40B0-AB25-26B31601A40B}" type="pres">
      <dgm:prSet presAssocID="{2A19726B-E066-4CC9-8AE6-30AF6618D84A}" presName="text4" presStyleLbl="fgAcc4" presStyleIdx="9" presStyleCnt="10">
        <dgm:presLayoutVars>
          <dgm:chPref val="3"/>
        </dgm:presLayoutVars>
      </dgm:prSet>
      <dgm:spPr/>
    </dgm:pt>
    <dgm:pt modelId="{60392023-AE26-40D5-8704-D16C6DE6C35E}" type="pres">
      <dgm:prSet presAssocID="{2A19726B-E066-4CC9-8AE6-30AF6618D84A}" presName="hierChild5" presStyleCnt="0"/>
      <dgm:spPr/>
    </dgm:pt>
    <dgm:pt modelId="{186780AB-CF12-4F34-9839-418B17E8788E}" type="pres">
      <dgm:prSet presAssocID="{1DA5B33D-4C32-42AD-9C51-DA2038F00EF0}" presName="Name10" presStyleLbl="parChTrans1D2" presStyleIdx="1" presStyleCnt="2"/>
      <dgm:spPr/>
    </dgm:pt>
    <dgm:pt modelId="{A5735240-2BD2-4827-B8AD-79444A159448}" type="pres">
      <dgm:prSet presAssocID="{6800ED5B-D32E-4CCC-BADD-9A8E50C50A70}" presName="hierRoot2" presStyleCnt="0"/>
      <dgm:spPr/>
    </dgm:pt>
    <dgm:pt modelId="{C402A337-A479-49DB-ACDC-80628656B29C}" type="pres">
      <dgm:prSet presAssocID="{6800ED5B-D32E-4CCC-BADD-9A8E50C50A70}" presName="composite2" presStyleCnt="0"/>
      <dgm:spPr/>
    </dgm:pt>
    <dgm:pt modelId="{1BCA9999-D0B9-4697-B3B4-12B84852BE5E}" type="pres">
      <dgm:prSet presAssocID="{6800ED5B-D32E-4CCC-BADD-9A8E50C50A70}" presName="background2" presStyleLbl="node2" presStyleIdx="1" presStyleCnt="2"/>
      <dgm:spPr/>
    </dgm:pt>
    <dgm:pt modelId="{F0DB01CB-228B-41AC-B1D4-7CE7FC98B007}" type="pres">
      <dgm:prSet presAssocID="{6800ED5B-D32E-4CCC-BADD-9A8E50C50A70}" presName="text2" presStyleLbl="fgAcc2" presStyleIdx="1" presStyleCnt="2">
        <dgm:presLayoutVars>
          <dgm:chPref val="3"/>
        </dgm:presLayoutVars>
      </dgm:prSet>
      <dgm:spPr/>
    </dgm:pt>
    <dgm:pt modelId="{39E0A387-AE8D-4890-8ED3-2EAEBA135224}" type="pres">
      <dgm:prSet presAssocID="{6800ED5B-D32E-4CCC-BADD-9A8E50C50A70}" presName="hierChild3" presStyleCnt="0"/>
      <dgm:spPr/>
    </dgm:pt>
    <dgm:pt modelId="{271C83A3-ACD6-4D89-B7D2-D52F8E162F0C}" type="pres">
      <dgm:prSet presAssocID="{BFAF67BA-2D68-488F-8A07-12B4C1A434E4}" presName="Name17" presStyleLbl="parChTrans1D3" presStyleIdx="2" presStyleCnt="4"/>
      <dgm:spPr/>
    </dgm:pt>
    <dgm:pt modelId="{F9FBA4D5-E32F-4304-B0C1-C5A6C8B6459B}" type="pres">
      <dgm:prSet presAssocID="{2ACC8164-B520-452F-B05C-ED13C681103F}" presName="hierRoot3" presStyleCnt="0"/>
      <dgm:spPr/>
    </dgm:pt>
    <dgm:pt modelId="{72B056C1-E78F-4ADC-AA4F-7B384BE85E77}" type="pres">
      <dgm:prSet presAssocID="{2ACC8164-B520-452F-B05C-ED13C681103F}" presName="composite3" presStyleCnt="0"/>
      <dgm:spPr/>
    </dgm:pt>
    <dgm:pt modelId="{32F1109A-B897-47ED-9827-DF46CE208ECA}" type="pres">
      <dgm:prSet presAssocID="{2ACC8164-B520-452F-B05C-ED13C681103F}" presName="background3" presStyleLbl="node3" presStyleIdx="2" presStyleCnt="4"/>
      <dgm:spPr/>
    </dgm:pt>
    <dgm:pt modelId="{294225E3-DD4B-4814-B8AC-73ABF54CCA9D}" type="pres">
      <dgm:prSet presAssocID="{2ACC8164-B520-452F-B05C-ED13C681103F}" presName="text3" presStyleLbl="fgAcc3" presStyleIdx="2" presStyleCnt="4">
        <dgm:presLayoutVars>
          <dgm:chPref val="3"/>
        </dgm:presLayoutVars>
      </dgm:prSet>
      <dgm:spPr/>
    </dgm:pt>
    <dgm:pt modelId="{D83772C0-2FBE-4EDE-BC31-249565FE26BA}" type="pres">
      <dgm:prSet presAssocID="{2ACC8164-B520-452F-B05C-ED13C681103F}" presName="hierChild4" presStyleCnt="0"/>
      <dgm:spPr/>
    </dgm:pt>
    <dgm:pt modelId="{32B62066-B73A-4901-8978-F4FE362DE6CF}" type="pres">
      <dgm:prSet presAssocID="{D4CC5826-DE26-47DF-BD9B-5D7C12C3D349}" presName="Name17" presStyleLbl="parChTrans1D3" presStyleIdx="3" presStyleCnt="4"/>
      <dgm:spPr/>
    </dgm:pt>
    <dgm:pt modelId="{B4C2A351-F386-45F6-8756-76B0998C6BF0}" type="pres">
      <dgm:prSet presAssocID="{E8E3F60B-E2A8-4860-B320-53A38C42C066}" presName="hierRoot3" presStyleCnt="0"/>
      <dgm:spPr/>
    </dgm:pt>
    <dgm:pt modelId="{C6189F22-B55B-43E6-917E-E061FB82F8AC}" type="pres">
      <dgm:prSet presAssocID="{E8E3F60B-E2A8-4860-B320-53A38C42C066}" presName="composite3" presStyleCnt="0"/>
      <dgm:spPr/>
    </dgm:pt>
    <dgm:pt modelId="{00B7CF8D-0A4A-48AF-9B8B-54454B7E457E}" type="pres">
      <dgm:prSet presAssocID="{E8E3F60B-E2A8-4860-B320-53A38C42C066}" presName="background3" presStyleLbl="node3" presStyleIdx="3" presStyleCnt="4"/>
      <dgm:spPr/>
    </dgm:pt>
    <dgm:pt modelId="{620E59E4-9DDB-401C-BCE9-D94777D7C95B}" type="pres">
      <dgm:prSet presAssocID="{E8E3F60B-E2A8-4860-B320-53A38C42C066}" presName="text3" presStyleLbl="fgAcc3" presStyleIdx="3" presStyleCnt="4">
        <dgm:presLayoutVars>
          <dgm:chPref val="3"/>
        </dgm:presLayoutVars>
      </dgm:prSet>
      <dgm:spPr/>
    </dgm:pt>
    <dgm:pt modelId="{1BC8D2B2-8B70-431B-B46B-D4F0CA50444C}" type="pres">
      <dgm:prSet presAssocID="{E8E3F60B-E2A8-4860-B320-53A38C42C066}" presName="hierChild4" presStyleCnt="0"/>
      <dgm:spPr/>
    </dgm:pt>
  </dgm:ptLst>
  <dgm:cxnLst>
    <dgm:cxn modelId="{498BCD02-7418-40CE-8111-00E05C198819}" type="presOf" srcId="{1DA5B33D-4C32-42AD-9C51-DA2038F00EF0}" destId="{186780AB-CF12-4F34-9839-418B17E8788E}" srcOrd="0" destOrd="0" presId="urn:microsoft.com/office/officeart/2005/8/layout/hierarchy1"/>
    <dgm:cxn modelId="{809B1F09-C3CE-4EEB-8205-00BE75086B96}" srcId="{103AD8DC-988F-480C-AD19-DAD14B0AF238}" destId="{D74DF1F9-6F66-47BB-B466-70F846861F0D}" srcOrd="0" destOrd="0" parTransId="{63A7DC64-19CB-4BCD-8F12-1188398B7FDF}" sibTransId="{867711FF-3B63-46F5-8AB0-822F0D5F9F27}"/>
    <dgm:cxn modelId="{2B49CB0C-4FDF-4CD8-8A48-4AE9BB999B9B}" type="presOf" srcId="{5B0FD4D9-D941-45AB-A3AB-7B0F52153162}" destId="{F183CE2A-1424-4C9A-84AA-35E8C05A414C}" srcOrd="0" destOrd="0" presId="urn:microsoft.com/office/officeart/2005/8/layout/hierarchy1"/>
    <dgm:cxn modelId="{29D2580F-333D-48AB-AB7E-C0BAF2AEF6D9}" type="presOf" srcId="{FC5FE6B9-6B51-472C-84DA-EEE4638C3D89}" destId="{FBE0753F-6A5C-4920-A9EF-B6E2B7BC3258}" srcOrd="0" destOrd="0" presId="urn:microsoft.com/office/officeart/2005/8/layout/hierarchy1"/>
    <dgm:cxn modelId="{36F08910-F512-4D39-9B92-8B175AAD60E5}" type="presOf" srcId="{8B0293D1-31D8-4CE0-978E-82F7E213F820}" destId="{E095D11C-0052-46BD-BC8E-D41F2CEAA2DF}" srcOrd="0" destOrd="0" presId="urn:microsoft.com/office/officeart/2005/8/layout/hierarchy1"/>
    <dgm:cxn modelId="{8E7A9812-E741-4DDD-BD8A-3A1A18A19FB1}" type="presOf" srcId="{D74DF1F9-6F66-47BB-B466-70F846861F0D}" destId="{6E492F4C-8656-4980-902B-97A2F174EEE9}" srcOrd="0" destOrd="0" presId="urn:microsoft.com/office/officeart/2005/8/layout/hierarchy1"/>
    <dgm:cxn modelId="{74A23117-87D5-46F2-ABA3-C506660289F6}" srcId="{68CD7499-9C4F-4F3F-BC3E-14872894735A}" destId="{4136D85E-362D-4EC3-B787-990F76F5006D}" srcOrd="0" destOrd="0" parTransId="{04AE54BA-2DF4-4DD9-929E-82B246A95AD6}" sibTransId="{288D8652-19EF-4EAB-B201-C4C965DABA96}"/>
    <dgm:cxn modelId="{DCA12923-62F1-4855-A32B-5B3329F97BEC}" type="presOf" srcId="{AAA77281-622D-45D5-9F23-E111D1858C1F}" destId="{0470F963-9CB0-491A-AA80-BE204330776E}" srcOrd="0" destOrd="0" presId="urn:microsoft.com/office/officeart/2005/8/layout/hierarchy1"/>
    <dgm:cxn modelId="{06951733-312C-48E7-8B21-6B35708BE40E}" type="presOf" srcId="{2ACC8164-B520-452F-B05C-ED13C681103F}" destId="{294225E3-DD4B-4814-B8AC-73ABF54CCA9D}" srcOrd="0" destOrd="0" presId="urn:microsoft.com/office/officeart/2005/8/layout/hierarchy1"/>
    <dgm:cxn modelId="{FEF82734-21CB-49B7-BFC7-2A56ED1C8D4D}" type="presOf" srcId="{B4D066FF-FE8C-4B39-8A0E-634AC8336BA8}" destId="{7AC3F189-007F-4C5B-947F-E0BD2C0F5FDC}" srcOrd="0" destOrd="0" presId="urn:microsoft.com/office/officeart/2005/8/layout/hierarchy1"/>
    <dgm:cxn modelId="{BF5C9A5C-5585-4F93-BA5D-58BA3AB077C2}" srcId="{4136D85E-362D-4EC3-B787-990F76F5006D}" destId="{6800ED5B-D32E-4CCC-BADD-9A8E50C50A70}" srcOrd="1" destOrd="0" parTransId="{1DA5B33D-4C32-42AD-9C51-DA2038F00EF0}" sibTransId="{5A3336AF-F4E1-402A-A300-9A1D277F3227}"/>
    <dgm:cxn modelId="{408CDE5C-9C74-4383-A8DB-3B6C9734101E}" srcId="{4136D85E-362D-4EC3-B787-990F76F5006D}" destId="{A1B8616A-197A-401F-86FB-9CED2643DAE4}" srcOrd="0" destOrd="0" parTransId="{C4CC5EBB-DBC9-4703-8916-D6C27FF63274}" sibTransId="{0BA19974-1331-42E0-88F3-FCBA06F7061E}"/>
    <dgm:cxn modelId="{0A0DE245-B8D8-4EE0-9597-039132A1FFA5}" type="presOf" srcId="{2A19726B-E066-4CC9-8AE6-30AF6618D84A}" destId="{E1CE228D-4C7A-40B0-AB25-26B31601A40B}" srcOrd="0" destOrd="0" presId="urn:microsoft.com/office/officeart/2005/8/layout/hierarchy1"/>
    <dgm:cxn modelId="{27369B66-D3C8-40E3-91E6-E69249B9B7A9}" type="presOf" srcId="{B017D8A0-E81F-41BD-B5A3-BAF2E3ADF783}" destId="{EE58FC96-8CB4-4FB2-B4D0-F65EC11DACEA}" srcOrd="0" destOrd="0" presId="urn:microsoft.com/office/officeart/2005/8/layout/hierarchy1"/>
    <dgm:cxn modelId="{92E0B666-CB31-459B-A652-B4059407225F}" type="presOf" srcId="{2342F6D8-A61B-47EF-9F44-0C27506A5BC2}" destId="{19815C9E-E870-407C-A9CE-9FD55D40CF17}" srcOrd="0" destOrd="0" presId="urn:microsoft.com/office/officeart/2005/8/layout/hierarchy1"/>
    <dgm:cxn modelId="{16B18E4F-F38C-4C53-999A-B49BFB7700E1}" type="presOf" srcId="{D4CC5826-DE26-47DF-BD9B-5D7C12C3D349}" destId="{32B62066-B73A-4901-8978-F4FE362DE6CF}" srcOrd="0" destOrd="0" presId="urn:microsoft.com/office/officeart/2005/8/layout/hierarchy1"/>
    <dgm:cxn modelId="{757A2C51-E24B-4685-A744-985C8E3A843F}" srcId="{D74DF1F9-6F66-47BB-B466-70F846861F0D}" destId="{6C37277F-1D4C-467C-A10F-4010EAA859F5}" srcOrd="1" destOrd="0" parTransId="{358C1891-F3AA-4917-AEBD-0914D13276CF}" sibTransId="{D0081753-FED8-44C1-8704-83BD8F24F9C0}"/>
    <dgm:cxn modelId="{9AA3C473-93FE-4289-B344-1EC3CA8B1447}" type="presOf" srcId="{FA3F599F-DD8F-4C91-B8B2-1C18710E21FD}" destId="{B49A5BE2-CB38-4B3C-9BB9-5AF265F57425}" srcOrd="0" destOrd="0" presId="urn:microsoft.com/office/officeart/2005/8/layout/hierarchy1"/>
    <dgm:cxn modelId="{00688F54-EC41-40E7-8143-1EC801E093A0}" type="presOf" srcId="{4136D85E-362D-4EC3-B787-990F76F5006D}" destId="{C819D319-2614-4337-8BF3-B094AA9B488C}" srcOrd="0" destOrd="0" presId="urn:microsoft.com/office/officeart/2005/8/layout/hierarchy1"/>
    <dgm:cxn modelId="{7046607D-6828-4154-88F5-751241FA0D7C}" type="presOf" srcId="{6C37277F-1D4C-467C-A10F-4010EAA859F5}" destId="{67AAB699-4351-40B7-867E-53817F45947E}" srcOrd="0" destOrd="0" presId="urn:microsoft.com/office/officeart/2005/8/layout/hierarchy1"/>
    <dgm:cxn modelId="{5CC2A095-6E3A-4FFE-A0BF-497894A643E4}" type="presOf" srcId="{FFFBB4E4-EB2E-4788-9B9A-214ECFCD614B}" destId="{E241E096-0262-431B-A8DD-B8C27B2C5BFB}" srcOrd="0" destOrd="0" presId="urn:microsoft.com/office/officeart/2005/8/layout/hierarchy1"/>
    <dgm:cxn modelId="{D8CBE998-05D0-4B65-9FCA-64639A637412}" type="presOf" srcId="{103AD8DC-988F-480C-AD19-DAD14B0AF238}" destId="{931817AE-8614-42FC-A07D-2EAB90635FE0}" srcOrd="0" destOrd="0" presId="urn:microsoft.com/office/officeart/2005/8/layout/hierarchy1"/>
    <dgm:cxn modelId="{65B31099-D4C4-4BAA-A1C3-977671179480}" srcId="{6800ED5B-D32E-4CCC-BADD-9A8E50C50A70}" destId="{2ACC8164-B520-452F-B05C-ED13C681103F}" srcOrd="0" destOrd="0" parTransId="{BFAF67BA-2D68-488F-8A07-12B4C1A434E4}" sibTransId="{4F6AA219-6972-49B8-86CE-2542F2149716}"/>
    <dgm:cxn modelId="{8AB49999-05D1-46AB-AB15-3D71871D3E78}" srcId="{6800ED5B-D32E-4CCC-BADD-9A8E50C50A70}" destId="{E8E3F60B-E2A8-4860-B320-53A38C42C066}" srcOrd="1" destOrd="0" parTransId="{D4CC5826-DE26-47DF-BD9B-5D7C12C3D349}" sibTransId="{21CE818F-08F1-455F-9400-5A198C92FC01}"/>
    <dgm:cxn modelId="{F15C359C-93D3-41B7-8BE5-1489DE2DA9CF}" srcId="{A1B8616A-197A-401F-86FB-9CED2643DAE4}" destId="{103AD8DC-988F-480C-AD19-DAD14B0AF238}" srcOrd="1" destOrd="0" parTransId="{288F0CA0-21E9-4DD1-8F09-D4321406796F}" sibTransId="{6BC3852B-39DA-4AC4-941E-C3F37378DDF8}"/>
    <dgm:cxn modelId="{42640FA5-D9BA-4F61-9F75-5415F4E8F7DC}" srcId="{D74DF1F9-6F66-47BB-B466-70F846861F0D}" destId="{8B0293D1-31D8-4CE0-978E-82F7E213F820}" srcOrd="0" destOrd="0" parTransId="{2342F6D8-A61B-47EF-9F44-0C27506A5BC2}" sibTransId="{9BECBABA-1F1C-42E5-9447-8AEC02EBA2E5}"/>
    <dgm:cxn modelId="{5C6752AC-E3D1-4D7C-814E-5F7160DF405D}" type="presOf" srcId="{C4CC5EBB-DBC9-4703-8916-D6C27FF63274}" destId="{42331017-84BE-41FC-BB3B-F94DDF64C93A}" srcOrd="0" destOrd="0" presId="urn:microsoft.com/office/officeart/2005/8/layout/hierarchy1"/>
    <dgm:cxn modelId="{56602FAD-E305-4190-994B-C73E4181DF99}" type="presOf" srcId="{288F0CA0-21E9-4DD1-8F09-D4321406796F}" destId="{F53A2594-93DF-467A-A0EB-479690850DB8}" srcOrd="0" destOrd="0" presId="urn:microsoft.com/office/officeart/2005/8/layout/hierarchy1"/>
    <dgm:cxn modelId="{6FBCCDAF-0C92-4A55-B311-98B861F95CA8}" type="presOf" srcId="{63A7DC64-19CB-4BCD-8F12-1188398B7FDF}" destId="{C2325DE5-408D-40A4-A6F1-09C627D9E5D7}" srcOrd="0" destOrd="0" presId="urn:microsoft.com/office/officeart/2005/8/layout/hierarchy1"/>
    <dgm:cxn modelId="{AF2C60B1-2258-4D3B-B369-8040DF611027}" type="presOf" srcId="{99CBFE7E-3448-442E-A11F-4CA0C469A1E5}" destId="{63B709B9-CC49-4DE4-B326-FADF054D969B}" srcOrd="0" destOrd="0" presId="urn:microsoft.com/office/officeart/2005/8/layout/hierarchy1"/>
    <dgm:cxn modelId="{0F5FA7B4-1172-4C92-9FF6-F14EAC4E9639}" type="presOf" srcId="{B5563E56-5506-42D4-8457-120AB8A9A41E}" destId="{A1741A66-06F9-49F8-BA82-A5C35F4C02EB}" srcOrd="0" destOrd="0" presId="urn:microsoft.com/office/officeart/2005/8/layout/hierarchy1"/>
    <dgm:cxn modelId="{026493B7-5BFE-4EAC-8493-466BEE098095}" srcId="{FC5FE6B9-6B51-472C-84DA-EEE4638C3D89}" destId="{FA3F599F-DD8F-4C91-B8B2-1C18710E21FD}" srcOrd="0" destOrd="0" parTransId="{5B0FD4D9-D941-45AB-A3AB-7B0F52153162}" sibTransId="{28E88788-9271-4E7D-97B3-AF715F73C22E}"/>
    <dgm:cxn modelId="{F70672B8-1EA2-40F5-BAE8-4CCBDD5D8BC9}" srcId="{FC5FE6B9-6B51-472C-84DA-EEE4638C3D89}" destId="{2A19726B-E066-4CC9-8AE6-30AF6618D84A}" srcOrd="1" destOrd="0" parTransId="{B4D066FF-FE8C-4B39-8A0E-634AC8336BA8}" sibTransId="{447CCBAF-D93E-4B4C-89DF-5DB1D5B3049F}"/>
    <dgm:cxn modelId="{49FC44BC-3BDC-4660-8964-FD48ECFDA14B}" srcId="{D74DF1F9-6F66-47BB-B466-70F846861F0D}" destId="{99CBFE7E-3448-442E-A11F-4CA0C469A1E5}" srcOrd="2" destOrd="0" parTransId="{FFFBB4E4-EB2E-4788-9B9A-214ECFCD614B}" sibTransId="{48D97D4B-1DE3-419F-8D80-142E94047ED2}"/>
    <dgm:cxn modelId="{31F7C9BC-9BFB-48FB-8F47-76966F5CEA51}" type="presOf" srcId="{6800ED5B-D32E-4CCC-BADD-9A8E50C50A70}" destId="{F0DB01CB-228B-41AC-B1D4-7CE7FC98B007}" srcOrd="0" destOrd="0" presId="urn:microsoft.com/office/officeart/2005/8/layout/hierarchy1"/>
    <dgm:cxn modelId="{417657BF-A428-4C6D-869A-4AA580881558}" type="presOf" srcId="{BFAF67BA-2D68-488F-8A07-12B4C1A434E4}" destId="{271C83A3-ACD6-4D89-B7D2-D52F8E162F0C}" srcOrd="0" destOrd="0" presId="urn:microsoft.com/office/officeart/2005/8/layout/hierarchy1"/>
    <dgm:cxn modelId="{33CB1CC4-C34F-4506-A0D6-3966A951E555}" type="presOf" srcId="{E8E3F60B-E2A8-4860-B320-53A38C42C066}" destId="{620E59E4-9DDB-401C-BCE9-D94777D7C95B}" srcOrd="0" destOrd="0" presId="urn:microsoft.com/office/officeart/2005/8/layout/hierarchy1"/>
    <dgm:cxn modelId="{9CB6B3CF-44C8-417B-B2B2-BDC53AB0750F}" type="presOf" srcId="{A1DD5A72-BE3D-4D39-A386-4A83D7A28CEE}" destId="{C1A3F61A-1D5E-4273-9FD1-16C80546DB26}" srcOrd="0" destOrd="0" presId="urn:microsoft.com/office/officeart/2005/8/layout/hierarchy1"/>
    <dgm:cxn modelId="{193D2FD2-C682-4EC7-9254-0D44946A5268}" type="presOf" srcId="{358C1891-F3AA-4917-AEBD-0914D13276CF}" destId="{327821B7-5382-4814-9EB2-AC32153046DE}" srcOrd="0" destOrd="0" presId="urn:microsoft.com/office/officeart/2005/8/layout/hierarchy1"/>
    <dgm:cxn modelId="{069430D3-567C-4B0C-8AE1-6DDECD86BC63}" srcId="{C656D5DF-EEBF-4641-9A2E-4E53B26C6F9C}" destId="{F0BA9BDD-6EF8-42A5-B3C1-6E8B5023EB46}" srcOrd="0" destOrd="0" parTransId="{AAA77281-622D-45D5-9F23-E111D1858C1F}" sibTransId="{FD78C971-9970-40F9-BF9D-3BAB66A0605D}"/>
    <dgm:cxn modelId="{F11FCDD4-FE4C-454C-A7A4-BA5919CE20B2}" type="presOf" srcId="{68CD7499-9C4F-4F3F-BC3E-14872894735A}" destId="{1B74D382-BFE1-4AE9-9248-057F5E84A462}" srcOrd="0" destOrd="0" presId="urn:microsoft.com/office/officeart/2005/8/layout/hierarchy1"/>
    <dgm:cxn modelId="{9A53F8D5-F2B3-4C40-A95C-867DA5B84AFB}" type="presOf" srcId="{4829E083-638C-4BDD-9E03-0633F82B0264}" destId="{1A39B708-3222-4A30-98F7-DB743C92ACEE}" srcOrd="0" destOrd="0" presId="urn:microsoft.com/office/officeart/2005/8/layout/hierarchy1"/>
    <dgm:cxn modelId="{920426DD-25C2-4C66-AC11-B843B7BD7106}" srcId="{103AD8DC-988F-480C-AD19-DAD14B0AF238}" destId="{FC5FE6B9-6B51-472C-84DA-EEE4638C3D89}" srcOrd="1" destOrd="0" parTransId="{A1DD5A72-BE3D-4D39-A386-4A83D7A28CEE}" sibTransId="{3E75BD09-4B10-4B57-986F-C3BD87798706}"/>
    <dgm:cxn modelId="{A5DC7DE0-5E96-48BF-9E61-CCC738DB276B}" srcId="{C656D5DF-EEBF-4641-9A2E-4E53B26C6F9C}" destId="{B017D8A0-E81F-41BD-B5A3-BAF2E3ADF783}" srcOrd="1" destOrd="0" parTransId="{B5563E56-5506-42D4-8457-120AB8A9A41E}" sibTransId="{2296F53C-7B70-4C6C-B99C-1D004743FBC2}"/>
    <dgm:cxn modelId="{9F4F05E3-023E-48E7-8ACF-27BB1A186EF1}" type="presOf" srcId="{0F6998B6-2544-40F8-A4D1-E61F3EB84D49}" destId="{A13AB48B-B09B-439A-976C-D17E2A1C1CE0}" srcOrd="0" destOrd="0" presId="urn:microsoft.com/office/officeart/2005/8/layout/hierarchy1"/>
    <dgm:cxn modelId="{643A99E3-CBAE-44D5-A985-A114F6983CE1}" type="presOf" srcId="{F0BA9BDD-6EF8-42A5-B3C1-6E8B5023EB46}" destId="{154B566E-0D33-401E-AD89-85A15F7C86CA}" srcOrd="0" destOrd="0" presId="urn:microsoft.com/office/officeart/2005/8/layout/hierarchy1"/>
    <dgm:cxn modelId="{01FAEFE5-6DFF-4B8A-9904-F9D5DF3C1CEA}" srcId="{D74DF1F9-6F66-47BB-B466-70F846861F0D}" destId="{4829E083-638C-4BDD-9E03-0633F82B0264}" srcOrd="3" destOrd="0" parTransId="{CFFF618B-7247-40B5-AB9D-78DF1E4C85B9}" sibTransId="{D2EE1B9D-A49F-4F5E-889D-F6DF52909E5B}"/>
    <dgm:cxn modelId="{3E73FBF7-5CD7-4293-957A-32D7B4173D66}" type="presOf" srcId="{CFFF618B-7247-40B5-AB9D-78DF1E4C85B9}" destId="{1ECFAC97-7EBB-41B2-8175-A3DF3446472B}" srcOrd="0" destOrd="0" presId="urn:microsoft.com/office/officeart/2005/8/layout/hierarchy1"/>
    <dgm:cxn modelId="{6AF1C6F8-DB72-48DE-8C2C-E0FD50807557}" srcId="{A1B8616A-197A-401F-86FB-9CED2643DAE4}" destId="{C656D5DF-EEBF-4641-9A2E-4E53B26C6F9C}" srcOrd="0" destOrd="0" parTransId="{0F6998B6-2544-40F8-A4D1-E61F3EB84D49}" sibTransId="{7BB0FAC8-7957-4441-8D76-10265D0936D3}"/>
    <dgm:cxn modelId="{13B89BFC-4D36-4CD1-B53C-BC92521FCDC1}" type="presOf" srcId="{C656D5DF-EEBF-4641-9A2E-4E53B26C6F9C}" destId="{5A932CB8-7419-4280-8B3D-885EA24CDD45}" srcOrd="0" destOrd="0" presId="urn:microsoft.com/office/officeart/2005/8/layout/hierarchy1"/>
    <dgm:cxn modelId="{241127FF-3C19-4F0B-AC80-0B849A295F8C}" type="presOf" srcId="{A1B8616A-197A-401F-86FB-9CED2643DAE4}" destId="{58D0809A-DF53-45E5-AC8E-8F8347D7AD62}" srcOrd="0" destOrd="0" presId="urn:microsoft.com/office/officeart/2005/8/layout/hierarchy1"/>
    <dgm:cxn modelId="{F7B1144A-5CD3-4DC7-B426-2FD684AC7EEF}" type="presParOf" srcId="{1B74D382-BFE1-4AE9-9248-057F5E84A462}" destId="{4C060F7E-90B6-4CB3-AF49-5DF4544305A3}" srcOrd="0" destOrd="0" presId="urn:microsoft.com/office/officeart/2005/8/layout/hierarchy1"/>
    <dgm:cxn modelId="{40ED40A7-D44F-488C-A013-27A343306E8D}" type="presParOf" srcId="{4C060F7E-90B6-4CB3-AF49-5DF4544305A3}" destId="{04845A15-E5E6-476B-B426-4DBDB1CCD6A7}" srcOrd="0" destOrd="0" presId="urn:microsoft.com/office/officeart/2005/8/layout/hierarchy1"/>
    <dgm:cxn modelId="{78269823-1911-473B-B6A9-8F7E8A77BF35}" type="presParOf" srcId="{04845A15-E5E6-476B-B426-4DBDB1CCD6A7}" destId="{9E6FF21C-B6B7-4BD8-8946-56F35BBC8094}" srcOrd="0" destOrd="0" presId="urn:microsoft.com/office/officeart/2005/8/layout/hierarchy1"/>
    <dgm:cxn modelId="{0D1E063E-4AE5-4B78-BE98-629FEC1CB977}" type="presParOf" srcId="{04845A15-E5E6-476B-B426-4DBDB1CCD6A7}" destId="{C819D319-2614-4337-8BF3-B094AA9B488C}" srcOrd="1" destOrd="0" presId="urn:microsoft.com/office/officeart/2005/8/layout/hierarchy1"/>
    <dgm:cxn modelId="{FB23BCCD-ABD4-489B-91BB-AD541A448DC4}" type="presParOf" srcId="{4C060F7E-90B6-4CB3-AF49-5DF4544305A3}" destId="{9A674D3F-D834-4870-BB8F-F5E95ED4013F}" srcOrd="1" destOrd="0" presId="urn:microsoft.com/office/officeart/2005/8/layout/hierarchy1"/>
    <dgm:cxn modelId="{BBD702ED-A496-454F-BCDE-9BD75538DE46}" type="presParOf" srcId="{9A674D3F-D834-4870-BB8F-F5E95ED4013F}" destId="{42331017-84BE-41FC-BB3B-F94DDF64C93A}" srcOrd="0" destOrd="0" presId="urn:microsoft.com/office/officeart/2005/8/layout/hierarchy1"/>
    <dgm:cxn modelId="{B07002EC-6769-4F61-85FA-06329C1329C0}" type="presParOf" srcId="{9A674D3F-D834-4870-BB8F-F5E95ED4013F}" destId="{8C8B3BDF-9D07-4363-B911-26B6B34D797A}" srcOrd="1" destOrd="0" presId="urn:microsoft.com/office/officeart/2005/8/layout/hierarchy1"/>
    <dgm:cxn modelId="{F0BB92FC-D13F-407B-8DA5-4CEE28F194BC}" type="presParOf" srcId="{8C8B3BDF-9D07-4363-B911-26B6B34D797A}" destId="{7613B6B2-3A5A-4B5D-88AA-7757065C72A1}" srcOrd="0" destOrd="0" presId="urn:microsoft.com/office/officeart/2005/8/layout/hierarchy1"/>
    <dgm:cxn modelId="{1836C208-F5E6-4EBB-B1EF-EC62E77ABB10}" type="presParOf" srcId="{7613B6B2-3A5A-4B5D-88AA-7757065C72A1}" destId="{F431360C-BB6C-49B0-8C00-14082FB06D67}" srcOrd="0" destOrd="0" presId="urn:microsoft.com/office/officeart/2005/8/layout/hierarchy1"/>
    <dgm:cxn modelId="{DCD016EE-6B81-422F-9B0D-ECCA08599F36}" type="presParOf" srcId="{7613B6B2-3A5A-4B5D-88AA-7757065C72A1}" destId="{58D0809A-DF53-45E5-AC8E-8F8347D7AD62}" srcOrd="1" destOrd="0" presId="urn:microsoft.com/office/officeart/2005/8/layout/hierarchy1"/>
    <dgm:cxn modelId="{506C4C14-0D4F-4F15-B24D-6EAD1E72F5FB}" type="presParOf" srcId="{8C8B3BDF-9D07-4363-B911-26B6B34D797A}" destId="{BB9B8C9E-89B9-4E9C-B774-8B9EE3FB3394}" srcOrd="1" destOrd="0" presId="urn:microsoft.com/office/officeart/2005/8/layout/hierarchy1"/>
    <dgm:cxn modelId="{B3400B43-F564-425E-8A1B-C06E7D812E31}" type="presParOf" srcId="{BB9B8C9E-89B9-4E9C-B774-8B9EE3FB3394}" destId="{A13AB48B-B09B-439A-976C-D17E2A1C1CE0}" srcOrd="0" destOrd="0" presId="urn:microsoft.com/office/officeart/2005/8/layout/hierarchy1"/>
    <dgm:cxn modelId="{EFAED4BA-FF23-4C29-B8FD-0DD73B5D8A04}" type="presParOf" srcId="{BB9B8C9E-89B9-4E9C-B774-8B9EE3FB3394}" destId="{84B7EDC1-4CCF-46A2-83B1-951DD064D6AF}" srcOrd="1" destOrd="0" presId="urn:microsoft.com/office/officeart/2005/8/layout/hierarchy1"/>
    <dgm:cxn modelId="{C9D0064E-E75E-4CF0-939B-8718DC635B78}" type="presParOf" srcId="{84B7EDC1-4CCF-46A2-83B1-951DD064D6AF}" destId="{02062C13-A837-4C28-8FCF-E576262BCEAC}" srcOrd="0" destOrd="0" presId="urn:microsoft.com/office/officeart/2005/8/layout/hierarchy1"/>
    <dgm:cxn modelId="{DBDF5F66-F596-4746-932E-1B61D1C5766A}" type="presParOf" srcId="{02062C13-A837-4C28-8FCF-E576262BCEAC}" destId="{886E30ED-F002-4E87-A1DF-63BEBA3562BD}" srcOrd="0" destOrd="0" presId="urn:microsoft.com/office/officeart/2005/8/layout/hierarchy1"/>
    <dgm:cxn modelId="{0FD8707D-63CC-49E9-943E-B5CF76DE2D60}" type="presParOf" srcId="{02062C13-A837-4C28-8FCF-E576262BCEAC}" destId="{5A932CB8-7419-4280-8B3D-885EA24CDD45}" srcOrd="1" destOrd="0" presId="urn:microsoft.com/office/officeart/2005/8/layout/hierarchy1"/>
    <dgm:cxn modelId="{E3EE9668-9671-44DA-8FE8-D7C998D041A2}" type="presParOf" srcId="{84B7EDC1-4CCF-46A2-83B1-951DD064D6AF}" destId="{50D66E1A-AFEE-4E24-A68D-A4627A72C49E}" srcOrd="1" destOrd="0" presId="urn:microsoft.com/office/officeart/2005/8/layout/hierarchy1"/>
    <dgm:cxn modelId="{17622113-CE1D-4254-B438-B8C81FE34333}" type="presParOf" srcId="{50D66E1A-AFEE-4E24-A68D-A4627A72C49E}" destId="{0470F963-9CB0-491A-AA80-BE204330776E}" srcOrd="0" destOrd="0" presId="urn:microsoft.com/office/officeart/2005/8/layout/hierarchy1"/>
    <dgm:cxn modelId="{93FBD6B6-9E08-4848-9D68-FA5379DBDDFA}" type="presParOf" srcId="{50D66E1A-AFEE-4E24-A68D-A4627A72C49E}" destId="{A2EC3D87-A853-4F8B-B144-6AC9E4305E44}" srcOrd="1" destOrd="0" presId="urn:microsoft.com/office/officeart/2005/8/layout/hierarchy1"/>
    <dgm:cxn modelId="{97FA22B5-9D4A-4A4B-9ABC-0D98508932BF}" type="presParOf" srcId="{A2EC3D87-A853-4F8B-B144-6AC9E4305E44}" destId="{5A03C84D-7294-4913-8CD6-F4AF604282E1}" srcOrd="0" destOrd="0" presId="urn:microsoft.com/office/officeart/2005/8/layout/hierarchy1"/>
    <dgm:cxn modelId="{2D61E6E4-DA33-41E3-BBB4-80E521442559}" type="presParOf" srcId="{5A03C84D-7294-4913-8CD6-F4AF604282E1}" destId="{890B7A14-6E13-48B2-867B-734BB7D04509}" srcOrd="0" destOrd="0" presId="urn:microsoft.com/office/officeart/2005/8/layout/hierarchy1"/>
    <dgm:cxn modelId="{20579032-3178-46F9-8247-DDDF6763A1E4}" type="presParOf" srcId="{5A03C84D-7294-4913-8CD6-F4AF604282E1}" destId="{154B566E-0D33-401E-AD89-85A15F7C86CA}" srcOrd="1" destOrd="0" presId="urn:microsoft.com/office/officeart/2005/8/layout/hierarchy1"/>
    <dgm:cxn modelId="{1DD978D5-2E31-4B64-965E-0D1AB93CA909}" type="presParOf" srcId="{A2EC3D87-A853-4F8B-B144-6AC9E4305E44}" destId="{3A13D77F-76A5-4E28-8F46-FC050BF31A28}" srcOrd="1" destOrd="0" presId="urn:microsoft.com/office/officeart/2005/8/layout/hierarchy1"/>
    <dgm:cxn modelId="{035FFDCD-5535-49AB-8183-16F7251A6842}" type="presParOf" srcId="{50D66E1A-AFEE-4E24-A68D-A4627A72C49E}" destId="{A1741A66-06F9-49F8-BA82-A5C35F4C02EB}" srcOrd="2" destOrd="0" presId="urn:microsoft.com/office/officeart/2005/8/layout/hierarchy1"/>
    <dgm:cxn modelId="{336893F0-7666-42D2-9935-5694B40E82C2}" type="presParOf" srcId="{50D66E1A-AFEE-4E24-A68D-A4627A72C49E}" destId="{27828194-B1B5-4F61-81E3-A9DFE1368FB6}" srcOrd="3" destOrd="0" presId="urn:microsoft.com/office/officeart/2005/8/layout/hierarchy1"/>
    <dgm:cxn modelId="{677156A2-5479-43A6-88DB-32C1F0E7787A}" type="presParOf" srcId="{27828194-B1B5-4F61-81E3-A9DFE1368FB6}" destId="{F3FFA5D6-61E4-47E4-A75C-626828BFF0BB}" srcOrd="0" destOrd="0" presId="urn:microsoft.com/office/officeart/2005/8/layout/hierarchy1"/>
    <dgm:cxn modelId="{FD4681A7-8347-4324-8758-E7A2B6B8394B}" type="presParOf" srcId="{F3FFA5D6-61E4-47E4-A75C-626828BFF0BB}" destId="{6E994C0E-8DCD-4F87-AA00-C25AD3AC2766}" srcOrd="0" destOrd="0" presId="urn:microsoft.com/office/officeart/2005/8/layout/hierarchy1"/>
    <dgm:cxn modelId="{9BE4B7ED-6BBC-46E7-BEB5-6DDBD52C8189}" type="presParOf" srcId="{F3FFA5D6-61E4-47E4-A75C-626828BFF0BB}" destId="{EE58FC96-8CB4-4FB2-B4D0-F65EC11DACEA}" srcOrd="1" destOrd="0" presId="urn:microsoft.com/office/officeart/2005/8/layout/hierarchy1"/>
    <dgm:cxn modelId="{66B5BE00-E9AF-4DA5-9CFF-58D55ACDE51F}" type="presParOf" srcId="{27828194-B1B5-4F61-81E3-A9DFE1368FB6}" destId="{BEF53674-EBAF-4CFE-B239-5AF44A549E76}" srcOrd="1" destOrd="0" presId="urn:microsoft.com/office/officeart/2005/8/layout/hierarchy1"/>
    <dgm:cxn modelId="{5AAF487D-B3E1-42BF-B06D-A4C977FFD00A}" type="presParOf" srcId="{BB9B8C9E-89B9-4E9C-B774-8B9EE3FB3394}" destId="{F53A2594-93DF-467A-A0EB-479690850DB8}" srcOrd="2" destOrd="0" presId="urn:microsoft.com/office/officeart/2005/8/layout/hierarchy1"/>
    <dgm:cxn modelId="{ABA989B3-FE02-4221-AEE3-80329C445692}" type="presParOf" srcId="{BB9B8C9E-89B9-4E9C-B774-8B9EE3FB3394}" destId="{34EB3E82-C8CD-4C8F-AD9C-943281C729C7}" srcOrd="3" destOrd="0" presId="urn:microsoft.com/office/officeart/2005/8/layout/hierarchy1"/>
    <dgm:cxn modelId="{402251B9-7B3B-4614-A20E-2D576018E32D}" type="presParOf" srcId="{34EB3E82-C8CD-4C8F-AD9C-943281C729C7}" destId="{02967652-A5F4-421B-8BCA-5D25A39E4A31}" srcOrd="0" destOrd="0" presId="urn:microsoft.com/office/officeart/2005/8/layout/hierarchy1"/>
    <dgm:cxn modelId="{3F77C14C-6709-402D-A42B-339D7735D224}" type="presParOf" srcId="{02967652-A5F4-421B-8BCA-5D25A39E4A31}" destId="{3F9F1DAF-832D-4308-B75F-318FB4D02C8B}" srcOrd="0" destOrd="0" presId="urn:microsoft.com/office/officeart/2005/8/layout/hierarchy1"/>
    <dgm:cxn modelId="{DDCCC4FD-8B5C-4643-8DD1-59B6ED892828}" type="presParOf" srcId="{02967652-A5F4-421B-8BCA-5D25A39E4A31}" destId="{931817AE-8614-42FC-A07D-2EAB90635FE0}" srcOrd="1" destOrd="0" presId="urn:microsoft.com/office/officeart/2005/8/layout/hierarchy1"/>
    <dgm:cxn modelId="{76987541-8BBA-40EB-A134-AA62325A87BC}" type="presParOf" srcId="{34EB3E82-C8CD-4C8F-AD9C-943281C729C7}" destId="{FF90A2D6-F898-4699-9BA6-FAD8AFA8F838}" srcOrd="1" destOrd="0" presId="urn:microsoft.com/office/officeart/2005/8/layout/hierarchy1"/>
    <dgm:cxn modelId="{0F1F2D58-3019-4C31-9330-91CB173B3A6C}" type="presParOf" srcId="{FF90A2D6-F898-4699-9BA6-FAD8AFA8F838}" destId="{C2325DE5-408D-40A4-A6F1-09C627D9E5D7}" srcOrd="0" destOrd="0" presId="urn:microsoft.com/office/officeart/2005/8/layout/hierarchy1"/>
    <dgm:cxn modelId="{BCBEB54A-0DDA-4017-89C9-FC941B35F0D4}" type="presParOf" srcId="{FF90A2D6-F898-4699-9BA6-FAD8AFA8F838}" destId="{42A9F787-0DC2-4AE5-80BD-D2EE0BE9F254}" srcOrd="1" destOrd="0" presId="urn:microsoft.com/office/officeart/2005/8/layout/hierarchy1"/>
    <dgm:cxn modelId="{9A535585-2258-49A6-8BE0-34F312B71216}" type="presParOf" srcId="{42A9F787-0DC2-4AE5-80BD-D2EE0BE9F254}" destId="{301A60D3-88D1-4761-86EA-1C6DE5C76A2A}" srcOrd="0" destOrd="0" presId="urn:microsoft.com/office/officeart/2005/8/layout/hierarchy1"/>
    <dgm:cxn modelId="{6DAFB1A3-35C4-4A73-8703-E3E897349A5D}" type="presParOf" srcId="{301A60D3-88D1-4761-86EA-1C6DE5C76A2A}" destId="{C867CF75-C08C-40C3-BAF5-940A1DD3DA6D}" srcOrd="0" destOrd="0" presId="urn:microsoft.com/office/officeart/2005/8/layout/hierarchy1"/>
    <dgm:cxn modelId="{822390A0-56D0-4EED-BB63-786F403E7978}" type="presParOf" srcId="{301A60D3-88D1-4761-86EA-1C6DE5C76A2A}" destId="{6E492F4C-8656-4980-902B-97A2F174EEE9}" srcOrd="1" destOrd="0" presId="urn:microsoft.com/office/officeart/2005/8/layout/hierarchy1"/>
    <dgm:cxn modelId="{CFC57F0A-EB1D-4235-9B2D-A204B70FBE3F}" type="presParOf" srcId="{42A9F787-0DC2-4AE5-80BD-D2EE0BE9F254}" destId="{9EF3C096-17A4-452B-BAC7-2A1CCC121EDB}" srcOrd="1" destOrd="0" presId="urn:microsoft.com/office/officeart/2005/8/layout/hierarchy1"/>
    <dgm:cxn modelId="{507C6909-B553-4295-AF7C-081BA6D6DA89}" type="presParOf" srcId="{9EF3C096-17A4-452B-BAC7-2A1CCC121EDB}" destId="{19815C9E-E870-407C-A9CE-9FD55D40CF17}" srcOrd="0" destOrd="0" presId="urn:microsoft.com/office/officeart/2005/8/layout/hierarchy1"/>
    <dgm:cxn modelId="{F8D5319E-349B-4015-8D9A-5ADA3C991190}" type="presParOf" srcId="{9EF3C096-17A4-452B-BAC7-2A1CCC121EDB}" destId="{1BCD2610-15E3-47D8-A1D9-90ED24E44948}" srcOrd="1" destOrd="0" presId="urn:microsoft.com/office/officeart/2005/8/layout/hierarchy1"/>
    <dgm:cxn modelId="{D57F3751-DA99-4FB3-82DC-42729EB57B2A}" type="presParOf" srcId="{1BCD2610-15E3-47D8-A1D9-90ED24E44948}" destId="{51CF03F5-CD77-4A66-92FE-4B51A6DB1538}" srcOrd="0" destOrd="0" presId="urn:microsoft.com/office/officeart/2005/8/layout/hierarchy1"/>
    <dgm:cxn modelId="{76505778-4A2C-4F96-9429-E74E8B02F7E9}" type="presParOf" srcId="{51CF03F5-CD77-4A66-92FE-4B51A6DB1538}" destId="{0656FD56-44DB-416A-9B94-2D53FC703EFC}" srcOrd="0" destOrd="0" presId="urn:microsoft.com/office/officeart/2005/8/layout/hierarchy1"/>
    <dgm:cxn modelId="{FADC8430-3CAD-4AE5-AC2F-4B3EE61849E9}" type="presParOf" srcId="{51CF03F5-CD77-4A66-92FE-4B51A6DB1538}" destId="{E095D11C-0052-46BD-BC8E-D41F2CEAA2DF}" srcOrd="1" destOrd="0" presId="urn:microsoft.com/office/officeart/2005/8/layout/hierarchy1"/>
    <dgm:cxn modelId="{1D08DAA1-A65E-43EC-ADE1-4E393801B580}" type="presParOf" srcId="{1BCD2610-15E3-47D8-A1D9-90ED24E44948}" destId="{3BAFF9D0-82CA-4D97-9DB2-E46F18218565}" srcOrd="1" destOrd="0" presId="urn:microsoft.com/office/officeart/2005/8/layout/hierarchy1"/>
    <dgm:cxn modelId="{C4EBBA3C-90BC-4F58-8EA7-BEA9258EEA62}" type="presParOf" srcId="{9EF3C096-17A4-452B-BAC7-2A1CCC121EDB}" destId="{327821B7-5382-4814-9EB2-AC32153046DE}" srcOrd="2" destOrd="0" presId="urn:microsoft.com/office/officeart/2005/8/layout/hierarchy1"/>
    <dgm:cxn modelId="{7E9146BC-3D85-438F-83E9-B742D77D2CE7}" type="presParOf" srcId="{9EF3C096-17A4-452B-BAC7-2A1CCC121EDB}" destId="{CFC4D3C5-8D44-4106-AF2A-E836C18CA394}" srcOrd="3" destOrd="0" presId="urn:microsoft.com/office/officeart/2005/8/layout/hierarchy1"/>
    <dgm:cxn modelId="{4D96D298-2E42-4FB3-BBD4-130D3EC7AAA7}" type="presParOf" srcId="{CFC4D3C5-8D44-4106-AF2A-E836C18CA394}" destId="{6B6FA3DE-609B-4AEA-A6A9-533854E0CEE7}" srcOrd="0" destOrd="0" presId="urn:microsoft.com/office/officeart/2005/8/layout/hierarchy1"/>
    <dgm:cxn modelId="{A47F564D-D060-483E-ABB2-6FB9C13D5E69}" type="presParOf" srcId="{6B6FA3DE-609B-4AEA-A6A9-533854E0CEE7}" destId="{E5C07685-7817-437B-B928-D1E1FD4F768D}" srcOrd="0" destOrd="0" presId="urn:microsoft.com/office/officeart/2005/8/layout/hierarchy1"/>
    <dgm:cxn modelId="{A6861D0F-1115-4F1A-8D5D-E7BD0123D73E}" type="presParOf" srcId="{6B6FA3DE-609B-4AEA-A6A9-533854E0CEE7}" destId="{67AAB699-4351-40B7-867E-53817F45947E}" srcOrd="1" destOrd="0" presId="urn:microsoft.com/office/officeart/2005/8/layout/hierarchy1"/>
    <dgm:cxn modelId="{5A8F3A34-3432-4179-8A55-EF8F8AA0B499}" type="presParOf" srcId="{CFC4D3C5-8D44-4106-AF2A-E836C18CA394}" destId="{54742444-A498-46BD-999F-1C9B6CEFB957}" srcOrd="1" destOrd="0" presId="urn:microsoft.com/office/officeart/2005/8/layout/hierarchy1"/>
    <dgm:cxn modelId="{5106CD98-20E2-4D71-BAAA-A9C660F9E7EB}" type="presParOf" srcId="{9EF3C096-17A4-452B-BAC7-2A1CCC121EDB}" destId="{E241E096-0262-431B-A8DD-B8C27B2C5BFB}" srcOrd="4" destOrd="0" presId="urn:microsoft.com/office/officeart/2005/8/layout/hierarchy1"/>
    <dgm:cxn modelId="{816AB8FE-2C5D-451B-AB8C-16FFC08DAA6D}" type="presParOf" srcId="{9EF3C096-17A4-452B-BAC7-2A1CCC121EDB}" destId="{494C96EA-C10D-4640-9181-2B787A95B766}" srcOrd="5" destOrd="0" presId="urn:microsoft.com/office/officeart/2005/8/layout/hierarchy1"/>
    <dgm:cxn modelId="{20C993D3-3ABD-4224-B780-5C3584E54622}" type="presParOf" srcId="{494C96EA-C10D-4640-9181-2B787A95B766}" destId="{90335CCA-A18B-4CAC-9845-EE01A029E830}" srcOrd="0" destOrd="0" presId="urn:microsoft.com/office/officeart/2005/8/layout/hierarchy1"/>
    <dgm:cxn modelId="{8AC99C04-C1CC-48CA-A870-DFEE43F7AB62}" type="presParOf" srcId="{90335CCA-A18B-4CAC-9845-EE01A029E830}" destId="{4327C036-B14E-4811-ACE6-D1E05EDCBF00}" srcOrd="0" destOrd="0" presId="urn:microsoft.com/office/officeart/2005/8/layout/hierarchy1"/>
    <dgm:cxn modelId="{5F3E912C-08BE-46FA-A606-824B5CD69754}" type="presParOf" srcId="{90335CCA-A18B-4CAC-9845-EE01A029E830}" destId="{63B709B9-CC49-4DE4-B326-FADF054D969B}" srcOrd="1" destOrd="0" presId="urn:microsoft.com/office/officeart/2005/8/layout/hierarchy1"/>
    <dgm:cxn modelId="{B3EA30D5-D337-48B1-A31F-282A492D689C}" type="presParOf" srcId="{494C96EA-C10D-4640-9181-2B787A95B766}" destId="{3CC46F9A-B1B3-446B-9D8C-4F7C2A935E76}" srcOrd="1" destOrd="0" presId="urn:microsoft.com/office/officeart/2005/8/layout/hierarchy1"/>
    <dgm:cxn modelId="{B1F0A51A-0CD6-413E-9525-F7403161A2B7}" type="presParOf" srcId="{9EF3C096-17A4-452B-BAC7-2A1CCC121EDB}" destId="{1ECFAC97-7EBB-41B2-8175-A3DF3446472B}" srcOrd="6" destOrd="0" presId="urn:microsoft.com/office/officeart/2005/8/layout/hierarchy1"/>
    <dgm:cxn modelId="{EC4B2D36-705F-4FF6-851B-FBA35468A0FF}" type="presParOf" srcId="{9EF3C096-17A4-452B-BAC7-2A1CCC121EDB}" destId="{B93C94AC-9D38-4CB8-912C-C8B3A2402726}" srcOrd="7" destOrd="0" presId="urn:microsoft.com/office/officeart/2005/8/layout/hierarchy1"/>
    <dgm:cxn modelId="{7B80D39C-2CDD-4DF5-987F-A5DF7D8CFFDD}" type="presParOf" srcId="{B93C94AC-9D38-4CB8-912C-C8B3A2402726}" destId="{95EE4423-1A95-49C5-BE08-543116DB3708}" srcOrd="0" destOrd="0" presId="urn:microsoft.com/office/officeart/2005/8/layout/hierarchy1"/>
    <dgm:cxn modelId="{C741ECA5-D680-447F-96ED-B24E2394BD8E}" type="presParOf" srcId="{95EE4423-1A95-49C5-BE08-543116DB3708}" destId="{F9742914-4DD4-43DD-85D3-E87A5DD7839C}" srcOrd="0" destOrd="0" presId="urn:microsoft.com/office/officeart/2005/8/layout/hierarchy1"/>
    <dgm:cxn modelId="{2737E221-F4D5-4991-8114-3A8885346087}" type="presParOf" srcId="{95EE4423-1A95-49C5-BE08-543116DB3708}" destId="{1A39B708-3222-4A30-98F7-DB743C92ACEE}" srcOrd="1" destOrd="0" presId="urn:microsoft.com/office/officeart/2005/8/layout/hierarchy1"/>
    <dgm:cxn modelId="{54113F5D-1C0B-4809-B7CA-C4384D246715}" type="presParOf" srcId="{B93C94AC-9D38-4CB8-912C-C8B3A2402726}" destId="{AB18F24B-718C-4D2D-865A-AF65964D2C51}" srcOrd="1" destOrd="0" presId="urn:microsoft.com/office/officeart/2005/8/layout/hierarchy1"/>
    <dgm:cxn modelId="{D0C3A1C1-70CC-4281-B81A-C67C6645E228}" type="presParOf" srcId="{FF90A2D6-F898-4699-9BA6-FAD8AFA8F838}" destId="{C1A3F61A-1D5E-4273-9FD1-16C80546DB26}" srcOrd="2" destOrd="0" presId="urn:microsoft.com/office/officeart/2005/8/layout/hierarchy1"/>
    <dgm:cxn modelId="{04DE3054-205C-4C6E-B502-242BE93BC812}" type="presParOf" srcId="{FF90A2D6-F898-4699-9BA6-FAD8AFA8F838}" destId="{A0212A71-79FC-4338-9047-A0937C2346E3}" srcOrd="3" destOrd="0" presId="urn:microsoft.com/office/officeart/2005/8/layout/hierarchy1"/>
    <dgm:cxn modelId="{D2E9CE60-5D8F-4A14-8F7C-723F8F6994FC}" type="presParOf" srcId="{A0212A71-79FC-4338-9047-A0937C2346E3}" destId="{69DC1A31-E086-4B38-8E9B-2151519028F2}" srcOrd="0" destOrd="0" presId="urn:microsoft.com/office/officeart/2005/8/layout/hierarchy1"/>
    <dgm:cxn modelId="{12E5C474-6180-4D4E-9E4A-AD302D21FB42}" type="presParOf" srcId="{69DC1A31-E086-4B38-8E9B-2151519028F2}" destId="{FE6865A4-42AE-4EC7-BFF8-0ADC4C72B673}" srcOrd="0" destOrd="0" presId="urn:microsoft.com/office/officeart/2005/8/layout/hierarchy1"/>
    <dgm:cxn modelId="{1DACC74B-DA24-484A-AEEB-10B8BEE46DCB}" type="presParOf" srcId="{69DC1A31-E086-4B38-8E9B-2151519028F2}" destId="{FBE0753F-6A5C-4920-A9EF-B6E2B7BC3258}" srcOrd="1" destOrd="0" presId="urn:microsoft.com/office/officeart/2005/8/layout/hierarchy1"/>
    <dgm:cxn modelId="{CA91ACEA-3CC7-4330-8321-FD95E89B048C}" type="presParOf" srcId="{A0212A71-79FC-4338-9047-A0937C2346E3}" destId="{DC239C9A-2633-490E-A78F-4933D622F13C}" srcOrd="1" destOrd="0" presId="urn:microsoft.com/office/officeart/2005/8/layout/hierarchy1"/>
    <dgm:cxn modelId="{3A743708-468A-4C0C-81CA-CF7CD80B953A}" type="presParOf" srcId="{DC239C9A-2633-490E-A78F-4933D622F13C}" destId="{F183CE2A-1424-4C9A-84AA-35E8C05A414C}" srcOrd="0" destOrd="0" presId="urn:microsoft.com/office/officeart/2005/8/layout/hierarchy1"/>
    <dgm:cxn modelId="{9CB04F98-8E40-4CBD-ADB7-3947AA3181D1}" type="presParOf" srcId="{DC239C9A-2633-490E-A78F-4933D622F13C}" destId="{11497014-A242-4E0E-9A4A-644D111D02F8}" srcOrd="1" destOrd="0" presId="urn:microsoft.com/office/officeart/2005/8/layout/hierarchy1"/>
    <dgm:cxn modelId="{BF4E5EF8-3FD9-4B7C-A9A8-0449C2BAB231}" type="presParOf" srcId="{11497014-A242-4E0E-9A4A-644D111D02F8}" destId="{DD052842-656C-4243-95A7-EE4B455BFB14}" srcOrd="0" destOrd="0" presId="urn:microsoft.com/office/officeart/2005/8/layout/hierarchy1"/>
    <dgm:cxn modelId="{88657032-5895-47EE-ADEA-2BA8C375A8B5}" type="presParOf" srcId="{DD052842-656C-4243-95A7-EE4B455BFB14}" destId="{A1FA2170-EE5C-474C-8E2D-F5017C62904A}" srcOrd="0" destOrd="0" presId="urn:microsoft.com/office/officeart/2005/8/layout/hierarchy1"/>
    <dgm:cxn modelId="{0D1A4CF3-5846-45AB-97D3-5534003BA4FC}" type="presParOf" srcId="{DD052842-656C-4243-95A7-EE4B455BFB14}" destId="{B49A5BE2-CB38-4B3C-9BB9-5AF265F57425}" srcOrd="1" destOrd="0" presId="urn:microsoft.com/office/officeart/2005/8/layout/hierarchy1"/>
    <dgm:cxn modelId="{51E48FDB-9680-4C90-84DE-4E1F4066EEB5}" type="presParOf" srcId="{11497014-A242-4E0E-9A4A-644D111D02F8}" destId="{47B94DAC-F284-4B32-96EA-27095DD7408C}" srcOrd="1" destOrd="0" presId="urn:microsoft.com/office/officeart/2005/8/layout/hierarchy1"/>
    <dgm:cxn modelId="{FAAA72CB-0AB9-4C27-B297-B0A7F6145939}" type="presParOf" srcId="{DC239C9A-2633-490E-A78F-4933D622F13C}" destId="{7AC3F189-007F-4C5B-947F-E0BD2C0F5FDC}" srcOrd="2" destOrd="0" presId="urn:microsoft.com/office/officeart/2005/8/layout/hierarchy1"/>
    <dgm:cxn modelId="{4598C76A-377C-44C5-960A-0CBE1AB2E204}" type="presParOf" srcId="{DC239C9A-2633-490E-A78F-4933D622F13C}" destId="{C0272496-190A-4545-BAF8-4BA176885F78}" srcOrd="3" destOrd="0" presId="urn:microsoft.com/office/officeart/2005/8/layout/hierarchy1"/>
    <dgm:cxn modelId="{16EF6FB9-1749-41CF-9151-F6C6E5DB8899}" type="presParOf" srcId="{C0272496-190A-4545-BAF8-4BA176885F78}" destId="{954B1827-9A76-4733-93CB-C8103CD561E9}" srcOrd="0" destOrd="0" presId="urn:microsoft.com/office/officeart/2005/8/layout/hierarchy1"/>
    <dgm:cxn modelId="{D0CAFCEE-08C4-498F-A9E3-57C1B3AE623D}" type="presParOf" srcId="{954B1827-9A76-4733-93CB-C8103CD561E9}" destId="{FC2B7FEB-41D4-4F72-9889-40A2FEE9F2DD}" srcOrd="0" destOrd="0" presId="urn:microsoft.com/office/officeart/2005/8/layout/hierarchy1"/>
    <dgm:cxn modelId="{E54E1EB9-F468-4151-9672-6F5B48D711D2}" type="presParOf" srcId="{954B1827-9A76-4733-93CB-C8103CD561E9}" destId="{E1CE228D-4C7A-40B0-AB25-26B31601A40B}" srcOrd="1" destOrd="0" presId="urn:microsoft.com/office/officeart/2005/8/layout/hierarchy1"/>
    <dgm:cxn modelId="{08CC64A1-35EA-4977-8DEF-DFA7B30F7726}" type="presParOf" srcId="{C0272496-190A-4545-BAF8-4BA176885F78}" destId="{60392023-AE26-40D5-8704-D16C6DE6C35E}" srcOrd="1" destOrd="0" presId="urn:microsoft.com/office/officeart/2005/8/layout/hierarchy1"/>
    <dgm:cxn modelId="{69E44B91-6D20-4729-B1D1-650DD974FBAD}" type="presParOf" srcId="{9A674D3F-D834-4870-BB8F-F5E95ED4013F}" destId="{186780AB-CF12-4F34-9839-418B17E8788E}" srcOrd="2" destOrd="0" presId="urn:microsoft.com/office/officeart/2005/8/layout/hierarchy1"/>
    <dgm:cxn modelId="{91035D89-BD68-4BDF-8386-38A60CF4A875}" type="presParOf" srcId="{9A674D3F-D834-4870-BB8F-F5E95ED4013F}" destId="{A5735240-2BD2-4827-B8AD-79444A159448}" srcOrd="3" destOrd="0" presId="urn:microsoft.com/office/officeart/2005/8/layout/hierarchy1"/>
    <dgm:cxn modelId="{2942749D-1BBB-41C5-ACF0-E5A346DC66F8}" type="presParOf" srcId="{A5735240-2BD2-4827-B8AD-79444A159448}" destId="{C402A337-A479-49DB-ACDC-80628656B29C}" srcOrd="0" destOrd="0" presId="urn:microsoft.com/office/officeart/2005/8/layout/hierarchy1"/>
    <dgm:cxn modelId="{8FCA4DFB-391E-4DC4-BD85-64E80A3739BD}" type="presParOf" srcId="{C402A337-A479-49DB-ACDC-80628656B29C}" destId="{1BCA9999-D0B9-4697-B3B4-12B84852BE5E}" srcOrd="0" destOrd="0" presId="urn:microsoft.com/office/officeart/2005/8/layout/hierarchy1"/>
    <dgm:cxn modelId="{7F1AD9D5-342F-4C97-B59B-F5C51EBD87D6}" type="presParOf" srcId="{C402A337-A479-49DB-ACDC-80628656B29C}" destId="{F0DB01CB-228B-41AC-B1D4-7CE7FC98B007}" srcOrd="1" destOrd="0" presId="urn:microsoft.com/office/officeart/2005/8/layout/hierarchy1"/>
    <dgm:cxn modelId="{C85342D6-7E68-42C1-844B-605B7B726E6A}" type="presParOf" srcId="{A5735240-2BD2-4827-B8AD-79444A159448}" destId="{39E0A387-AE8D-4890-8ED3-2EAEBA135224}" srcOrd="1" destOrd="0" presId="urn:microsoft.com/office/officeart/2005/8/layout/hierarchy1"/>
    <dgm:cxn modelId="{51027516-8D3B-411A-A7FC-54E49A23C693}" type="presParOf" srcId="{39E0A387-AE8D-4890-8ED3-2EAEBA135224}" destId="{271C83A3-ACD6-4D89-B7D2-D52F8E162F0C}" srcOrd="0" destOrd="0" presId="urn:microsoft.com/office/officeart/2005/8/layout/hierarchy1"/>
    <dgm:cxn modelId="{60BBA193-6D9D-44FF-96DE-1B6987390F20}" type="presParOf" srcId="{39E0A387-AE8D-4890-8ED3-2EAEBA135224}" destId="{F9FBA4D5-E32F-4304-B0C1-C5A6C8B6459B}" srcOrd="1" destOrd="0" presId="urn:microsoft.com/office/officeart/2005/8/layout/hierarchy1"/>
    <dgm:cxn modelId="{A4C92D94-2FE6-402B-BD9E-F1FC5990042D}" type="presParOf" srcId="{F9FBA4D5-E32F-4304-B0C1-C5A6C8B6459B}" destId="{72B056C1-E78F-4ADC-AA4F-7B384BE85E77}" srcOrd="0" destOrd="0" presId="urn:microsoft.com/office/officeart/2005/8/layout/hierarchy1"/>
    <dgm:cxn modelId="{A7E26C9B-E7D1-44C7-8D4E-AD4A9154F832}" type="presParOf" srcId="{72B056C1-E78F-4ADC-AA4F-7B384BE85E77}" destId="{32F1109A-B897-47ED-9827-DF46CE208ECA}" srcOrd="0" destOrd="0" presId="urn:microsoft.com/office/officeart/2005/8/layout/hierarchy1"/>
    <dgm:cxn modelId="{335ABB28-5390-423E-B643-7112195FCF6B}" type="presParOf" srcId="{72B056C1-E78F-4ADC-AA4F-7B384BE85E77}" destId="{294225E3-DD4B-4814-B8AC-73ABF54CCA9D}" srcOrd="1" destOrd="0" presId="urn:microsoft.com/office/officeart/2005/8/layout/hierarchy1"/>
    <dgm:cxn modelId="{BB111AA1-B317-49D5-9D10-1FB13F20A214}" type="presParOf" srcId="{F9FBA4D5-E32F-4304-B0C1-C5A6C8B6459B}" destId="{D83772C0-2FBE-4EDE-BC31-249565FE26BA}" srcOrd="1" destOrd="0" presId="urn:microsoft.com/office/officeart/2005/8/layout/hierarchy1"/>
    <dgm:cxn modelId="{DEB20271-FDCF-4858-8EF9-836E8674DF09}" type="presParOf" srcId="{39E0A387-AE8D-4890-8ED3-2EAEBA135224}" destId="{32B62066-B73A-4901-8978-F4FE362DE6CF}" srcOrd="2" destOrd="0" presId="urn:microsoft.com/office/officeart/2005/8/layout/hierarchy1"/>
    <dgm:cxn modelId="{90CFB1F6-344E-4B52-A6E7-CD4E278D6246}" type="presParOf" srcId="{39E0A387-AE8D-4890-8ED3-2EAEBA135224}" destId="{B4C2A351-F386-45F6-8756-76B0998C6BF0}" srcOrd="3" destOrd="0" presId="urn:microsoft.com/office/officeart/2005/8/layout/hierarchy1"/>
    <dgm:cxn modelId="{04642CD8-5D69-4581-BA90-AFD5E529C14B}" type="presParOf" srcId="{B4C2A351-F386-45F6-8756-76B0998C6BF0}" destId="{C6189F22-B55B-43E6-917E-E061FB82F8AC}" srcOrd="0" destOrd="0" presId="urn:microsoft.com/office/officeart/2005/8/layout/hierarchy1"/>
    <dgm:cxn modelId="{A13B0B45-DBB0-4B6E-BDCC-DD2D657C6967}" type="presParOf" srcId="{C6189F22-B55B-43E6-917E-E061FB82F8AC}" destId="{00B7CF8D-0A4A-48AF-9B8B-54454B7E457E}" srcOrd="0" destOrd="0" presId="urn:microsoft.com/office/officeart/2005/8/layout/hierarchy1"/>
    <dgm:cxn modelId="{5A1EA551-CC10-4C4F-8A2F-22D2E7149300}" type="presParOf" srcId="{C6189F22-B55B-43E6-917E-E061FB82F8AC}" destId="{620E59E4-9DDB-401C-BCE9-D94777D7C95B}" srcOrd="1" destOrd="0" presId="urn:microsoft.com/office/officeart/2005/8/layout/hierarchy1"/>
    <dgm:cxn modelId="{AE4BCC8E-2F59-4379-85BC-237A8A301EEA}" type="presParOf" srcId="{B4C2A351-F386-45F6-8756-76B0998C6BF0}" destId="{1BC8D2B2-8B70-431B-B46B-D4F0CA50444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8CD7499-9C4F-4F3F-BC3E-14872894735A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4136D85E-362D-4EC3-B787-990F76F5006D}">
      <dgm:prSet phldrT="[Texto]"/>
      <dgm:spPr/>
      <dgm:t>
        <a:bodyPr/>
        <a:lstStyle/>
        <a:p>
          <a:r>
            <a:rPr lang="pt-BR" b="1" dirty="0">
              <a:latin typeface="Arial" pitchFamily="34" charset="0"/>
              <a:cs typeface="Arial" pitchFamily="34" charset="0"/>
            </a:rPr>
            <a:t>Métodos </a:t>
          </a:r>
          <a:r>
            <a:rPr lang="pt-BR" b="1" dirty="0" err="1">
              <a:latin typeface="Arial" pitchFamily="34" charset="0"/>
              <a:cs typeface="Arial" pitchFamily="34" charset="0"/>
            </a:rPr>
            <a:t>Eletroanalíticos</a:t>
          </a:r>
          <a:endParaRPr lang="pt-BR" b="1" dirty="0">
            <a:latin typeface="Arial" pitchFamily="34" charset="0"/>
            <a:cs typeface="Arial" pitchFamily="34" charset="0"/>
          </a:endParaRPr>
        </a:p>
      </dgm:t>
    </dgm:pt>
    <dgm:pt modelId="{04AE54BA-2DF4-4DD9-929E-82B246A95AD6}" type="parTrans" cxnId="{74A23117-87D5-46F2-ABA3-C506660289F6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288D8652-19EF-4EAB-B201-C4C965DABA96}" type="sibTrans" cxnId="{74A23117-87D5-46F2-ABA3-C506660289F6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A1B8616A-197A-401F-86FB-9CED2643DAE4}">
      <dgm:prSet phldrT="[Texto]"/>
      <dgm:spPr/>
      <dgm:t>
        <a:bodyPr/>
        <a:lstStyle/>
        <a:p>
          <a:r>
            <a:rPr lang="pt-BR" b="1" dirty="0">
              <a:latin typeface="Arial" pitchFamily="34" charset="0"/>
              <a:cs typeface="Arial" pitchFamily="34" charset="0"/>
            </a:rPr>
            <a:t>Métodos interfaciais</a:t>
          </a:r>
        </a:p>
      </dgm:t>
    </dgm:pt>
    <dgm:pt modelId="{C4CC5EBB-DBC9-4703-8916-D6C27FF63274}" type="parTrans" cxnId="{408CDE5C-9C74-4383-A8DB-3B6C9734101E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0BA19974-1331-42E0-88F3-FCBA06F7061E}" type="sibTrans" cxnId="{408CDE5C-9C74-4383-A8DB-3B6C9734101E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C656D5DF-EEBF-4641-9A2E-4E53B26C6F9C}">
      <dgm:prSet phldrT="[Texto]"/>
      <dgm:spPr/>
      <dgm:t>
        <a:bodyPr/>
        <a:lstStyle/>
        <a:p>
          <a:r>
            <a:rPr lang="pt-BR" b="1" dirty="0">
              <a:latin typeface="Arial" pitchFamily="34" charset="0"/>
              <a:cs typeface="Arial" pitchFamily="34" charset="0"/>
            </a:rPr>
            <a:t>Estáticos (i=0)</a:t>
          </a:r>
        </a:p>
      </dgm:t>
    </dgm:pt>
    <dgm:pt modelId="{0F6998B6-2544-40F8-A4D1-E61F3EB84D49}" type="parTrans" cxnId="{6AF1C6F8-DB72-48DE-8C2C-E0FD50807557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7BB0FAC8-7957-4441-8D76-10265D0936D3}" type="sibTrans" cxnId="{6AF1C6F8-DB72-48DE-8C2C-E0FD50807557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103AD8DC-988F-480C-AD19-DAD14B0AF238}">
      <dgm:prSet phldrT="[Texto]"/>
      <dgm:spPr/>
      <dgm:t>
        <a:bodyPr/>
        <a:lstStyle/>
        <a:p>
          <a:r>
            <a:rPr lang="pt-BR" b="1" dirty="0">
              <a:latin typeface="Arial" pitchFamily="34" charset="0"/>
              <a:cs typeface="Arial" pitchFamily="34" charset="0"/>
            </a:rPr>
            <a:t>Dinâmicos </a:t>
          </a:r>
        </a:p>
        <a:p>
          <a:r>
            <a:rPr lang="pt-BR" b="1" dirty="0">
              <a:latin typeface="Arial" pitchFamily="34" charset="0"/>
              <a:cs typeface="Arial" pitchFamily="34" charset="0"/>
            </a:rPr>
            <a:t>(i&gt;0)</a:t>
          </a:r>
        </a:p>
      </dgm:t>
    </dgm:pt>
    <dgm:pt modelId="{288F0CA0-21E9-4DD1-8F09-D4321406796F}" type="parTrans" cxnId="{F15C359C-93D3-41B7-8BE5-1489DE2DA9CF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6BC3852B-39DA-4AC4-941E-C3F37378DDF8}" type="sibTrans" cxnId="{F15C359C-93D3-41B7-8BE5-1489DE2DA9CF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6800ED5B-D32E-4CCC-BADD-9A8E50C50A70}">
      <dgm:prSet phldrT="[Texto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b="1" dirty="0">
              <a:latin typeface="Arial" pitchFamily="34" charset="0"/>
              <a:cs typeface="Arial" pitchFamily="34" charset="0"/>
            </a:rPr>
            <a:t>Métodos </a:t>
          </a:r>
          <a:r>
            <a:rPr lang="pt-BR" b="1" dirty="0" err="1">
              <a:latin typeface="Arial" pitchFamily="34" charset="0"/>
              <a:cs typeface="Arial" pitchFamily="34" charset="0"/>
            </a:rPr>
            <a:t>não­interfaciais</a:t>
          </a:r>
          <a:endParaRPr lang="pt-BR" b="1" dirty="0">
            <a:latin typeface="Arial" pitchFamily="34" charset="0"/>
            <a:cs typeface="Arial" pitchFamily="34" charset="0"/>
          </a:endParaRPr>
        </a:p>
      </dgm:t>
    </dgm:pt>
    <dgm:pt modelId="{1DA5B33D-4C32-42AD-9C51-DA2038F00EF0}" type="parTrans" cxnId="{BF5C9A5C-5585-4F93-BA5D-58BA3AB077C2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5A3336AF-F4E1-402A-A300-9A1D277F3227}" type="sibTrans" cxnId="{BF5C9A5C-5585-4F93-BA5D-58BA3AB077C2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2ACC8164-B520-452F-B05C-ED13C681103F}">
      <dgm:prSet phldrT="[Texto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b="1" dirty="0" err="1">
              <a:latin typeface="Arial" pitchFamily="34" charset="0"/>
              <a:cs typeface="Arial" pitchFamily="34" charset="0"/>
            </a:rPr>
            <a:t>Condutometria</a:t>
          </a:r>
          <a:r>
            <a:rPr lang="pt-BR" b="1" dirty="0">
              <a:latin typeface="Arial" pitchFamily="34" charset="0"/>
              <a:cs typeface="Arial" pitchFamily="34" charset="0"/>
            </a:rPr>
            <a:t> (G=1/R)</a:t>
          </a:r>
        </a:p>
      </dgm:t>
    </dgm:pt>
    <dgm:pt modelId="{BFAF67BA-2D68-488F-8A07-12B4C1A434E4}" type="parTrans" cxnId="{65B31099-D4C4-4BAA-A1C3-977671179480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4F6AA219-6972-49B8-86CE-2542F2149716}" type="sibTrans" cxnId="{65B31099-D4C4-4BAA-A1C3-977671179480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E8E3F60B-E2A8-4860-B320-53A38C42C066}">
      <dgm:prSet phldrT="[Texto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b="1" dirty="0">
              <a:latin typeface="Arial" pitchFamily="34" charset="0"/>
              <a:cs typeface="Arial" pitchFamily="34" charset="0"/>
            </a:rPr>
            <a:t>Titulações </a:t>
          </a:r>
          <a:r>
            <a:rPr lang="pt-BR" b="1" dirty="0" err="1">
              <a:latin typeface="Arial" pitchFamily="34" charset="0"/>
              <a:cs typeface="Arial" pitchFamily="34" charset="0"/>
            </a:rPr>
            <a:t>condutométricas</a:t>
          </a:r>
          <a:r>
            <a:rPr lang="pt-BR" b="1" dirty="0">
              <a:latin typeface="Arial" pitchFamily="34" charset="0"/>
              <a:cs typeface="Arial" pitchFamily="34" charset="0"/>
            </a:rPr>
            <a:t> (</a:t>
          </a:r>
          <a:r>
            <a:rPr lang="pt-BR" b="1" dirty="0" err="1">
              <a:latin typeface="Arial" pitchFamily="34" charset="0"/>
              <a:cs typeface="Arial" pitchFamily="34" charset="0"/>
            </a:rPr>
            <a:t>vol</a:t>
          </a:r>
          <a:r>
            <a:rPr lang="pt-BR" b="1" dirty="0">
              <a:latin typeface="Arial" pitchFamily="34" charset="0"/>
              <a:cs typeface="Arial" pitchFamily="34" charset="0"/>
            </a:rPr>
            <a:t>)</a:t>
          </a:r>
        </a:p>
      </dgm:t>
    </dgm:pt>
    <dgm:pt modelId="{D4CC5826-DE26-47DF-BD9B-5D7C12C3D349}" type="parTrans" cxnId="{8AB49999-05D1-46AB-AB15-3D71871D3E78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21CE818F-08F1-455F-9400-5A198C92FC01}" type="sibTrans" cxnId="{8AB49999-05D1-46AB-AB15-3D71871D3E78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F0BA9BDD-6EF8-42A5-B3C1-6E8B5023EB46}">
      <dgm:prSet phldrT="[Texto]"/>
      <dgm:spPr/>
      <dgm:t>
        <a:bodyPr/>
        <a:lstStyle/>
        <a:p>
          <a:r>
            <a:rPr lang="pt-BR" b="1" dirty="0" err="1">
              <a:latin typeface="Arial" pitchFamily="34" charset="0"/>
              <a:cs typeface="Arial" pitchFamily="34" charset="0"/>
            </a:rPr>
            <a:t>Potenciometria</a:t>
          </a:r>
          <a:r>
            <a:rPr lang="pt-BR" b="1" dirty="0">
              <a:latin typeface="Arial" pitchFamily="34" charset="0"/>
              <a:cs typeface="Arial" pitchFamily="34" charset="0"/>
            </a:rPr>
            <a:t> (E)</a:t>
          </a:r>
        </a:p>
      </dgm:t>
    </dgm:pt>
    <dgm:pt modelId="{AAA77281-622D-45D5-9F23-E111D1858C1F}" type="parTrans" cxnId="{069430D3-567C-4B0C-8AE1-6DDECD86BC63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FD78C971-9970-40F9-BF9D-3BAB66A0605D}" type="sibTrans" cxnId="{069430D3-567C-4B0C-8AE1-6DDECD86BC63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B017D8A0-E81F-41BD-B5A3-BAF2E3ADF783}">
      <dgm:prSet phldrT="[Texto]"/>
      <dgm:spPr/>
      <dgm:t>
        <a:bodyPr/>
        <a:lstStyle/>
        <a:p>
          <a:r>
            <a:rPr lang="pt-BR" b="1" dirty="0">
              <a:latin typeface="Arial" pitchFamily="34" charset="0"/>
              <a:cs typeface="Arial" pitchFamily="34" charset="0"/>
            </a:rPr>
            <a:t>Titulação </a:t>
          </a:r>
          <a:r>
            <a:rPr lang="pt-BR" b="1" dirty="0" err="1">
              <a:latin typeface="Arial" pitchFamily="34" charset="0"/>
              <a:cs typeface="Arial" pitchFamily="34" charset="0"/>
            </a:rPr>
            <a:t>potenciométrica</a:t>
          </a:r>
          <a:r>
            <a:rPr lang="pt-BR" b="1" dirty="0">
              <a:latin typeface="Arial" pitchFamily="34" charset="0"/>
              <a:cs typeface="Arial" pitchFamily="34" charset="0"/>
            </a:rPr>
            <a:t> (</a:t>
          </a:r>
          <a:r>
            <a:rPr lang="pt-BR" b="1" dirty="0" err="1">
              <a:latin typeface="Arial" pitchFamily="34" charset="0"/>
              <a:cs typeface="Arial" pitchFamily="34" charset="0"/>
            </a:rPr>
            <a:t>vol</a:t>
          </a:r>
          <a:r>
            <a:rPr lang="pt-BR" b="1" dirty="0">
              <a:latin typeface="Arial" pitchFamily="34" charset="0"/>
              <a:cs typeface="Arial" pitchFamily="34" charset="0"/>
            </a:rPr>
            <a:t>)</a:t>
          </a:r>
        </a:p>
      </dgm:t>
    </dgm:pt>
    <dgm:pt modelId="{B5563E56-5506-42D4-8457-120AB8A9A41E}" type="parTrans" cxnId="{A5DC7DE0-5E96-48BF-9E61-CCC738DB276B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2296F53C-7B70-4C6C-B99C-1D004743FBC2}" type="sibTrans" cxnId="{A5DC7DE0-5E96-48BF-9E61-CCC738DB276B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D74DF1F9-6F66-47BB-B466-70F846861F0D}">
      <dgm:prSet phldrT="[Texto]"/>
      <dgm:spPr/>
      <dgm:t>
        <a:bodyPr/>
        <a:lstStyle/>
        <a:p>
          <a:r>
            <a:rPr lang="pt-BR" b="1" dirty="0">
              <a:latin typeface="Arial" pitchFamily="34" charset="0"/>
              <a:cs typeface="Arial" pitchFamily="34" charset="0"/>
            </a:rPr>
            <a:t>Potencial controlado</a:t>
          </a:r>
        </a:p>
      </dgm:t>
    </dgm:pt>
    <dgm:pt modelId="{63A7DC64-19CB-4BCD-8F12-1188398B7FDF}" type="parTrans" cxnId="{809B1F09-C3CE-4EEB-8205-00BE75086B96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867711FF-3B63-46F5-8AB0-822F0D5F9F27}" type="sibTrans" cxnId="{809B1F09-C3CE-4EEB-8205-00BE75086B96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FC5FE6B9-6B51-472C-84DA-EEE4638C3D89}">
      <dgm:prSet phldrT="[Texto]"/>
      <dgm:spPr/>
      <dgm:t>
        <a:bodyPr/>
        <a:lstStyle/>
        <a:p>
          <a:r>
            <a:rPr lang="pt-BR" b="1" dirty="0">
              <a:latin typeface="Arial" pitchFamily="34" charset="0"/>
              <a:cs typeface="Arial" pitchFamily="34" charset="0"/>
            </a:rPr>
            <a:t>Corrente constante</a:t>
          </a:r>
        </a:p>
      </dgm:t>
    </dgm:pt>
    <dgm:pt modelId="{A1DD5A72-BE3D-4D39-A386-4A83D7A28CEE}" type="parTrans" cxnId="{920426DD-25C2-4C66-AC11-B843B7BD7106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3E75BD09-4B10-4B57-986F-C3BD87798706}" type="sibTrans" cxnId="{920426DD-25C2-4C66-AC11-B843B7BD7106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8B0293D1-31D8-4CE0-978E-82F7E213F820}">
      <dgm:prSet phldrT="[Texto]"/>
      <dgm:spPr/>
      <dgm:t>
        <a:bodyPr/>
        <a:lstStyle/>
        <a:p>
          <a:r>
            <a:rPr lang="pt-BR" b="1" dirty="0">
              <a:latin typeface="Arial" pitchFamily="34" charset="0"/>
              <a:cs typeface="Arial" pitchFamily="34" charset="0"/>
            </a:rPr>
            <a:t>Voltametria </a:t>
          </a:r>
        </a:p>
        <a:p>
          <a:r>
            <a:rPr lang="pt-BR" b="1" dirty="0">
              <a:latin typeface="Arial" pitchFamily="34" charset="0"/>
              <a:cs typeface="Arial" pitchFamily="34" charset="0"/>
            </a:rPr>
            <a:t>i = f(E)</a:t>
          </a:r>
        </a:p>
      </dgm:t>
    </dgm:pt>
    <dgm:pt modelId="{2342F6D8-A61B-47EF-9F44-0C27506A5BC2}" type="parTrans" cxnId="{42640FA5-D9BA-4F61-9F75-5415F4E8F7DC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9BECBABA-1F1C-42E5-9447-8AEC02EBA2E5}" type="sibTrans" cxnId="{42640FA5-D9BA-4F61-9F75-5415F4E8F7DC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6C37277F-1D4C-467C-A10F-4010EAA859F5}">
      <dgm:prSet phldrT="[Texto]"/>
      <dgm:spPr/>
      <dgm:t>
        <a:bodyPr/>
        <a:lstStyle/>
        <a:p>
          <a:r>
            <a:rPr lang="pt-BR" b="1" dirty="0">
              <a:latin typeface="Arial" pitchFamily="34" charset="0"/>
              <a:cs typeface="Arial" pitchFamily="34" charset="0"/>
            </a:rPr>
            <a:t>Titulações </a:t>
          </a:r>
          <a:r>
            <a:rPr lang="pt-BR" b="1" dirty="0" err="1">
              <a:latin typeface="Arial" pitchFamily="34" charset="0"/>
              <a:cs typeface="Arial" pitchFamily="34" charset="0"/>
            </a:rPr>
            <a:t>amperométricas</a:t>
          </a:r>
          <a:endParaRPr lang="pt-BR" b="1" dirty="0">
            <a:latin typeface="Arial" pitchFamily="34" charset="0"/>
            <a:cs typeface="Arial" pitchFamily="34" charset="0"/>
          </a:endParaRPr>
        </a:p>
        <a:p>
          <a:r>
            <a:rPr lang="pt-BR" b="1" dirty="0">
              <a:latin typeface="Arial" pitchFamily="34" charset="0"/>
              <a:cs typeface="Arial" pitchFamily="34" charset="0"/>
            </a:rPr>
            <a:t>(</a:t>
          </a:r>
          <a:r>
            <a:rPr lang="pt-BR" b="1" dirty="0" err="1">
              <a:latin typeface="Arial" pitchFamily="34" charset="0"/>
              <a:cs typeface="Arial" pitchFamily="34" charset="0"/>
            </a:rPr>
            <a:t>vol</a:t>
          </a:r>
          <a:r>
            <a:rPr lang="pt-BR" b="1" dirty="0">
              <a:latin typeface="Arial" pitchFamily="34" charset="0"/>
              <a:cs typeface="Arial" pitchFamily="34" charset="0"/>
            </a:rPr>
            <a:t>)</a:t>
          </a:r>
        </a:p>
      </dgm:t>
    </dgm:pt>
    <dgm:pt modelId="{358C1891-F3AA-4917-AEBD-0914D13276CF}" type="parTrans" cxnId="{757A2C51-E24B-4685-A744-985C8E3A843F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D0081753-FED8-44C1-8704-83BD8F24F9C0}" type="sibTrans" cxnId="{757A2C51-E24B-4685-A744-985C8E3A843F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99CBFE7E-3448-442E-A11F-4CA0C469A1E5}">
      <dgm:prSet phldrT="[Texto]"/>
      <dgm:spPr/>
      <dgm:t>
        <a:bodyPr/>
        <a:lstStyle/>
        <a:p>
          <a:r>
            <a:rPr lang="pt-BR" b="1" dirty="0" err="1">
              <a:latin typeface="Arial" pitchFamily="34" charset="0"/>
              <a:cs typeface="Arial" pitchFamily="34" charset="0"/>
            </a:rPr>
            <a:t>Eletrogravimetria</a:t>
          </a:r>
          <a:endParaRPr lang="pt-BR" b="1" dirty="0">
            <a:latin typeface="Arial" pitchFamily="34" charset="0"/>
            <a:cs typeface="Arial" pitchFamily="34" charset="0"/>
          </a:endParaRPr>
        </a:p>
        <a:p>
          <a:r>
            <a:rPr lang="pt-BR" b="1" dirty="0">
              <a:latin typeface="Arial" pitchFamily="34" charset="0"/>
              <a:cs typeface="Arial" pitchFamily="34" charset="0"/>
            </a:rPr>
            <a:t>(m)</a:t>
          </a:r>
        </a:p>
      </dgm:t>
    </dgm:pt>
    <dgm:pt modelId="{FFFBB4E4-EB2E-4788-9B9A-214ECFCD614B}" type="parTrans" cxnId="{49FC44BC-3BDC-4660-8964-FD48ECFDA14B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48D97D4B-1DE3-419F-8D80-142E94047ED2}" type="sibTrans" cxnId="{49FC44BC-3BDC-4660-8964-FD48ECFDA14B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4829E083-638C-4BDD-9E03-0633F82B0264}">
      <dgm:prSet phldrT="[Texto]"/>
      <dgm:spPr/>
      <dgm:t>
        <a:bodyPr/>
        <a:lstStyle/>
        <a:p>
          <a:r>
            <a:rPr lang="pt-BR" b="1" dirty="0" err="1">
              <a:latin typeface="Arial" pitchFamily="34" charset="0"/>
              <a:cs typeface="Arial" pitchFamily="34" charset="0"/>
            </a:rPr>
            <a:t>Coulometria</a:t>
          </a:r>
          <a:r>
            <a:rPr lang="pt-BR" b="1" dirty="0">
              <a:latin typeface="Arial" pitchFamily="34" charset="0"/>
              <a:cs typeface="Arial" pitchFamily="34" charset="0"/>
            </a:rPr>
            <a:t> com E constante</a:t>
          </a:r>
        </a:p>
        <a:p>
          <a:r>
            <a:rPr lang="pt-BR" b="1" dirty="0">
              <a:latin typeface="Arial" pitchFamily="34" charset="0"/>
              <a:cs typeface="Arial" pitchFamily="34" charset="0"/>
            </a:rPr>
            <a:t>(Q = It)</a:t>
          </a:r>
        </a:p>
      </dgm:t>
    </dgm:pt>
    <dgm:pt modelId="{CFFF618B-7247-40B5-AB9D-78DF1E4C85B9}" type="parTrans" cxnId="{01FAEFE5-6DFF-4B8A-9904-F9D5DF3C1CEA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D2EE1B9D-A49F-4F5E-889D-F6DF52909E5B}" type="sibTrans" cxnId="{01FAEFE5-6DFF-4B8A-9904-F9D5DF3C1CEA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FA3F599F-DD8F-4C91-B8B2-1C18710E21FD}">
      <dgm:prSet phldrT="[Texto]"/>
      <dgm:spPr/>
      <dgm:t>
        <a:bodyPr/>
        <a:lstStyle/>
        <a:p>
          <a:r>
            <a:rPr lang="pt-BR" b="1" dirty="0">
              <a:latin typeface="Arial" pitchFamily="34" charset="0"/>
              <a:cs typeface="Arial" pitchFamily="34" charset="0"/>
            </a:rPr>
            <a:t>Titulações </a:t>
          </a:r>
          <a:r>
            <a:rPr lang="pt-BR" b="1" dirty="0" err="1">
              <a:latin typeface="Arial" pitchFamily="34" charset="0"/>
              <a:cs typeface="Arial" pitchFamily="34" charset="0"/>
            </a:rPr>
            <a:t>coulométricas</a:t>
          </a:r>
          <a:endParaRPr lang="pt-BR" b="1" dirty="0">
            <a:latin typeface="Arial" pitchFamily="34" charset="0"/>
            <a:cs typeface="Arial" pitchFamily="34" charset="0"/>
          </a:endParaRPr>
        </a:p>
        <a:p>
          <a:r>
            <a:rPr lang="pt-BR" b="1" dirty="0">
              <a:latin typeface="Arial" pitchFamily="34" charset="0"/>
              <a:cs typeface="Arial" pitchFamily="34" charset="0"/>
            </a:rPr>
            <a:t>(Q = It)</a:t>
          </a:r>
        </a:p>
      </dgm:t>
    </dgm:pt>
    <dgm:pt modelId="{5B0FD4D9-D941-45AB-A3AB-7B0F52153162}" type="parTrans" cxnId="{026493B7-5BFE-4EAC-8493-466BEE098095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28E88788-9271-4E7D-97B3-AF715F73C22E}" type="sibTrans" cxnId="{026493B7-5BFE-4EAC-8493-466BEE098095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2A19726B-E066-4CC9-8AE6-30AF6618D84A}">
      <dgm:prSet phldrT="[Texto]"/>
      <dgm:spPr/>
      <dgm:t>
        <a:bodyPr/>
        <a:lstStyle/>
        <a:p>
          <a:r>
            <a:rPr lang="pt-BR" b="1" dirty="0" err="1">
              <a:latin typeface="Arial" pitchFamily="34" charset="0"/>
              <a:cs typeface="Arial" pitchFamily="34" charset="0"/>
            </a:rPr>
            <a:t>Eletrogravimetria</a:t>
          </a:r>
          <a:endParaRPr lang="pt-BR" b="1" dirty="0">
            <a:latin typeface="Arial" pitchFamily="34" charset="0"/>
            <a:cs typeface="Arial" pitchFamily="34" charset="0"/>
          </a:endParaRPr>
        </a:p>
        <a:p>
          <a:r>
            <a:rPr lang="pt-BR" b="1" dirty="0">
              <a:latin typeface="Arial" pitchFamily="34" charset="0"/>
              <a:cs typeface="Arial" pitchFamily="34" charset="0"/>
            </a:rPr>
            <a:t>(m)</a:t>
          </a:r>
        </a:p>
      </dgm:t>
    </dgm:pt>
    <dgm:pt modelId="{B4D066FF-FE8C-4B39-8A0E-634AC8336BA8}" type="parTrans" cxnId="{F70672B8-1EA2-40F5-BAE8-4CCBDD5D8BC9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447CCBAF-D93E-4B4C-89DF-5DB1D5B3049F}" type="sibTrans" cxnId="{F70672B8-1EA2-40F5-BAE8-4CCBDD5D8BC9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1B74D382-BFE1-4AE9-9248-057F5E84A462}" type="pres">
      <dgm:prSet presAssocID="{68CD7499-9C4F-4F3F-BC3E-14872894735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C060F7E-90B6-4CB3-AF49-5DF4544305A3}" type="pres">
      <dgm:prSet presAssocID="{4136D85E-362D-4EC3-B787-990F76F5006D}" presName="hierRoot1" presStyleCnt="0"/>
      <dgm:spPr/>
    </dgm:pt>
    <dgm:pt modelId="{04845A15-E5E6-476B-B426-4DBDB1CCD6A7}" type="pres">
      <dgm:prSet presAssocID="{4136D85E-362D-4EC3-B787-990F76F5006D}" presName="composite" presStyleCnt="0"/>
      <dgm:spPr/>
    </dgm:pt>
    <dgm:pt modelId="{9E6FF21C-B6B7-4BD8-8946-56F35BBC8094}" type="pres">
      <dgm:prSet presAssocID="{4136D85E-362D-4EC3-B787-990F76F5006D}" presName="background" presStyleLbl="node0" presStyleIdx="0" presStyleCnt="1"/>
      <dgm:spPr/>
    </dgm:pt>
    <dgm:pt modelId="{C819D319-2614-4337-8BF3-B094AA9B488C}" type="pres">
      <dgm:prSet presAssocID="{4136D85E-362D-4EC3-B787-990F76F5006D}" presName="text" presStyleLbl="fgAcc0" presStyleIdx="0" presStyleCnt="1">
        <dgm:presLayoutVars>
          <dgm:chPref val="3"/>
        </dgm:presLayoutVars>
      </dgm:prSet>
      <dgm:spPr/>
    </dgm:pt>
    <dgm:pt modelId="{9A674D3F-D834-4870-BB8F-F5E95ED4013F}" type="pres">
      <dgm:prSet presAssocID="{4136D85E-362D-4EC3-B787-990F76F5006D}" presName="hierChild2" presStyleCnt="0"/>
      <dgm:spPr/>
    </dgm:pt>
    <dgm:pt modelId="{42331017-84BE-41FC-BB3B-F94DDF64C93A}" type="pres">
      <dgm:prSet presAssocID="{C4CC5EBB-DBC9-4703-8916-D6C27FF63274}" presName="Name10" presStyleLbl="parChTrans1D2" presStyleIdx="0" presStyleCnt="2"/>
      <dgm:spPr/>
    </dgm:pt>
    <dgm:pt modelId="{8C8B3BDF-9D07-4363-B911-26B6B34D797A}" type="pres">
      <dgm:prSet presAssocID="{A1B8616A-197A-401F-86FB-9CED2643DAE4}" presName="hierRoot2" presStyleCnt="0"/>
      <dgm:spPr/>
    </dgm:pt>
    <dgm:pt modelId="{7613B6B2-3A5A-4B5D-88AA-7757065C72A1}" type="pres">
      <dgm:prSet presAssocID="{A1B8616A-197A-401F-86FB-9CED2643DAE4}" presName="composite2" presStyleCnt="0"/>
      <dgm:spPr/>
    </dgm:pt>
    <dgm:pt modelId="{F431360C-BB6C-49B0-8C00-14082FB06D67}" type="pres">
      <dgm:prSet presAssocID="{A1B8616A-197A-401F-86FB-9CED2643DAE4}" presName="background2" presStyleLbl="node2" presStyleIdx="0" presStyleCnt="2"/>
      <dgm:spPr/>
    </dgm:pt>
    <dgm:pt modelId="{58D0809A-DF53-45E5-AC8E-8F8347D7AD62}" type="pres">
      <dgm:prSet presAssocID="{A1B8616A-197A-401F-86FB-9CED2643DAE4}" presName="text2" presStyleLbl="fgAcc2" presStyleIdx="0" presStyleCnt="2">
        <dgm:presLayoutVars>
          <dgm:chPref val="3"/>
        </dgm:presLayoutVars>
      </dgm:prSet>
      <dgm:spPr/>
    </dgm:pt>
    <dgm:pt modelId="{BB9B8C9E-89B9-4E9C-B774-8B9EE3FB3394}" type="pres">
      <dgm:prSet presAssocID="{A1B8616A-197A-401F-86FB-9CED2643DAE4}" presName="hierChild3" presStyleCnt="0"/>
      <dgm:spPr/>
    </dgm:pt>
    <dgm:pt modelId="{A13AB48B-B09B-439A-976C-D17E2A1C1CE0}" type="pres">
      <dgm:prSet presAssocID="{0F6998B6-2544-40F8-A4D1-E61F3EB84D49}" presName="Name17" presStyleLbl="parChTrans1D3" presStyleIdx="0" presStyleCnt="4"/>
      <dgm:spPr/>
    </dgm:pt>
    <dgm:pt modelId="{84B7EDC1-4CCF-46A2-83B1-951DD064D6AF}" type="pres">
      <dgm:prSet presAssocID="{C656D5DF-EEBF-4641-9A2E-4E53B26C6F9C}" presName="hierRoot3" presStyleCnt="0"/>
      <dgm:spPr/>
    </dgm:pt>
    <dgm:pt modelId="{02062C13-A837-4C28-8FCF-E576262BCEAC}" type="pres">
      <dgm:prSet presAssocID="{C656D5DF-EEBF-4641-9A2E-4E53B26C6F9C}" presName="composite3" presStyleCnt="0"/>
      <dgm:spPr/>
    </dgm:pt>
    <dgm:pt modelId="{886E30ED-F002-4E87-A1DF-63BEBA3562BD}" type="pres">
      <dgm:prSet presAssocID="{C656D5DF-EEBF-4641-9A2E-4E53B26C6F9C}" presName="background3" presStyleLbl="node3" presStyleIdx="0" presStyleCnt="4"/>
      <dgm:spPr/>
    </dgm:pt>
    <dgm:pt modelId="{5A932CB8-7419-4280-8B3D-885EA24CDD45}" type="pres">
      <dgm:prSet presAssocID="{C656D5DF-EEBF-4641-9A2E-4E53B26C6F9C}" presName="text3" presStyleLbl="fgAcc3" presStyleIdx="0" presStyleCnt="4">
        <dgm:presLayoutVars>
          <dgm:chPref val="3"/>
        </dgm:presLayoutVars>
      </dgm:prSet>
      <dgm:spPr/>
    </dgm:pt>
    <dgm:pt modelId="{50D66E1A-AFEE-4E24-A68D-A4627A72C49E}" type="pres">
      <dgm:prSet presAssocID="{C656D5DF-EEBF-4641-9A2E-4E53B26C6F9C}" presName="hierChild4" presStyleCnt="0"/>
      <dgm:spPr/>
    </dgm:pt>
    <dgm:pt modelId="{0470F963-9CB0-491A-AA80-BE204330776E}" type="pres">
      <dgm:prSet presAssocID="{AAA77281-622D-45D5-9F23-E111D1858C1F}" presName="Name23" presStyleLbl="parChTrans1D4" presStyleIdx="0" presStyleCnt="10"/>
      <dgm:spPr/>
    </dgm:pt>
    <dgm:pt modelId="{A2EC3D87-A853-4F8B-B144-6AC9E4305E44}" type="pres">
      <dgm:prSet presAssocID="{F0BA9BDD-6EF8-42A5-B3C1-6E8B5023EB46}" presName="hierRoot4" presStyleCnt="0"/>
      <dgm:spPr/>
    </dgm:pt>
    <dgm:pt modelId="{5A03C84D-7294-4913-8CD6-F4AF604282E1}" type="pres">
      <dgm:prSet presAssocID="{F0BA9BDD-6EF8-42A5-B3C1-6E8B5023EB46}" presName="composite4" presStyleCnt="0"/>
      <dgm:spPr/>
    </dgm:pt>
    <dgm:pt modelId="{890B7A14-6E13-48B2-867B-734BB7D04509}" type="pres">
      <dgm:prSet presAssocID="{F0BA9BDD-6EF8-42A5-B3C1-6E8B5023EB46}" presName="background4" presStyleLbl="node4" presStyleIdx="0" presStyleCnt="10"/>
      <dgm:spPr/>
    </dgm:pt>
    <dgm:pt modelId="{154B566E-0D33-401E-AD89-85A15F7C86CA}" type="pres">
      <dgm:prSet presAssocID="{F0BA9BDD-6EF8-42A5-B3C1-6E8B5023EB46}" presName="text4" presStyleLbl="fgAcc4" presStyleIdx="0" presStyleCnt="10">
        <dgm:presLayoutVars>
          <dgm:chPref val="3"/>
        </dgm:presLayoutVars>
      </dgm:prSet>
      <dgm:spPr/>
    </dgm:pt>
    <dgm:pt modelId="{3A13D77F-76A5-4E28-8F46-FC050BF31A28}" type="pres">
      <dgm:prSet presAssocID="{F0BA9BDD-6EF8-42A5-B3C1-6E8B5023EB46}" presName="hierChild5" presStyleCnt="0"/>
      <dgm:spPr/>
    </dgm:pt>
    <dgm:pt modelId="{A1741A66-06F9-49F8-BA82-A5C35F4C02EB}" type="pres">
      <dgm:prSet presAssocID="{B5563E56-5506-42D4-8457-120AB8A9A41E}" presName="Name23" presStyleLbl="parChTrans1D4" presStyleIdx="1" presStyleCnt="10"/>
      <dgm:spPr/>
    </dgm:pt>
    <dgm:pt modelId="{27828194-B1B5-4F61-81E3-A9DFE1368FB6}" type="pres">
      <dgm:prSet presAssocID="{B017D8A0-E81F-41BD-B5A3-BAF2E3ADF783}" presName="hierRoot4" presStyleCnt="0"/>
      <dgm:spPr/>
    </dgm:pt>
    <dgm:pt modelId="{F3FFA5D6-61E4-47E4-A75C-626828BFF0BB}" type="pres">
      <dgm:prSet presAssocID="{B017D8A0-E81F-41BD-B5A3-BAF2E3ADF783}" presName="composite4" presStyleCnt="0"/>
      <dgm:spPr/>
    </dgm:pt>
    <dgm:pt modelId="{6E994C0E-8DCD-4F87-AA00-C25AD3AC2766}" type="pres">
      <dgm:prSet presAssocID="{B017D8A0-E81F-41BD-B5A3-BAF2E3ADF783}" presName="background4" presStyleLbl="node4" presStyleIdx="1" presStyleCnt="10"/>
      <dgm:spPr/>
    </dgm:pt>
    <dgm:pt modelId="{EE58FC96-8CB4-4FB2-B4D0-F65EC11DACEA}" type="pres">
      <dgm:prSet presAssocID="{B017D8A0-E81F-41BD-B5A3-BAF2E3ADF783}" presName="text4" presStyleLbl="fgAcc4" presStyleIdx="1" presStyleCnt="10">
        <dgm:presLayoutVars>
          <dgm:chPref val="3"/>
        </dgm:presLayoutVars>
      </dgm:prSet>
      <dgm:spPr/>
    </dgm:pt>
    <dgm:pt modelId="{BEF53674-EBAF-4CFE-B239-5AF44A549E76}" type="pres">
      <dgm:prSet presAssocID="{B017D8A0-E81F-41BD-B5A3-BAF2E3ADF783}" presName="hierChild5" presStyleCnt="0"/>
      <dgm:spPr/>
    </dgm:pt>
    <dgm:pt modelId="{F53A2594-93DF-467A-A0EB-479690850DB8}" type="pres">
      <dgm:prSet presAssocID="{288F0CA0-21E9-4DD1-8F09-D4321406796F}" presName="Name17" presStyleLbl="parChTrans1D3" presStyleIdx="1" presStyleCnt="4"/>
      <dgm:spPr/>
    </dgm:pt>
    <dgm:pt modelId="{34EB3E82-C8CD-4C8F-AD9C-943281C729C7}" type="pres">
      <dgm:prSet presAssocID="{103AD8DC-988F-480C-AD19-DAD14B0AF238}" presName="hierRoot3" presStyleCnt="0"/>
      <dgm:spPr/>
    </dgm:pt>
    <dgm:pt modelId="{02967652-A5F4-421B-8BCA-5D25A39E4A31}" type="pres">
      <dgm:prSet presAssocID="{103AD8DC-988F-480C-AD19-DAD14B0AF238}" presName="composite3" presStyleCnt="0"/>
      <dgm:spPr/>
    </dgm:pt>
    <dgm:pt modelId="{3F9F1DAF-832D-4308-B75F-318FB4D02C8B}" type="pres">
      <dgm:prSet presAssocID="{103AD8DC-988F-480C-AD19-DAD14B0AF238}" presName="background3" presStyleLbl="node3" presStyleIdx="1" presStyleCnt="4"/>
      <dgm:spPr/>
    </dgm:pt>
    <dgm:pt modelId="{931817AE-8614-42FC-A07D-2EAB90635FE0}" type="pres">
      <dgm:prSet presAssocID="{103AD8DC-988F-480C-AD19-DAD14B0AF238}" presName="text3" presStyleLbl="fgAcc3" presStyleIdx="1" presStyleCnt="4">
        <dgm:presLayoutVars>
          <dgm:chPref val="3"/>
        </dgm:presLayoutVars>
      </dgm:prSet>
      <dgm:spPr/>
    </dgm:pt>
    <dgm:pt modelId="{FF90A2D6-F898-4699-9BA6-FAD8AFA8F838}" type="pres">
      <dgm:prSet presAssocID="{103AD8DC-988F-480C-AD19-DAD14B0AF238}" presName="hierChild4" presStyleCnt="0"/>
      <dgm:spPr/>
    </dgm:pt>
    <dgm:pt modelId="{C2325DE5-408D-40A4-A6F1-09C627D9E5D7}" type="pres">
      <dgm:prSet presAssocID="{63A7DC64-19CB-4BCD-8F12-1188398B7FDF}" presName="Name23" presStyleLbl="parChTrans1D4" presStyleIdx="2" presStyleCnt="10"/>
      <dgm:spPr/>
    </dgm:pt>
    <dgm:pt modelId="{42A9F787-0DC2-4AE5-80BD-D2EE0BE9F254}" type="pres">
      <dgm:prSet presAssocID="{D74DF1F9-6F66-47BB-B466-70F846861F0D}" presName="hierRoot4" presStyleCnt="0"/>
      <dgm:spPr/>
    </dgm:pt>
    <dgm:pt modelId="{301A60D3-88D1-4761-86EA-1C6DE5C76A2A}" type="pres">
      <dgm:prSet presAssocID="{D74DF1F9-6F66-47BB-B466-70F846861F0D}" presName="composite4" presStyleCnt="0"/>
      <dgm:spPr/>
    </dgm:pt>
    <dgm:pt modelId="{C867CF75-C08C-40C3-BAF5-940A1DD3DA6D}" type="pres">
      <dgm:prSet presAssocID="{D74DF1F9-6F66-47BB-B466-70F846861F0D}" presName="background4" presStyleLbl="node4" presStyleIdx="2" presStyleCnt="10"/>
      <dgm:spPr/>
    </dgm:pt>
    <dgm:pt modelId="{6E492F4C-8656-4980-902B-97A2F174EEE9}" type="pres">
      <dgm:prSet presAssocID="{D74DF1F9-6F66-47BB-B466-70F846861F0D}" presName="text4" presStyleLbl="fgAcc4" presStyleIdx="2" presStyleCnt="10">
        <dgm:presLayoutVars>
          <dgm:chPref val="3"/>
        </dgm:presLayoutVars>
      </dgm:prSet>
      <dgm:spPr/>
    </dgm:pt>
    <dgm:pt modelId="{9EF3C096-17A4-452B-BAC7-2A1CCC121EDB}" type="pres">
      <dgm:prSet presAssocID="{D74DF1F9-6F66-47BB-B466-70F846861F0D}" presName="hierChild5" presStyleCnt="0"/>
      <dgm:spPr/>
    </dgm:pt>
    <dgm:pt modelId="{19815C9E-E870-407C-A9CE-9FD55D40CF17}" type="pres">
      <dgm:prSet presAssocID="{2342F6D8-A61B-47EF-9F44-0C27506A5BC2}" presName="Name23" presStyleLbl="parChTrans1D4" presStyleIdx="3" presStyleCnt="10"/>
      <dgm:spPr/>
    </dgm:pt>
    <dgm:pt modelId="{1BCD2610-15E3-47D8-A1D9-90ED24E44948}" type="pres">
      <dgm:prSet presAssocID="{8B0293D1-31D8-4CE0-978E-82F7E213F820}" presName="hierRoot4" presStyleCnt="0"/>
      <dgm:spPr/>
    </dgm:pt>
    <dgm:pt modelId="{51CF03F5-CD77-4A66-92FE-4B51A6DB1538}" type="pres">
      <dgm:prSet presAssocID="{8B0293D1-31D8-4CE0-978E-82F7E213F820}" presName="composite4" presStyleCnt="0"/>
      <dgm:spPr/>
    </dgm:pt>
    <dgm:pt modelId="{0656FD56-44DB-416A-9B94-2D53FC703EFC}" type="pres">
      <dgm:prSet presAssocID="{8B0293D1-31D8-4CE0-978E-82F7E213F820}" presName="background4" presStyleLbl="node4" presStyleIdx="3" presStyleCnt="10"/>
      <dgm:spPr/>
    </dgm:pt>
    <dgm:pt modelId="{E095D11C-0052-46BD-BC8E-D41F2CEAA2DF}" type="pres">
      <dgm:prSet presAssocID="{8B0293D1-31D8-4CE0-978E-82F7E213F820}" presName="text4" presStyleLbl="fgAcc4" presStyleIdx="3" presStyleCnt="10">
        <dgm:presLayoutVars>
          <dgm:chPref val="3"/>
        </dgm:presLayoutVars>
      </dgm:prSet>
      <dgm:spPr/>
    </dgm:pt>
    <dgm:pt modelId="{3BAFF9D0-82CA-4D97-9DB2-E46F18218565}" type="pres">
      <dgm:prSet presAssocID="{8B0293D1-31D8-4CE0-978E-82F7E213F820}" presName="hierChild5" presStyleCnt="0"/>
      <dgm:spPr/>
    </dgm:pt>
    <dgm:pt modelId="{327821B7-5382-4814-9EB2-AC32153046DE}" type="pres">
      <dgm:prSet presAssocID="{358C1891-F3AA-4917-AEBD-0914D13276CF}" presName="Name23" presStyleLbl="parChTrans1D4" presStyleIdx="4" presStyleCnt="10"/>
      <dgm:spPr/>
    </dgm:pt>
    <dgm:pt modelId="{CFC4D3C5-8D44-4106-AF2A-E836C18CA394}" type="pres">
      <dgm:prSet presAssocID="{6C37277F-1D4C-467C-A10F-4010EAA859F5}" presName="hierRoot4" presStyleCnt="0"/>
      <dgm:spPr/>
    </dgm:pt>
    <dgm:pt modelId="{6B6FA3DE-609B-4AEA-A6A9-533854E0CEE7}" type="pres">
      <dgm:prSet presAssocID="{6C37277F-1D4C-467C-A10F-4010EAA859F5}" presName="composite4" presStyleCnt="0"/>
      <dgm:spPr/>
    </dgm:pt>
    <dgm:pt modelId="{E5C07685-7817-437B-B928-D1E1FD4F768D}" type="pres">
      <dgm:prSet presAssocID="{6C37277F-1D4C-467C-A10F-4010EAA859F5}" presName="background4" presStyleLbl="node4" presStyleIdx="4" presStyleCnt="10"/>
      <dgm:spPr/>
    </dgm:pt>
    <dgm:pt modelId="{67AAB699-4351-40B7-867E-53817F45947E}" type="pres">
      <dgm:prSet presAssocID="{6C37277F-1D4C-467C-A10F-4010EAA859F5}" presName="text4" presStyleLbl="fgAcc4" presStyleIdx="4" presStyleCnt="10">
        <dgm:presLayoutVars>
          <dgm:chPref val="3"/>
        </dgm:presLayoutVars>
      </dgm:prSet>
      <dgm:spPr/>
    </dgm:pt>
    <dgm:pt modelId="{54742444-A498-46BD-999F-1C9B6CEFB957}" type="pres">
      <dgm:prSet presAssocID="{6C37277F-1D4C-467C-A10F-4010EAA859F5}" presName="hierChild5" presStyleCnt="0"/>
      <dgm:spPr/>
    </dgm:pt>
    <dgm:pt modelId="{E241E096-0262-431B-A8DD-B8C27B2C5BFB}" type="pres">
      <dgm:prSet presAssocID="{FFFBB4E4-EB2E-4788-9B9A-214ECFCD614B}" presName="Name23" presStyleLbl="parChTrans1D4" presStyleIdx="5" presStyleCnt="10"/>
      <dgm:spPr/>
    </dgm:pt>
    <dgm:pt modelId="{494C96EA-C10D-4640-9181-2B787A95B766}" type="pres">
      <dgm:prSet presAssocID="{99CBFE7E-3448-442E-A11F-4CA0C469A1E5}" presName="hierRoot4" presStyleCnt="0"/>
      <dgm:spPr/>
    </dgm:pt>
    <dgm:pt modelId="{90335CCA-A18B-4CAC-9845-EE01A029E830}" type="pres">
      <dgm:prSet presAssocID="{99CBFE7E-3448-442E-A11F-4CA0C469A1E5}" presName="composite4" presStyleCnt="0"/>
      <dgm:spPr/>
    </dgm:pt>
    <dgm:pt modelId="{4327C036-B14E-4811-ACE6-D1E05EDCBF00}" type="pres">
      <dgm:prSet presAssocID="{99CBFE7E-3448-442E-A11F-4CA0C469A1E5}" presName="background4" presStyleLbl="node4" presStyleIdx="5" presStyleCnt="10"/>
      <dgm:spPr/>
    </dgm:pt>
    <dgm:pt modelId="{63B709B9-CC49-4DE4-B326-FADF054D969B}" type="pres">
      <dgm:prSet presAssocID="{99CBFE7E-3448-442E-A11F-4CA0C469A1E5}" presName="text4" presStyleLbl="fgAcc4" presStyleIdx="5" presStyleCnt="10">
        <dgm:presLayoutVars>
          <dgm:chPref val="3"/>
        </dgm:presLayoutVars>
      </dgm:prSet>
      <dgm:spPr/>
    </dgm:pt>
    <dgm:pt modelId="{3CC46F9A-B1B3-446B-9D8C-4F7C2A935E76}" type="pres">
      <dgm:prSet presAssocID="{99CBFE7E-3448-442E-A11F-4CA0C469A1E5}" presName="hierChild5" presStyleCnt="0"/>
      <dgm:spPr/>
    </dgm:pt>
    <dgm:pt modelId="{1ECFAC97-7EBB-41B2-8175-A3DF3446472B}" type="pres">
      <dgm:prSet presAssocID="{CFFF618B-7247-40B5-AB9D-78DF1E4C85B9}" presName="Name23" presStyleLbl="parChTrans1D4" presStyleIdx="6" presStyleCnt="10"/>
      <dgm:spPr/>
    </dgm:pt>
    <dgm:pt modelId="{B93C94AC-9D38-4CB8-912C-C8B3A2402726}" type="pres">
      <dgm:prSet presAssocID="{4829E083-638C-4BDD-9E03-0633F82B0264}" presName="hierRoot4" presStyleCnt="0"/>
      <dgm:spPr/>
    </dgm:pt>
    <dgm:pt modelId="{95EE4423-1A95-49C5-BE08-543116DB3708}" type="pres">
      <dgm:prSet presAssocID="{4829E083-638C-4BDD-9E03-0633F82B0264}" presName="composite4" presStyleCnt="0"/>
      <dgm:spPr/>
    </dgm:pt>
    <dgm:pt modelId="{F9742914-4DD4-43DD-85D3-E87A5DD7839C}" type="pres">
      <dgm:prSet presAssocID="{4829E083-638C-4BDD-9E03-0633F82B0264}" presName="background4" presStyleLbl="node4" presStyleIdx="6" presStyleCnt="10"/>
      <dgm:spPr/>
    </dgm:pt>
    <dgm:pt modelId="{1A39B708-3222-4A30-98F7-DB743C92ACEE}" type="pres">
      <dgm:prSet presAssocID="{4829E083-638C-4BDD-9E03-0633F82B0264}" presName="text4" presStyleLbl="fgAcc4" presStyleIdx="6" presStyleCnt="10">
        <dgm:presLayoutVars>
          <dgm:chPref val="3"/>
        </dgm:presLayoutVars>
      </dgm:prSet>
      <dgm:spPr/>
    </dgm:pt>
    <dgm:pt modelId="{AB18F24B-718C-4D2D-865A-AF65964D2C51}" type="pres">
      <dgm:prSet presAssocID="{4829E083-638C-4BDD-9E03-0633F82B0264}" presName="hierChild5" presStyleCnt="0"/>
      <dgm:spPr/>
    </dgm:pt>
    <dgm:pt modelId="{C1A3F61A-1D5E-4273-9FD1-16C80546DB26}" type="pres">
      <dgm:prSet presAssocID="{A1DD5A72-BE3D-4D39-A386-4A83D7A28CEE}" presName="Name23" presStyleLbl="parChTrans1D4" presStyleIdx="7" presStyleCnt="10"/>
      <dgm:spPr/>
    </dgm:pt>
    <dgm:pt modelId="{A0212A71-79FC-4338-9047-A0937C2346E3}" type="pres">
      <dgm:prSet presAssocID="{FC5FE6B9-6B51-472C-84DA-EEE4638C3D89}" presName="hierRoot4" presStyleCnt="0"/>
      <dgm:spPr/>
    </dgm:pt>
    <dgm:pt modelId="{69DC1A31-E086-4B38-8E9B-2151519028F2}" type="pres">
      <dgm:prSet presAssocID="{FC5FE6B9-6B51-472C-84DA-EEE4638C3D89}" presName="composite4" presStyleCnt="0"/>
      <dgm:spPr/>
    </dgm:pt>
    <dgm:pt modelId="{FE6865A4-42AE-4EC7-BFF8-0ADC4C72B673}" type="pres">
      <dgm:prSet presAssocID="{FC5FE6B9-6B51-472C-84DA-EEE4638C3D89}" presName="background4" presStyleLbl="node4" presStyleIdx="7" presStyleCnt="10"/>
      <dgm:spPr/>
    </dgm:pt>
    <dgm:pt modelId="{FBE0753F-6A5C-4920-A9EF-B6E2B7BC3258}" type="pres">
      <dgm:prSet presAssocID="{FC5FE6B9-6B51-472C-84DA-EEE4638C3D89}" presName="text4" presStyleLbl="fgAcc4" presStyleIdx="7" presStyleCnt="10">
        <dgm:presLayoutVars>
          <dgm:chPref val="3"/>
        </dgm:presLayoutVars>
      </dgm:prSet>
      <dgm:spPr/>
    </dgm:pt>
    <dgm:pt modelId="{DC239C9A-2633-490E-A78F-4933D622F13C}" type="pres">
      <dgm:prSet presAssocID="{FC5FE6B9-6B51-472C-84DA-EEE4638C3D89}" presName="hierChild5" presStyleCnt="0"/>
      <dgm:spPr/>
    </dgm:pt>
    <dgm:pt modelId="{F183CE2A-1424-4C9A-84AA-35E8C05A414C}" type="pres">
      <dgm:prSet presAssocID="{5B0FD4D9-D941-45AB-A3AB-7B0F52153162}" presName="Name23" presStyleLbl="parChTrans1D4" presStyleIdx="8" presStyleCnt="10"/>
      <dgm:spPr/>
    </dgm:pt>
    <dgm:pt modelId="{11497014-A242-4E0E-9A4A-644D111D02F8}" type="pres">
      <dgm:prSet presAssocID="{FA3F599F-DD8F-4C91-B8B2-1C18710E21FD}" presName="hierRoot4" presStyleCnt="0"/>
      <dgm:spPr/>
    </dgm:pt>
    <dgm:pt modelId="{DD052842-656C-4243-95A7-EE4B455BFB14}" type="pres">
      <dgm:prSet presAssocID="{FA3F599F-DD8F-4C91-B8B2-1C18710E21FD}" presName="composite4" presStyleCnt="0"/>
      <dgm:spPr/>
    </dgm:pt>
    <dgm:pt modelId="{A1FA2170-EE5C-474C-8E2D-F5017C62904A}" type="pres">
      <dgm:prSet presAssocID="{FA3F599F-DD8F-4C91-B8B2-1C18710E21FD}" presName="background4" presStyleLbl="node4" presStyleIdx="8" presStyleCnt="10"/>
      <dgm:spPr/>
    </dgm:pt>
    <dgm:pt modelId="{B49A5BE2-CB38-4B3C-9BB9-5AF265F57425}" type="pres">
      <dgm:prSet presAssocID="{FA3F599F-DD8F-4C91-B8B2-1C18710E21FD}" presName="text4" presStyleLbl="fgAcc4" presStyleIdx="8" presStyleCnt="10">
        <dgm:presLayoutVars>
          <dgm:chPref val="3"/>
        </dgm:presLayoutVars>
      </dgm:prSet>
      <dgm:spPr/>
    </dgm:pt>
    <dgm:pt modelId="{47B94DAC-F284-4B32-96EA-27095DD7408C}" type="pres">
      <dgm:prSet presAssocID="{FA3F599F-DD8F-4C91-B8B2-1C18710E21FD}" presName="hierChild5" presStyleCnt="0"/>
      <dgm:spPr/>
    </dgm:pt>
    <dgm:pt modelId="{7AC3F189-007F-4C5B-947F-E0BD2C0F5FDC}" type="pres">
      <dgm:prSet presAssocID="{B4D066FF-FE8C-4B39-8A0E-634AC8336BA8}" presName="Name23" presStyleLbl="parChTrans1D4" presStyleIdx="9" presStyleCnt="10"/>
      <dgm:spPr/>
    </dgm:pt>
    <dgm:pt modelId="{C0272496-190A-4545-BAF8-4BA176885F78}" type="pres">
      <dgm:prSet presAssocID="{2A19726B-E066-4CC9-8AE6-30AF6618D84A}" presName="hierRoot4" presStyleCnt="0"/>
      <dgm:spPr/>
    </dgm:pt>
    <dgm:pt modelId="{954B1827-9A76-4733-93CB-C8103CD561E9}" type="pres">
      <dgm:prSet presAssocID="{2A19726B-E066-4CC9-8AE6-30AF6618D84A}" presName="composite4" presStyleCnt="0"/>
      <dgm:spPr/>
    </dgm:pt>
    <dgm:pt modelId="{FC2B7FEB-41D4-4F72-9889-40A2FEE9F2DD}" type="pres">
      <dgm:prSet presAssocID="{2A19726B-E066-4CC9-8AE6-30AF6618D84A}" presName="background4" presStyleLbl="node4" presStyleIdx="9" presStyleCnt="10"/>
      <dgm:spPr/>
    </dgm:pt>
    <dgm:pt modelId="{E1CE228D-4C7A-40B0-AB25-26B31601A40B}" type="pres">
      <dgm:prSet presAssocID="{2A19726B-E066-4CC9-8AE6-30AF6618D84A}" presName="text4" presStyleLbl="fgAcc4" presStyleIdx="9" presStyleCnt="10">
        <dgm:presLayoutVars>
          <dgm:chPref val="3"/>
        </dgm:presLayoutVars>
      </dgm:prSet>
      <dgm:spPr/>
    </dgm:pt>
    <dgm:pt modelId="{60392023-AE26-40D5-8704-D16C6DE6C35E}" type="pres">
      <dgm:prSet presAssocID="{2A19726B-E066-4CC9-8AE6-30AF6618D84A}" presName="hierChild5" presStyleCnt="0"/>
      <dgm:spPr/>
    </dgm:pt>
    <dgm:pt modelId="{186780AB-CF12-4F34-9839-418B17E8788E}" type="pres">
      <dgm:prSet presAssocID="{1DA5B33D-4C32-42AD-9C51-DA2038F00EF0}" presName="Name10" presStyleLbl="parChTrans1D2" presStyleIdx="1" presStyleCnt="2"/>
      <dgm:spPr/>
    </dgm:pt>
    <dgm:pt modelId="{A5735240-2BD2-4827-B8AD-79444A159448}" type="pres">
      <dgm:prSet presAssocID="{6800ED5B-D32E-4CCC-BADD-9A8E50C50A70}" presName="hierRoot2" presStyleCnt="0"/>
      <dgm:spPr/>
    </dgm:pt>
    <dgm:pt modelId="{C402A337-A479-49DB-ACDC-80628656B29C}" type="pres">
      <dgm:prSet presAssocID="{6800ED5B-D32E-4CCC-BADD-9A8E50C50A70}" presName="composite2" presStyleCnt="0"/>
      <dgm:spPr/>
    </dgm:pt>
    <dgm:pt modelId="{1BCA9999-D0B9-4697-B3B4-12B84852BE5E}" type="pres">
      <dgm:prSet presAssocID="{6800ED5B-D32E-4CCC-BADD-9A8E50C50A70}" presName="background2" presStyleLbl="node2" presStyleIdx="1" presStyleCnt="2"/>
      <dgm:spPr/>
    </dgm:pt>
    <dgm:pt modelId="{F0DB01CB-228B-41AC-B1D4-7CE7FC98B007}" type="pres">
      <dgm:prSet presAssocID="{6800ED5B-D32E-4CCC-BADD-9A8E50C50A70}" presName="text2" presStyleLbl="fgAcc2" presStyleIdx="1" presStyleCnt="2">
        <dgm:presLayoutVars>
          <dgm:chPref val="3"/>
        </dgm:presLayoutVars>
      </dgm:prSet>
      <dgm:spPr/>
    </dgm:pt>
    <dgm:pt modelId="{39E0A387-AE8D-4890-8ED3-2EAEBA135224}" type="pres">
      <dgm:prSet presAssocID="{6800ED5B-D32E-4CCC-BADD-9A8E50C50A70}" presName="hierChild3" presStyleCnt="0"/>
      <dgm:spPr/>
    </dgm:pt>
    <dgm:pt modelId="{271C83A3-ACD6-4D89-B7D2-D52F8E162F0C}" type="pres">
      <dgm:prSet presAssocID="{BFAF67BA-2D68-488F-8A07-12B4C1A434E4}" presName="Name17" presStyleLbl="parChTrans1D3" presStyleIdx="2" presStyleCnt="4"/>
      <dgm:spPr/>
    </dgm:pt>
    <dgm:pt modelId="{F9FBA4D5-E32F-4304-B0C1-C5A6C8B6459B}" type="pres">
      <dgm:prSet presAssocID="{2ACC8164-B520-452F-B05C-ED13C681103F}" presName="hierRoot3" presStyleCnt="0"/>
      <dgm:spPr/>
    </dgm:pt>
    <dgm:pt modelId="{72B056C1-E78F-4ADC-AA4F-7B384BE85E77}" type="pres">
      <dgm:prSet presAssocID="{2ACC8164-B520-452F-B05C-ED13C681103F}" presName="composite3" presStyleCnt="0"/>
      <dgm:spPr/>
    </dgm:pt>
    <dgm:pt modelId="{32F1109A-B897-47ED-9827-DF46CE208ECA}" type="pres">
      <dgm:prSet presAssocID="{2ACC8164-B520-452F-B05C-ED13C681103F}" presName="background3" presStyleLbl="node3" presStyleIdx="2" presStyleCnt="4"/>
      <dgm:spPr/>
    </dgm:pt>
    <dgm:pt modelId="{294225E3-DD4B-4814-B8AC-73ABF54CCA9D}" type="pres">
      <dgm:prSet presAssocID="{2ACC8164-B520-452F-B05C-ED13C681103F}" presName="text3" presStyleLbl="fgAcc3" presStyleIdx="2" presStyleCnt="4">
        <dgm:presLayoutVars>
          <dgm:chPref val="3"/>
        </dgm:presLayoutVars>
      </dgm:prSet>
      <dgm:spPr/>
    </dgm:pt>
    <dgm:pt modelId="{D83772C0-2FBE-4EDE-BC31-249565FE26BA}" type="pres">
      <dgm:prSet presAssocID="{2ACC8164-B520-452F-B05C-ED13C681103F}" presName="hierChild4" presStyleCnt="0"/>
      <dgm:spPr/>
    </dgm:pt>
    <dgm:pt modelId="{32B62066-B73A-4901-8978-F4FE362DE6CF}" type="pres">
      <dgm:prSet presAssocID="{D4CC5826-DE26-47DF-BD9B-5D7C12C3D349}" presName="Name17" presStyleLbl="parChTrans1D3" presStyleIdx="3" presStyleCnt="4"/>
      <dgm:spPr/>
    </dgm:pt>
    <dgm:pt modelId="{B4C2A351-F386-45F6-8756-76B0998C6BF0}" type="pres">
      <dgm:prSet presAssocID="{E8E3F60B-E2A8-4860-B320-53A38C42C066}" presName="hierRoot3" presStyleCnt="0"/>
      <dgm:spPr/>
    </dgm:pt>
    <dgm:pt modelId="{C6189F22-B55B-43E6-917E-E061FB82F8AC}" type="pres">
      <dgm:prSet presAssocID="{E8E3F60B-E2A8-4860-B320-53A38C42C066}" presName="composite3" presStyleCnt="0"/>
      <dgm:spPr/>
    </dgm:pt>
    <dgm:pt modelId="{00B7CF8D-0A4A-48AF-9B8B-54454B7E457E}" type="pres">
      <dgm:prSet presAssocID="{E8E3F60B-E2A8-4860-B320-53A38C42C066}" presName="background3" presStyleLbl="node3" presStyleIdx="3" presStyleCnt="4"/>
      <dgm:spPr/>
    </dgm:pt>
    <dgm:pt modelId="{620E59E4-9DDB-401C-BCE9-D94777D7C95B}" type="pres">
      <dgm:prSet presAssocID="{E8E3F60B-E2A8-4860-B320-53A38C42C066}" presName="text3" presStyleLbl="fgAcc3" presStyleIdx="3" presStyleCnt="4">
        <dgm:presLayoutVars>
          <dgm:chPref val="3"/>
        </dgm:presLayoutVars>
      </dgm:prSet>
      <dgm:spPr/>
    </dgm:pt>
    <dgm:pt modelId="{1BC8D2B2-8B70-431B-B46B-D4F0CA50444C}" type="pres">
      <dgm:prSet presAssocID="{E8E3F60B-E2A8-4860-B320-53A38C42C066}" presName="hierChild4" presStyleCnt="0"/>
      <dgm:spPr/>
    </dgm:pt>
  </dgm:ptLst>
  <dgm:cxnLst>
    <dgm:cxn modelId="{A0ACE705-3F3C-4772-958A-526CAB407122}" type="presOf" srcId="{358C1891-F3AA-4917-AEBD-0914D13276CF}" destId="{327821B7-5382-4814-9EB2-AC32153046DE}" srcOrd="0" destOrd="0" presId="urn:microsoft.com/office/officeart/2005/8/layout/hierarchy1"/>
    <dgm:cxn modelId="{809B1F09-C3CE-4EEB-8205-00BE75086B96}" srcId="{103AD8DC-988F-480C-AD19-DAD14B0AF238}" destId="{D74DF1F9-6F66-47BB-B466-70F846861F0D}" srcOrd="0" destOrd="0" parTransId="{63A7DC64-19CB-4BCD-8F12-1188398B7FDF}" sibTransId="{867711FF-3B63-46F5-8AB0-822F0D5F9F27}"/>
    <dgm:cxn modelId="{4FA4200B-6C30-4069-9C3B-91EF10BA8608}" type="presOf" srcId="{FFFBB4E4-EB2E-4788-9B9A-214ECFCD614B}" destId="{E241E096-0262-431B-A8DD-B8C27B2C5BFB}" srcOrd="0" destOrd="0" presId="urn:microsoft.com/office/officeart/2005/8/layout/hierarchy1"/>
    <dgm:cxn modelId="{74A23117-87D5-46F2-ABA3-C506660289F6}" srcId="{68CD7499-9C4F-4F3F-BC3E-14872894735A}" destId="{4136D85E-362D-4EC3-B787-990F76F5006D}" srcOrd="0" destOrd="0" parTransId="{04AE54BA-2DF4-4DD9-929E-82B246A95AD6}" sibTransId="{288D8652-19EF-4EAB-B201-C4C965DABA96}"/>
    <dgm:cxn modelId="{59A13225-9CF6-4FD0-ACBE-657468FE1DDC}" type="presOf" srcId="{8B0293D1-31D8-4CE0-978E-82F7E213F820}" destId="{E095D11C-0052-46BD-BC8E-D41F2CEAA2DF}" srcOrd="0" destOrd="0" presId="urn:microsoft.com/office/officeart/2005/8/layout/hierarchy1"/>
    <dgm:cxn modelId="{86E73633-8FD2-4CF7-80F7-7FAA130E94F3}" type="presOf" srcId="{103AD8DC-988F-480C-AD19-DAD14B0AF238}" destId="{931817AE-8614-42FC-A07D-2EAB90635FE0}" srcOrd="0" destOrd="0" presId="urn:microsoft.com/office/officeart/2005/8/layout/hierarchy1"/>
    <dgm:cxn modelId="{22B00D34-D104-4796-B158-608F47B66509}" type="presOf" srcId="{FC5FE6B9-6B51-472C-84DA-EEE4638C3D89}" destId="{FBE0753F-6A5C-4920-A9EF-B6E2B7BC3258}" srcOrd="0" destOrd="0" presId="urn:microsoft.com/office/officeart/2005/8/layout/hierarchy1"/>
    <dgm:cxn modelId="{1C842434-0776-459F-95A3-78EFA5114C40}" type="presOf" srcId="{B4D066FF-FE8C-4B39-8A0E-634AC8336BA8}" destId="{7AC3F189-007F-4C5B-947F-E0BD2C0F5FDC}" srcOrd="0" destOrd="0" presId="urn:microsoft.com/office/officeart/2005/8/layout/hierarchy1"/>
    <dgm:cxn modelId="{E2134337-07B9-4552-BA31-ADCD33B0952B}" type="presOf" srcId="{4829E083-638C-4BDD-9E03-0633F82B0264}" destId="{1A39B708-3222-4A30-98F7-DB743C92ACEE}" srcOrd="0" destOrd="0" presId="urn:microsoft.com/office/officeart/2005/8/layout/hierarchy1"/>
    <dgm:cxn modelId="{BF5C9A5C-5585-4F93-BA5D-58BA3AB077C2}" srcId="{4136D85E-362D-4EC3-B787-990F76F5006D}" destId="{6800ED5B-D32E-4CCC-BADD-9A8E50C50A70}" srcOrd="1" destOrd="0" parTransId="{1DA5B33D-4C32-42AD-9C51-DA2038F00EF0}" sibTransId="{5A3336AF-F4E1-402A-A300-9A1D277F3227}"/>
    <dgm:cxn modelId="{408CDE5C-9C74-4383-A8DB-3B6C9734101E}" srcId="{4136D85E-362D-4EC3-B787-990F76F5006D}" destId="{A1B8616A-197A-401F-86FB-9CED2643DAE4}" srcOrd="0" destOrd="0" parTransId="{C4CC5EBB-DBC9-4703-8916-D6C27FF63274}" sibTransId="{0BA19974-1331-42E0-88F3-FCBA06F7061E}"/>
    <dgm:cxn modelId="{15CB104C-9767-4E33-AA4F-2A096A97EE4A}" type="presOf" srcId="{C656D5DF-EEBF-4641-9A2E-4E53B26C6F9C}" destId="{5A932CB8-7419-4280-8B3D-885EA24CDD45}" srcOrd="0" destOrd="0" presId="urn:microsoft.com/office/officeart/2005/8/layout/hierarchy1"/>
    <dgm:cxn modelId="{D77D9B4E-5954-4FB9-9CAB-24971D34179E}" type="presOf" srcId="{6C37277F-1D4C-467C-A10F-4010EAA859F5}" destId="{67AAB699-4351-40B7-867E-53817F45947E}" srcOrd="0" destOrd="0" presId="urn:microsoft.com/office/officeart/2005/8/layout/hierarchy1"/>
    <dgm:cxn modelId="{F9020D4F-3F09-4C28-9C98-AEB1127DDFE9}" type="presOf" srcId="{63A7DC64-19CB-4BCD-8F12-1188398B7FDF}" destId="{C2325DE5-408D-40A4-A6F1-09C627D9E5D7}" srcOrd="0" destOrd="0" presId="urn:microsoft.com/office/officeart/2005/8/layout/hierarchy1"/>
    <dgm:cxn modelId="{F2C70351-6587-421B-9CAE-FC0443C2299D}" type="presOf" srcId="{0F6998B6-2544-40F8-A4D1-E61F3EB84D49}" destId="{A13AB48B-B09B-439A-976C-D17E2A1C1CE0}" srcOrd="0" destOrd="0" presId="urn:microsoft.com/office/officeart/2005/8/layout/hierarchy1"/>
    <dgm:cxn modelId="{757A2C51-E24B-4685-A744-985C8E3A843F}" srcId="{D74DF1F9-6F66-47BB-B466-70F846861F0D}" destId="{6C37277F-1D4C-467C-A10F-4010EAA859F5}" srcOrd="1" destOrd="0" parTransId="{358C1891-F3AA-4917-AEBD-0914D13276CF}" sibTransId="{D0081753-FED8-44C1-8704-83BD8F24F9C0}"/>
    <dgm:cxn modelId="{24747153-57E9-4326-BFE4-EF87795E8E88}" type="presOf" srcId="{6800ED5B-D32E-4CCC-BADD-9A8E50C50A70}" destId="{F0DB01CB-228B-41AC-B1D4-7CE7FC98B007}" srcOrd="0" destOrd="0" presId="urn:microsoft.com/office/officeart/2005/8/layout/hierarchy1"/>
    <dgm:cxn modelId="{1BD0117A-884B-4908-94A7-116CA0F37FBC}" type="presOf" srcId="{288F0CA0-21E9-4DD1-8F09-D4321406796F}" destId="{F53A2594-93DF-467A-A0EB-479690850DB8}" srcOrd="0" destOrd="0" presId="urn:microsoft.com/office/officeart/2005/8/layout/hierarchy1"/>
    <dgm:cxn modelId="{C2F73C94-0B87-4448-B219-23155284038B}" type="presOf" srcId="{A1B8616A-197A-401F-86FB-9CED2643DAE4}" destId="{58D0809A-DF53-45E5-AC8E-8F8347D7AD62}" srcOrd="0" destOrd="0" presId="urn:microsoft.com/office/officeart/2005/8/layout/hierarchy1"/>
    <dgm:cxn modelId="{1E88E098-5032-46E3-9C50-76B544EFCE1D}" type="presOf" srcId="{2A19726B-E066-4CC9-8AE6-30AF6618D84A}" destId="{E1CE228D-4C7A-40B0-AB25-26B31601A40B}" srcOrd="0" destOrd="0" presId="urn:microsoft.com/office/officeart/2005/8/layout/hierarchy1"/>
    <dgm:cxn modelId="{65B31099-D4C4-4BAA-A1C3-977671179480}" srcId="{6800ED5B-D32E-4CCC-BADD-9A8E50C50A70}" destId="{2ACC8164-B520-452F-B05C-ED13C681103F}" srcOrd="0" destOrd="0" parTransId="{BFAF67BA-2D68-488F-8A07-12B4C1A434E4}" sibTransId="{4F6AA219-6972-49B8-86CE-2542F2149716}"/>
    <dgm:cxn modelId="{8AB49999-05D1-46AB-AB15-3D71871D3E78}" srcId="{6800ED5B-D32E-4CCC-BADD-9A8E50C50A70}" destId="{E8E3F60B-E2A8-4860-B320-53A38C42C066}" srcOrd="1" destOrd="0" parTransId="{D4CC5826-DE26-47DF-BD9B-5D7C12C3D349}" sibTransId="{21CE818F-08F1-455F-9400-5A198C92FC01}"/>
    <dgm:cxn modelId="{F15C359C-93D3-41B7-8BE5-1489DE2DA9CF}" srcId="{A1B8616A-197A-401F-86FB-9CED2643DAE4}" destId="{103AD8DC-988F-480C-AD19-DAD14B0AF238}" srcOrd="1" destOrd="0" parTransId="{288F0CA0-21E9-4DD1-8F09-D4321406796F}" sibTransId="{6BC3852B-39DA-4AC4-941E-C3F37378DDF8}"/>
    <dgm:cxn modelId="{D449BD9C-1D14-4FFA-A3BD-1B44692F7937}" type="presOf" srcId="{68CD7499-9C4F-4F3F-BC3E-14872894735A}" destId="{1B74D382-BFE1-4AE9-9248-057F5E84A462}" srcOrd="0" destOrd="0" presId="urn:microsoft.com/office/officeart/2005/8/layout/hierarchy1"/>
    <dgm:cxn modelId="{13FB529D-CA89-40CB-8B70-BE8DE982AA9D}" type="presOf" srcId="{D74DF1F9-6F66-47BB-B466-70F846861F0D}" destId="{6E492F4C-8656-4980-902B-97A2F174EEE9}" srcOrd="0" destOrd="0" presId="urn:microsoft.com/office/officeart/2005/8/layout/hierarchy1"/>
    <dgm:cxn modelId="{131A9FA4-3D25-4B41-824D-3C4BBF610578}" type="presOf" srcId="{B017D8A0-E81F-41BD-B5A3-BAF2E3ADF783}" destId="{EE58FC96-8CB4-4FB2-B4D0-F65EC11DACEA}" srcOrd="0" destOrd="0" presId="urn:microsoft.com/office/officeart/2005/8/layout/hierarchy1"/>
    <dgm:cxn modelId="{42640FA5-D9BA-4F61-9F75-5415F4E8F7DC}" srcId="{D74DF1F9-6F66-47BB-B466-70F846861F0D}" destId="{8B0293D1-31D8-4CE0-978E-82F7E213F820}" srcOrd="0" destOrd="0" parTransId="{2342F6D8-A61B-47EF-9F44-0C27506A5BC2}" sibTransId="{9BECBABA-1F1C-42E5-9447-8AEC02EBA2E5}"/>
    <dgm:cxn modelId="{C722C9A9-26C4-4E95-8362-A5DB3B40C54A}" type="presOf" srcId="{99CBFE7E-3448-442E-A11F-4CA0C469A1E5}" destId="{63B709B9-CC49-4DE4-B326-FADF054D969B}" srcOrd="0" destOrd="0" presId="urn:microsoft.com/office/officeart/2005/8/layout/hierarchy1"/>
    <dgm:cxn modelId="{0371F1AE-FA45-4501-87A4-491C7BD133F4}" type="presOf" srcId="{4136D85E-362D-4EC3-B787-990F76F5006D}" destId="{C819D319-2614-4337-8BF3-B094AA9B488C}" srcOrd="0" destOrd="0" presId="urn:microsoft.com/office/officeart/2005/8/layout/hierarchy1"/>
    <dgm:cxn modelId="{AF1D4BAF-5C60-4C66-9592-0046A74C8C43}" type="presOf" srcId="{E8E3F60B-E2A8-4860-B320-53A38C42C066}" destId="{620E59E4-9DDB-401C-BCE9-D94777D7C95B}" srcOrd="0" destOrd="0" presId="urn:microsoft.com/office/officeart/2005/8/layout/hierarchy1"/>
    <dgm:cxn modelId="{2AEED6B3-69CB-4DA8-9962-08A82FC9B09D}" type="presOf" srcId="{2ACC8164-B520-452F-B05C-ED13C681103F}" destId="{294225E3-DD4B-4814-B8AC-73ABF54CCA9D}" srcOrd="0" destOrd="0" presId="urn:microsoft.com/office/officeart/2005/8/layout/hierarchy1"/>
    <dgm:cxn modelId="{0ADFB6B5-28C5-4BF4-A112-BEFC5C4B5949}" type="presOf" srcId="{CFFF618B-7247-40B5-AB9D-78DF1E4C85B9}" destId="{1ECFAC97-7EBB-41B2-8175-A3DF3446472B}" srcOrd="0" destOrd="0" presId="urn:microsoft.com/office/officeart/2005/8/layout/hierarchy1"/>
    <dgm:cxn modelId="{026493B7-5BFE-4EAC-8493-466BEE098095}" srcId="{FC5FE6B9-6B51-472C-84DA-EEE4638C3D89}" destId="{FA3F599F-DD8F-4C91-B8B2-1C18710E21FD}" srcOrd="0" destOrd="0" parTransId="{5B0FD4D9-D941-45AB-A3AB-7B0F52153162}" sibTransId="{28E88788-9271-4E7D-97B3-AF715F73C22E}"/>
    <dgm:cxn modelId="{F70672B8-1EA2-40F5-BAE8-4CCBDD5D8BC9}" srcId="{FC5FE6B9-6B51-472C-84DA-EEE4638C3D89}" destId="{2A19726B-E066-4CC9-8AE6-30AF6618D84A}" srcOrd="1" destOrd="0" parTransId="{B4D066FF-FE8C-4B39-8A0E-634AC8336BA8}" sibTransId="{447CCBAF-D93E-4B4C-89DF-5DB1D5B3049F}"/>
    <dgm:cxn modelId="{49FC44BC-3BDC-4660-8964-FD48ECFDA14B}" srcId="{D74DF1F9-6F66-47BB-B466-70F846861F0D}" destId="{99CBFE7E-3448-442E-A11F-4CA0C469A1E5}" srcOrd="2" destOrd="0" parTransId="{FFFBB4E4-EB2E-4788-9B9A-214ECFCD614B}" sibTransId="{48D97D4B-1DE3-419F-8D80-142E94047ED2}"/>
    <dgm:cxn modelId="{54F9CBBD-5A27-4F1F-8D2A-E60054A370FB}" type="presOf" srcId="{D4CC5826-DE26-47DF-BD9B-5D7C12C3D349}" destId="{32B62066-B73A-4901-8978-F4FE362DE6CF}" srcOrd="0" destOrd="0" presId="urn:microsoft.com/office/officeart/2005/8/layout/hierarchy1"/>
    <dgm:cxn modelId="{62193CBE-054B-4459-8050-B80316C16D0D}" type="presOf" srcId="{AAA77281-622D-45D5-9F23-E111D1858C1F}" destId="{0470F963-9CB0-491A-AA80-BE204330776E}" srcOrd="0" destOrd="0" presId="urn:microsoft.com/office/officeart/2005/8/layout/hierarchy1"/>
    <dgm:cxn modelId="{620C67D0-2241-4730-AE1E-5FAC364264EE}" type="presOf" srcId="{2342F6D8-A61B-47EF-9F44-0C27506A5BC2}" destId="{19815C9E-E870-407C-A9CE-9FD55D40CF17}" srcOrd="0" destOrd="0" presId="urn:microsoft.com/office/officeart/2005/8/layout/hierarchy1"/>
    <dgm:cxn modelId="{EA4E02D2-621C-408E-841B-7824E1A0BB7D}" type="presOf" srcId="{C4CC5EBB-DBC9-4703-8916-D6C27FF63274}" destId="{42331017-84BE-41FC-BB3B-F94DDF64C93A}" srcOrd="0" destOrd="0" presId="urn:microsoft.com/office/officeart/2005/8/layout/hierarchy1"/>
    <dgm:cxn modelId="{069430D3-567C-4B0C-8AE1-6DDECD86BC63}" srcId="{C656D5DF-EEBF-4641-9A2E-4E53B26C6F9C}" destId="{F0BA9BDD-6EF8-42A5-B3C1-6E8B5023EB46}" srcOrd="0" destOrd="0" parTransId="{AAA77281-622D-45D5-9F23-E111D1858C1F}" sibTransId="{FD78C971-9970-40F9-BF9D-3BAB66A0605D}"/>
    <dgm:cxn modelId="{35D8FCD4-828D-4097-B2B7-B0E9EFB9BA03}" type="presOf" srcId="{F0BA9BDD-6EF8-42A5-B3C1-6E8B5023EB46}" destId="{154B566E-0D33-401E-AD89-85A15F7C86CA}" srcOrd="0" destOrd="0" presId="urn:microsoft.com/office/officeart/2005/8/layout/hierarchy1"/>
    <dgm:cxn modelId="{A720D1D6-0704-40A1-99A3-BBA5A463FB5E}" type="presOf" srcId="{A1DD5A72-BE3D-4D39-A386-4A83D7A28CEE}" destId="{C1A3F61A-1D5E-4273-9FD1-16C80546DB26}" srcOrd="0" destOrd="0" presId="urn:microsoft.com/office/officeart/2005/8/layout/hierarchy1"/>
    <dgm:cxn modelId="{09AC4FDA-A561-4D61-A46D-6143CCDC1B70}" type="presOf" srcId="{1DA5B33D-4C32-42AD-9C51-DA2038F00EF0}" destId="{186780AB-CF12-4F34-9839-418B17E8788E}" srcOrd="0" destOrd="0" presId="urn:microsoft.com/office/officeart/2005/8/layout/hierarchy1"/>
    <dgm:cxn modelId="{AD8E4CDC-BF88-48D6-B0BD-7E5FDFD79987}" type="presOf" srcId="{FA3F599F-DD8F-4C91-B8B2-1C18710E21FD}" destId="{B49A5BE2-CB38-4B3C-9BB9-5AF265F57425}" srcOrd="0" destOrd="0" presId="urn:microsoft.com/office/officeart/2005/8/layout/hierarchy1"/>
    <dgm:cxn modelId="{920426DD-25C2-4C66-AC11-B843B7BD7106}" srcId="{103AD8DC-988F-480C-AD19-DAD14B0AF238}" destId="{FC5FE6B9-6B51-472C-84DA-EEE4638C3D89}" srcOrd="1" destOrd="0" parTransId="{A1DD5A72-BE3D-4D39-A386-4A83D7A28CEE}" sibTransId="{3E75BD09-4B10-4B57-986F-C3BD87798706}"/>
    <dgm:cxn modelId="{A5DC7DE0-5E96-48BF-9E61-CCC738DB276B}" srcId="{C656D5DF-EEBF-4641-9A2E-4E53B26C6F9C}" destId="{B017D8A0-E81F-41BD-B5A3-BAF2E3ADF783}" srcOrd="1" destOrd="0" parTransId="{B5563E56-5506-42D4-8457-120AB8A9A41E}" sibTransId="{2296F53C-7B70-4C6C-B99C-1D004743FBC2}"/>
    <dgm:cxn modelId="{01FAEFE5-6DFF-4B8A-9904-F9D5DF3C1CEA}" srcId="{D74DF1F9-6F66-47BB-B466-70F846861F0D}" destId="{4829E083-638C-4BDD-9E03-0633F82B0264}" srcOrd="3" destOrd="0" parTransId="{CFFF618B-7247-40B5-AB9D-78DF1E4C85B9}" sibTransId="{D2EE1B9D-A49F-4F5E-889D-F6DF52909E5B}"/>
    <dgm:cxn modelId="{2AF0F5EC-A5B6-4663-919B-ECA7A1B7E186}" type="presOf" srcId="{5B0FD4D9-D941-45AB-A3AB-7B0F52153162}" destId="{F183CE2A-1424-4C9A-84AA-35E8C05A414C}" srcOrd="0" destOrd="0" presId="urn:microsoft.com/office/officeart/2005/8/layout/hierarchy1"/>
    <dgm:cxn modelId="{2D0EC1F3-764B-4642-BBC1-E1E04055F167}" type="presOf" srcId="{BFAF67BA-2D68-488F-8A07-12B4C1A434E4}" destId="{271C83A3-ACD6-4D89-B7D2-D52F8E162F0C}" srcOrd="0" destOrd="0" presId="urn:microsoft.com/office/officeart/2005/8/layout/hierarchy1"/>
    <dgm:cxn modelId="{94A566F4-FC2C-4667-901A-D40863973B0D}" type="presOf" srcId="{B5563E56-5506-42D4-8457-120AB8A9A41E}" destId="{A1741A66-06F9-49F8-BA82-A5C35F4C02EB}" srcOrd="0" destOrd="0" presId="urn:microsoft.com/office/officeart/2005/8/layout/hierarchy1"/>
    <dgm:cxn modelId="{6AF1C6F8-DB72-48DE-8C2C-E0FD50807557}" srcId="{A1B8616A-197A-401F-86FB-9CED2643DAE4}" destId="{C656D5DF-EEBF-4641-9A2E-4E53B26C6F9C}" srcOrd="0" destOrd="0" parTransId="{0F6998B6-2544-40F8-A4D1-E61F3EB84D49}" sibTransId="{7BB0FAC8-7957-4441-8D76-10265D0936D3}"/>
    <dgm:cxn modelId="{17CAF485-A8C3-4016-A2F3-32CF8F14D68C}" type="presParOf" srcId="{1B74D382-BFE1-4AE9-9248-057F5E84A462}" destId="{4C060F7E-90B6-4CB3-AF49-5DF4544305A3}" srcOrd="0" destOrd="0" presId="urn:microsoft.com/office/officeart/2005/8/layout/hierarchy1"/>
    <dgm:cxn modelId="{E8A96B83-560E-4661-8721-D6B8FF673048}" type="presParOf" srcId="{4C060F7E-90B6-4CB3-AF49-5DF4544305A3}" destId="{04845A15-E5E6-476B-B426-4DBDB1CCD6A7}" srcOrd="0" destOrd="0" presId="urn:microsoft.com/office/officeart/2005/8/layout/hierarchy1"/>
    <dgm:cxn modelId="{ECC56FAC-96C5-42AA-8610-5572836C8D6E}" type="presParOf" srcId="{04845A15-E5E6-476B-B426-4DBDB1CCD6A7}" destId="{9E6FF21C-B6B7-4BD8-8946-56F35BBC8094}" srcOrd="0" destOrd="0" presId="urn:microsoft.com/office/officeart/2005/8/layout/hierarchy1"/>
    <dgm:cxn modelId="{4D6D5EB6-7D9E-427C-8FB6-3CC45A59F355}" type="presParOf" srcId="{04845A15-E5E6-476B-B426-4DBDB1CCD6A7}" destId="{C819D319-2614-4337-8BF3-B094AA9B488C}" srcOrd="1" destOrd="0" presId="urn:microsoft.com/office/officeart/2005/8/layout/hierarchy1"/>
    <dgm:cxn modelId="{12EE11B1-6D03-4930-8D83-EC82DCC8658E}" type="presParOf" srcId="{4C060F7E-90B6-4CB3-AF49-5DF4544305A3}" destId="{9A674D3F-D834-4870-BB8F-F5E95ED4013F}" srcOrd="1" destOrd="0" presId="urn:microsoft.com/office/officeart/2005/8/layout/hierarchy1"/>
    <dgm:cxn modelId="{28B2D8F7-8560-44E9-B9A1-570D5D88F290}" type="presParOf" srcId="{9A674D3F-D834-4870-BB8F-F5E95ED4013F}" destId="{42331017-84BE-41FC-BB3B-F94DDF64C93A}" srcOrd="0" destOrd="0" presId="urn:microsoft.com/office/officeart/2005/8/layout/hierarchy1"/>
    <dgm:cxn modelId="{E1049C3A-0571-4B20-9898-202CDC0C68DB}" type="presParOf" srcId="{9A674D3F-D834-4870-BB8F-F5E95ED4013F}" destId="{8C8B3BDF-9D07-4363-B911-26B6B34D797A}" srcOrd="1" destOrd="0" presId="urn:microsoft.com/office/officeart/2005/8/layout/hierarchy1"/>
    <dgm:cxn modelId="{54CD12C5-1F5A-412A-A3B3-43B46C819E28}" type="presParOf" srcId="{8C8B3BDF-9D07-4363-B911-26B6B34D797A}" destId="{7613B6B2-3A5A-4B5D-88AA-7757065C72A1}" srcOrd="0" destOrd="0" presId="urn:microsoft.com/office/officeart/2005/8/layout/hierarchy1"/>
    <dgm:cxn modelId="{69FE68CC-1672-41BB-8F75-CB6165BF7656}" type="presParOf" srcId="{7613B6B2-3A5A-4B5D-88AA-7757065C72A1}" destId="{F431360C-BB6C-49B0-8C00-14082FB06D67}" srcOrd="0" destOrd="0" presId="urn:microsoft.com/office/officeart/2005/8/layout/hierarchy1"/>
    <dgm:cxn modelId="{668CEDF4-7C10-4B03-A788-707AE6FA42B0}" type="presParOf" srcId="{7613B6B2-3A5A-4B5D-88AA-7757065C72A1}" destId="{58D0809A-DF53-45E5-AC8E-8F8347D7AD62}" srcOrd="1" destOrd="0" presId="urn:microsoft.com/office/officeart/2005/8/layout/hierarchy1"/>
    <dgm:cxn modelId="{3261C333-EBC5-4123-99AF-4678FC955365}" type="presParOf" srcId="{8C8B3BDF-9D07-4363-B911-26B6B34D797A}" destId="{BB9B8C9E-89B9-4E9C-B774-8B9EE3FB3394}" srcOrd="1" destOrd="0" presId="urn:microsoft.com/office/officeart/2005/8/layout/hierarchy1"/>
    <dgm:cxn modelId="{0C059539-87A6-40E2-856D-BE52DF1CE6C0}" type="presParOf" srcId="{BB9B8C9E-89B9-4E9C-B774-8B9EE3FB3394}" destId="{A13AB48B-B09B-439A-976C-D17E2A1C1CE0}" srcOrd="0" destOrd="0" presId="urn:microsoft.com/office/officeart/2005/8/layout/hierarchy1"/>
    <dgm:cxn modelId="{C830E3FF-D4F6-4E55-88F5-58D229850461}" type="presParOf" srcId="{BB9B8C9E-89B9-4E9C-B774-8B9EE3FB3394}" destId="{84B7EDC1-4CCF-46A2-83B1-951DD064D6AF}" srcOrd="1" destOrd="0" presId="urn:microsoft.com/office/officeart/2005/8/layout/hierarchy1"/>
    <dgm:cxn modelId="{3CC39016-6C38-4434-AA6A-9714C71AA487}" type="presParOf" srcId="{84B7EDC1-4CCF-46A2-83B1-951DD064D6AF}" destId="{02062C13-A837-4C28-8FCF-E576262BCEAC}" srcOrd="0" destOrd="0" presId="urn:microsoft.com/office/officeart/2005/8/layout/hierarchy1"/>
    <dgm:cxn modelId="{615EC485-E8C1-495F-B56D-118CC2099D06}" type="presParOf" srcId="{02062C13-A837-4C28-8FCF-E576262BCEAC}" destId="{886E30ED-F002-4E87-A1DF-63BEBA3562BD}" srcOrd="0" destOrd="0" presId="urn:microsoft.com/office/officeart/2005/8/layout/hierarchy1"/>
    <dgm:cxn modelId="{EA0DF646-C883-4231-82C1-1BE644A5AEB4}" type="presParOf" srcId="{02062C13-A837-4C28-8FCF-E576262BCEAC}" destId="{5A932CB8-7419-4280-8B3D-885EA24CDD45}" srcOrd="1" destOrd="0" presId="urn:microsoft.com/office/officeart/2005/8/layout/hierarchy1"/>
    <dgm:cxn modelId="{83CC34C1-B40B-4A75-9157-BCA16CF2CD51}" type="presParOf" srcId="{84B7EDC1-4CCF-46A2-83B1-951DD064D6AF}" destId="{50D66E1A-AFEE-4E24-A68D-A4627A72C49E}" srcOrd="1" destOrd="0" presId="urn:microsoft.com/office/officeart/2005/8/layout/hierarchy1"/>
    <dgm:cxn modelId="{8E19303A-06EF-4511-9CF3-10B3F5A0C385}" type="presParOf" srcId="{50D66E1A-AFEE-4E24-A68D-A4627A72C49E}" destId="{0470F963-9CB0-491A-AA80-BE204330776E}" srcOrd="0" destOrd="0" presId="urn:microsoft.com/office/officeart/2005/8/layout/hierarchy1"/>
    <dgm:cxn modelId="{4E77808D-9311-4723-91BB-EE1D8E6D2D55}" type="presParOf" srcId="{50D66E1A-AFEE-4E24-A68D-A4627A72C49E}" destId="{A2EC3D87-A853-4F8B-B144-6AC9E4305E44}" srcOrd="1" destOrd="0" presId="urn:microsoft.com/office/officeart/2005/8/layout/hierarchy1"/>
    <dgm:cxn modelId="{F7ED550C-FED2-4A72-A7F2-7DA5B9E81BC7}" type="presParOf" srcId="{A2EC3D87-A853-4F8B-B144-6AC9E4305E44}" destId="{5A03C84D-7294-4913-8CD6-F4AF604282E1}" srcOrd="0" destOrd="0" presId="urn:microsoft.com/office/officeart/2005/8/layout/hierarchy1"/>
    <dgm:cxn modelId="{262FFD7B-FC6F-44DD-8BD0-E63F494948EC}" type="presParOf" srcId="{5A03C84D-7294-4913-8CD6-F4AF604282E1}" destId="{890B7A14-6E13-48B2-867B-734BB7D04509}" srcOrd="0" destOrd="0" presId="urn:microsoft.com/office/officeart/2005/8/layout/hierarchy1"/>
    <dgm:cxn modelId="{7CC6B49F-A24D-49E3-BEAC-6F3F4370BCC3}" type="presParOf" srcId="{5A03C84D-7294-4913-8CD6-F4AF604282E1}" destId="{154B566E-0D33-401E-AD89-85A15F7C86CA}" srcOrd="1" destOrd="0" presId="urn:microsoft.com/office/officeart/2005/8/layout/hierarchy1"/>
    <dgm:cxn modelId="{A145F9FD-32E4-4D75-9915-BAA2B77FDB3C}" type="presParOf" srcId="{A2EC3D87-A853-4F8B-B144-6AC9E4305E44}" destId="{3A13D77F-76A5-4E28-8F46-FC050BF31A28}" srcOrd="1" destOrd="0" presId="urn:microsoft.com/office/officeart/2005/8/layout/hierarchy1"/>
    <dgm:cxn modelId="{B59BE052-56ED-4391-A8D5-61373F382D34}" type="presParOf" srcId="{50D66E1A-AFEE-4E24-A68D-A4627A72C49E}" destId="{A1741A66-06F9-49F8-BA82-A5C35F4C02EB}" srcOrd="2" destOrd="0" presId="urn:microsoft.com/office/officeart/2005/8/layout/hierarchy1"/>
    <dgm:cxn modelId="{A72BBC2F-5C12-4376-98DD-484D69B4DECE}" type="presParOf" srcId="{50D66E1A-AFEE-4E24-A68D-A4627A72C49E}" destId="{27828194-B1B5-4F61-81E3-A9DFE1368FB6}" srcOrd="3" destOrd="0" presId="urn:microsoft.com/office/officeart/2005/8/layout/hierarchy1"/>
    <dgm:cxn modelId="{CCE2A396-4F6B-4B71-8AB2-E6E1D784BA26}" type="presParOf" srcId="{27828194-B1B5-4F61-81E3-A9DFE1368FB6}" destId="{F3FFA5D6-61E4-47E4-A75C-626828BFF0BB}" srcOrd="0" destOrd="0" presId="urn:microsoft.com/office/officeart/2005/8/layout/hierarchy1"/>
    <dgm:cxn modelId="{52AC24C2-CA82-4504-8016-A32B4A01585E}" type="presParOf" srcId="{F3FFA5D6-61E4-47E4-A75C-626828BFF0BB}" destId="{6E994C0E-8DCD-4F87-AA00-C25AD3AC2766}" srcOrd="0" destOrd="0" presId="urn:microsoft.com/office/officeart/2005/8/layout/hierarchy1"/>
    <dgm:cxn modelId="{A9678BFE-16ED-4307-AED3-CF9D6E93240E}" type="presParOf" srcId="{F3FFA5D6-61E4-47E4-A75C-626828BFF0BB}" destId="{EE58FC96-8CB4-4FB2-B4D0-F65EC11DACEA}" srcOrd="1" destOrd="0" presId="urn:microsoft.com/office/officeart/2005/8/layout/hierarchy1"/>
    <dgm:cxn modelId="{8CB03B83-383E-4697-BF51-E0E521CDB9ED}" type="presParOf" srcId="{27828194-B1B5-4F61-81E3-A9DFE1368FB6}" destId="{BEF53674-EBAF-4CFE-B239-5AF44A549E76}" srcOrd="1" destOrd="0" presId="urn:microsoft.com/office/officeart/2005/8/layout/hierarchy1"/>
    <dgm:cxn modelId="{DC912CA5-A861-4740-9992-9A99E31C41DF}" type="presParOf" srcId="{BB9B8C9E-89B9-4E9C-B774-8B9EE3FB3394}" destId="{F53A2594-93DF-467A-A0EB-479690850DB8}" srcOrd="2" destOrd="0" presId="urn:microsoft.com/office/officeart/2005/8/layout/hierarchy1"/>
    <dgm:cxn modelId="{A4E2BBDC-1787-4810-AFEB-0A4CDC09F409}" type="presParOf" srcId="{BB9B8C9E-89B9-4E9C-B774-8B9EE3FB3394}" destId="{34EB3E82-C8CD-4C8F-AD9C-943281C729C7}" srcOrd="3" destOrd="0" presId="urn:microsoft.com/office/officeart/2005/8/layout/hierarchy1"/>
    <dgm:cxn modelId="{6E7CAD66-5BE2-4B51-B12E-F19C1CE35390}" type="presParOf" srcId="{34EB3E82-C8CD-4C8F-AD9C-943281C729C7}" destId="{02967652-A5F4-421B-8BCA-5D25A39E4A31}" srcOrd="0" destOrd="0" presId="urn:microsoft.com/office/officeart/2005/8/layout/hierarchy1"/>
    <dgm:cxn modelId="{17E61C32-75E6-4C33-8D66-94A22D01816F}" type="presParOf" srcId="{02967652-A5F4-421B-8BCA-5D25A39E4A31}" destId="{3F9F1DAF-832D-4308-B75F-318FB4D02C8B}" srcOrd="0" destOrd="0" presId="urn:microsoft.com/office/officeart/2005/8/layout/hierarchy1"/>
    <dgm:cxn modelId="{738B7DB8-7127-4264-BAD9-11475993BB87}" type="presParOf" srcId="{02967652-A5F4-421B-8BCA-5D25A39E4A31}" destId="{931817AE-8614-42FC-A07D-2EAB90635FE0}" srcOrd="1" destOrd="0" presId="urn:microsoft.com/office/officeart/2005/8/layout/hierarchy1"/>
    <dgm:cxn modelId="{15CD0CB4-1787-4310-8A2D-E8A61DAC2E85}" type="presParOf" srcId="{34EB3E82-C8CD-4C8F-AD9C-943281C729C7}" destId="{FF90A2D6-F898-4699-9BA6-FAD8AFA8F838}" srcOrd="1" destOrd="0" presId="urn:microsoft.com/office/officeart/2005/8/layout/hierarchy1"/>
    <dgm:cxn modelId="{5DB641F1-F0CA-44DF-AB3F-0F52AF12B043}" type="presParOf" srcId="{FF90A2D6-F898-4699-9BA6-FAD8AFA8F838}" destId="{C2325DE5-408D-40A4-A6F1-09C627D9E5D7}" srcOrd="0" destOrd="0" presId="urn:microsoft.com/office/officeart/2005/8/layout/hierarchy1"/>
    <dgm:cxn modelId="{F5F9A7A2-40AD-41B8-9315-715C61C6FD90}" type="presParOf" srcId="{FF90A2D6-F898-4699-9BA6-FAD8AFA8F838}" destId="{42A9F787-0DC2-4AE5-80BD-D2EE0BE9F254}" srcOrd="1" destOrd="0" presId="urn:microsoft.com/office/officeart/2005/8/layout/hierarchy1"/>
    <dgm:cxn modelId="{8238622A-2D31-468A-9066-386A55F44AF4}" type="presParOf" srcId="{42A9F787-0DC2-4AE5-80BD-D2EE0BE9F254}" destId="{301A60D3-88D1-4761-86EA-1C6DE5C76A2A}" srcOrd="0" destOrd="0" presId="urn:microsoft.com/office/officeart/2005/8/layout/hierarchy1"/>
    <dgm:cxn modelId="{26D0A6DE-9871-425A-8A9E-1C3B2FA6CACB}" type="presParOf" srcId="{301A60D3-88D1-4761-86EA-1C6DE5C76A2A}" destId="{C867CF75-C08C-40C3-BAF5-940A1DD3DA6D}" srcOrd="0" destOrd="0" presId="urn:microsoft.com/office/officeart/2005/8/layout/hierarchy1"/>
    <dgm:cxn modelId="{FD102508-07B9-41FF-9554-38889381DF82}" type="presParOf" srcId="{301A60D3-88D1-4761-86EA-1C6DE5C76A2A}" destId="{6E492F4C-8656-4980-902B-97A2F174EEE9}" srcOrd="1" destOrd="0" presId="urn:microsoft.com/office/officeart/2005/8/layout/hierarchy1"/>
    <dgm:cxn modelId="{C8518FFF-110F-4C2D-8665-5AEA8967072B}" type="presParOf" srcId="{42A9F787-0DC2-4AE5-80BD-D2EE0BE9F254}" destId="{9EF3C096-17A4-452B-BAC7-2A1CCC121EDB}" srcOrd="1" destOrd="0" presId="urn:microsoft.com/office/officeart/2005/8/layout/hierarchy1"/>
    <dgm:cxn modelId="{9899D35D-B810-420E-A91B-C1AE7591976D}" type="presParOf" srcId="{9EF3C096-17A4-452B-BAC7-2A1CCC121EDB}" destId="{19815C9E-E870-407C-A9CE-9FD55D40CF17}" srcOrd="0" destOrd="0" presId="urn:microsoft.com/office/officeart/2005/8/layout/hierarchy1"/>
    <dgm:cxn modelId="{1268E3B0-85B2-493D-88EB-CBB0F4F80E8D}" type="presParOf" srcId="{9EF3C096-17A4-452B-BAC7-2A1CCC121EDB}" destId="{1BCD2610-15E3-47D8-A1D9-90ED24E44948}" srcOrd="1" destOrd="0" presId="urn:microsoft.com/office/officeart/2005/8/layout/hierarchy1"/>
    <dgm:cxn modelId="{0B7C7A0F-646E-45F8-A5DD-3F76CDB037DA}" type="presParOf" srcId="{1BCD2610-15E3-47D8-A1D9-90ED24E44948}" destId="{51CF03F5-CD77-4A66-92FE-4B51A6DB1538}" srcOrd="0" destOrd="0" presId="urn:microsoft.com/office/officeart/2005/8/layout/hierarchy1"/>
    <dgm:cxn modelId="{7A298993-3D37-4AFA-978C-3672B2192ADF}" type="presParOf" srcId="{51CF03F5-CD77-4A66-92FE-4B51A6DB1538}" destId="{0656FD56-44DB-416A-9B94-2D53FC703EFC}" srcOrd="0" destOrd="0" presId="urn:microsoft.com/office/officeart/2005/8/layout/hierarchy1"/>
    <dgm:cxn modelId="{48708485-3C96-4D9C-B26C-A73CE1BA4A98}" type="presParOf" srcId="{51CF03F5-CD77-4A66-92FE-4B51A6DB1538}" destId="{E095D11C-0052-46BD-BC8E-D41F2CEAA2DF}" srcOrd="1" destOrd="0" presId="urn:microsoft.com/office/officeart/2005/8/layout/hierarchy1"/>
    <dgm:cxn modelId="{3608CF63-A7BE-49D1-9EF9-72D425F873FD}" type="presParOf" srcId="{1BCD2610-15E3-47D8-A1D9-90ED24E44948}" destId="{3BAFF9D0-82CA-4D97-9DB2-E46F18218565}" srcOrd="1" destOrd="0" presId="urn:microsoft.com/office/officeart/2005/8/layout/hierarchy1"/>
    <dgm:cxn modelId="{1D393104-59EC-4E69-B45D-2A88B9003C67}" type="presParOf" srcId="{9EF3C096-17A4-452B-BAC7-2A1CCC121EDB}" destId="{327821B7-5382-4814-9EB2-AC32153046DE}" srcOrd="2" destOrd="0" presId="urn:microsoft.com/office/officeart/2005/8/layout/hierarchy1"/>
    <dgm:cxn modelId="{DD49589E-CE68-430B-A856-85980D4D2ACE}" type="presParOf" srcId="{9EF3C096-17A4-452B-BAC7-2A1CCC121EDB}" destId="{CFC4D3C5-8D44-4106-AF2A-E836C18CA394}" srcOrd="3" destOrd="0" presId="urn:microsoft.com/office/officeart/2005/8/layout/hierarchy1"/>
    <dgm:cxn modelId="{DF76BC70-7A20-457D-992C-82E25D9C7BE1}" type="presParOf" srcId="{CFC4D3C5-8D44-4106-AF2A-E836C18CA394}" destId="{6B6FA3DE-609B-4AEA-A6A9-533854E0CEE7}" srcOrd="0" destOrd="0" presId="urn:microsoft.com/office/officeart/2005/8/layout/hierarchy1"/>
    <dgm:cxn modelId="{216F7CF6-0138-43CA-9375-4A6F2CE94C01}" type="presParOf" srcId="{6B6FA3DE-609B-4AEA-A6A9-533854E0CEE7}" destId="{E5C07685-7817-437B-B928-D1E1FD4F768D}" srcOrd="0" destOrd="0" presId="urn:microsoft.com/office/officeart/2005/8/layout/hierarchy1"/>
    <dgm:cxn modelId="{43E80629-9B79-4AC3-BAE5-C9885233FA79}" type="presParOf" srcId="{6B6FA3DE-609B-4AEA-A6A9-533854E0CEE7}" destId="{67AAB699-4351-40B7-867E-53817F45947E}" srcOrd="1" destOrd="0" presId="urn:microsoft.com/office/officeart/2005/8/layout/hierarchy1"/>
    <dgm:cxn modelId="{C54740DD-359B-4EC3-93EB-C511BC259A71}" type="presParOf" srcId="{CFC4D3C5-8D44-4106-AF2A-E836C18CA394}" destId="{54742444-A498-46BD-999F-1C9B6CEFB957}" srcOrd="1" destOrd="0" presId="urn:microsoft.com/office/officeart/2005/8/layout/hierarchy1"/>
    <dgm:cxn modelId="{80375B5F-0889-4B61-8A25-F9775040D24B}" type="presParOf" srcId="{9EF3C096-17A4-452B-BAC7-2A1CCC121EDB}" destId="{E241E096-0262-431B-A8DD-B8C27B2C5BFB}" srcOrd="4" destOrd="0" presId="urn:microsoft.com/office/officeart/2005/8/layout/hierarchy1"/>
    <dgm:cxn modelId="{FD73F707-63FF-4FA2-8391-B75F34BC69B7}" type="presParOf" srcId="{9EF3C096-17A4-452B-BAC7-2A1CCC121EDB}" destId="{494C96EA-C10D-4640-9181-2B787A95B766}" srcOrd="5" destOrd="0" presId="urn:microsoft.com/office/officeart/2005/8/layout/hierarchy1"/>
    <dgm:cxn modelId="{4A63F6E1-AD71-4E46-992B-D64A01147B68}" type="presParOf" srcId="{494C96EA-C10D-4640-9181-2B787A95B766}" destId="{90335CCA-A18B-4CAC-9845-EE01A029E830}" srcOrd="0" destOrd="0" presId="urn:microsoft.com/office/officeart/2005/8/layout/hierarchy1"/>
    <dgm:cxn modelId="{59F89964-6931-49B4-A379-03F88286F094}" type="presParOf" srcId="{90335CCA-A18B-4CAC-9845-EE01A029E830}" destId="{4327C036-B14E-4811-ACE6-D1E05EDCBF00}" srcOrd="0" destOrd="0" presId="urn:microsoft.com/office/officeart/2005/8/layout/hierarchy1"/>
    <dgm:cxn modelId="{D2585C41-4F8F-406A-AFED-165AA5753FC6}" type="presParOf" srcId="{90335CCA-A18B-4CAC-9845-EE01A029E830}" destId="{63B709B9-CC49-4DE4-B326-FADF054D969B}" srcOrd="1" destOrd="0" presId="urn:microsoft.com/office/officeart/2005/8/layout/hierarchy1"/>
    <dgm:cxn modelId="{44B00030-678C-48BE-A4D1-F690C562239B}" type="presParOf" srcId="{494C96EA-C10D-4640-9181-2B787A95B766}" destId="{3CC46F9A-B1B3-446B-9D8C-4F7C2A935E76}" srcOrd="1" destOrd="0" presId="urn:microsoft.com/office/officeart/2005/8/layout/hierarchy1"/>
    <dgm:cxn modelId="{8722ACE7-6282-4B45-90E0-DEBAA730FDEC}" type="presParOf" srcId="{9EF3C096-17A4-452B-BAC7-2A1CCC121EDB}" destId="{1ECFAC97-7EBB-41B2-8175-A3DF3446472B}" srcOrd="6" destOrd="0" presId="urn:microsoft.com/office/officeart/2005/8/layout/hierarchy1"/>
    <dgm:cxn modelId="{138A153C-AD6F-435A-92B3-013B929B2B47}" type="presParOf" srcId="{9EF3C096-17A4-452B-BAC7-2A1CCC121EDB}" destId="{B93C94AC-9D38-4CB8-912C-C8B3A2402726}" srcOrd="7" destOrd="0" presId="urn:microsoft.com/office/officeart/2005/8/layout/hierarchy1"/>
    <dgm:cxn modelId="{835E735E-C5C3-4B37-860C-B383215A02A4}" type="presParOf" srcId="{B93C94AC-9D38-4CB8-912C-C8B3A2402726}" destId="{95EE4423-1A95-49C5-BE08-543116DB3708}" srcOrd="0" destOrd="0" presId="urn:microsoft.com/office/officeart/2005/8/layout/hierarchy1"/>
    <dgm:cxn modelId="{D91C1698-679F-4B58-BDDE-CDF1193BCC15}" type="presParOf" srcId="{95EE4423-1A95-49C5-BE08-543116DB3708}" destId="{F9742914-4DD4-43DD-85D3-E87A5DD7839C}" srcOrd="0" destOrd="0" presId="urn:microsoft.com/office/officeart/2005/8/layout/hierarchy1"/>
    <dgm:cxn modelId="{4BA90F2C-4D5C-4259-A990-BAA4C21204C6}" type="presParOf" srcId="{95EE4423-1A95-49C5-BE08-543116DB3708}" destId="{1A39B708-3222-4A30-98F7-DB743C92ACEE}" srcOrd="1" destOrd="0" presId="urn:microsoft.com/office/officeart/2005/8/layout/hierarchy1"/>
    <dgm:cxn modelId="{241D0141-8120-43E1-8045-A4F079CD662E}" type="presParOf" srcId="{B93C94AC-9D38-4CB8-912C-C8B3A2402726}" destId="{AB18F24B-718C-4D2D-865A-AF65964D2C51}" srcOrd="1" destOrd="0" presId="urn:microsoft.com/office/officeart/2005/8/layout/hierarchy1"/>
    <dgm:cxn modelId="{29FEE7F2-3063-4B53-80FE-48AC568ECD8A}" type="presParOf" srcId="{FF90A2D6-F898-4699-9BA6-FAD8AFA8F838}" destId="{C1A3F61A-1D5E-4273-9FD1-16C80546DB26}" srcOrd="2" destOrd="0" presId="urn:microsoft.com/office/officeart/2005/8/layout/hierarchy1"/>
    <dgm:cxn modelId="{D49D41DF-23B9-4859-8C7F-6C390887ED1D}" type="presParOf" srcId="{FF90A2D6-F898-4699-9BA6-FAD8AFA8F838}" destId="{A0212A71-79FC-4338-9047-A0937C2346E3}" srcOrd="3" destOrd="0" presId="urn:microsoft.com/office/officeart/2005/8/layout/hierarchy1"/>
    <dgm:cxn modelId="{67D0939F-E114-4B5A-A7DD-7D535E1A3621}" type="presParOf" srcId="{A0212A71-79FC-4338-9047-A0937C2346E3}" destId="{69DC1A31-E086-4B38-8E9B-2151519028F2}" srcOrd="0" destOrd="0" presId="urn:microsoft.com/office/officeart/2005/8/layout/hierarchy1"/>
    <dgm:cxn modelId="{B7D74909-F3AA-49F3-809B-9A7354C6FDC4}" type="presParOf" srcId="{69DC1A31-E086-4B38-8E9B-2151519028F2}" destId="{FE6865A4-42AE-4EC7-BFF8-0ADC4C72B673}" srcOrd="0" destOrd="0" presId="urn:microsoft.com/office/officeart/2005/8/layout/hierarchy1"/>
    <dgm:cxn modelId="{4DD2CABF-8E2F-4D1D-B9E4-61B1489CCE07}" type="presParOf" srcId="{69DC1A31-E086-4B38-8E9B-2151519028F2}" destId="{FBE0753F-6A5C-4920-A9EF-B6E2B7BC3258}" srcOrd="1" destOrd="0" presId="urn:microsoft.com/office/officeart/2005/8/layout/hierarchy1"/>
    <dgm:cxn modelId="{1E5FF494-A098-4413-85E0-E49BDF5D6C63}" type="presParOf" srcId="{A0212A71-79FC-4338-9047-A0937C2346E3}" destId="{DC239C9A-2633-490E-A78F-4933D622F13C}" srcOrd="1" destOrd="0" presId="urn:microsoft.com/office/officeart/2005/8/layout/hierarchy1"/>
    <dgm:cxn modelId="{2B4C0180-2037-4E7B-AA42-07A36A5B6F8B}" type="presParOf" srcId="{DC239C9A-2633-490E-A78F-4933D622F13C}" destId="{F183CE2A-1424-4C9A-84AA-35E8C05A414C}" srcOrd="0" destOrd="0" presId="urn:microsoft.com/office/officeart/2005/8/layout/hierarchy1"/>
    <dgm:cxn modelId="{6EA91E49-44D7-4056-9C99-926F15E3673B}" type="presParOf" srcId="{DC239C9A-2633-490E-A78F-4933D622F13C}" destId="{11497014-A242-4E0E-9A4A-644D111D02F8}" srcOrd="1" destOrd="0" presId="urn:microsoft.com/office/officeart/2005/8/layout/hierarchy1"/>
    <dgm:cxn modelId="{2FADBB60-4C0C-4C03-969B-6648162E7441}" type="presParOf" srcId="{11497014-A242-4E0E-9A4A-644D111D02F8}" destId="{DD052842-656C-4243-95A7-EE4B455BFB14}" srcOrd="0" destOrd="0" presId="urn:microsoft.com/office/officeart/2005/8/layout/hierarchy1"/>
    <dgm:cxn modelId="{26683891-5C1D-4A38-A12B-28C1E8F1B69C}" type="presParOf" srcId="{DD052842-656C-4243-95A7-EE4B455BFB14}" destId="{A1FA2170-EE5C-474C-8E2D-F5017C62904A}" srcOrd="0" destOrd="0" presId="urn:microsoft.com/office/officeart/2005/8/layout/hierarchy1"/>
    <dgm:cxn modelId="{32F5D737-DFBA-4DED-89A1-AF52340739D4}" type="presParOf" srcId="{DD052842-656C-4243-95A7-EE4B455BFB14}" destId="{B49A5BE2-CB38-4B3C-9BB9-5AF265F57425}" srcOrd="1" destOrd="0" presId="urn:microsoft.com/office/officeart/2005/8/layout/hierarchy1"/>
    <dgm:cxn modelId="{EC92DB11-3849-43A9-83D6-7AB12262691B}" type="presParOf" srcId="{11497014-A242-4E0E-9A4A-644D111D02F8}" destId="{47B94DAC-F284-4B32-96EA-27095DD7408C}" srcOrd="1" destOrd="0" presId="urn:microsoft.com/office/officeart/2005/8/layout/hierarchy1"/>
    <dgm:cxn modelId="{8C35514B-49AD-4B14-953F-F7E6D4F41DAA}" type="presParOf" srcId="{DC239C9A-2633-490E-A78F-4933D622F13C}" destId="{7AC3F189-007F-4C5B-947F-E0BD2C0F5FDC}" srcOrd="2" destOrd="0" presId="urn:microsoft.com/office/officeart/2005/8/layout/hierarchy1"/>
    <dgm:cxn modelId="{26F1F73A-8AA7-4DEE-98DE-B61F415A1F39}" type="presParOf" srcId="{DC239C9A-2633-490E-A78F-4933D622F13C}" destId="{C0272496-190A-4545-BAF8-4BA176885F78}" srcOrd="3" destOrd="0" presId="urn:microsoft.com/office/officeart/2005/8/layout/hierarchy1"/>
    <dgm:cxn modelId="{1F68371C-B813-4593-8009-4F9E5D14BEA5}" type="presParOf" srcId="{C0272496-190A-4545-BAF8-4BA176885F78}" destId="{954B1827-9A76-4733-93CB-C8103CD561E9}" srcOrd="0" destOrd="0" presId="urn:microsoft.com/office/officeart/2005/8/layout/hierarchy1"/>
    <dgm:cxn modelId="{D3CCF7BA-449C-4336-9C7C-998738F458EC}" type="presParOf" srcId="{954B1827-9A76-4733-93CB-C8103CD561E9}" destId="{FC2B7FEB-41D4-4F72-9889-40A2FEE9F2DD}" srcOrd="0" destOrd="0" presId="urn:microsoft.com/office/officeart/2005/8/layout/hierarchy1"/>
    <dgm:cxn modelId="{33E02ABC-33E0-4D95-8C44-410E7CB173ED}" type="presParOf" srcId="{954B1827-9A76-4733-93CB-C8103CD561E9}" destId="{E1CE228D-4C7A-40B0-AB25-26B31601A40B}" srcOrd="1" destOrd="0" presId="urn:microsoft.com/office/officeart/2005/8/layout/hierarchy1"/>
    <dgm:cxn modelId="{A7E8D2EA-9749-418F-AD1C-62D6FF46D884}" type="presParOf" srcId="{C0272496-190A-4545-BAF8-4BA176885F78}" destId="{60392023-AE26-40D5-8704-D16C6DE6C35E}" srcOrd="1" destOrd="0" presId="urn:microsoft.com/office/officeart/2005/8/layout/hierarchy1"/>
    <dgm:cxn modelId="{0D2DE677-C0E5-413A-86BC-87E1E7C0CAF7}" type="presParOf" srcId="{9A674D3F-D834-4870-BB8F-F5E95ED4013F}" destId="{186780AB-CF12-4F34-9839-418B17E8788E}" srcOrd="2" destOrd="0" presId="urn:microsoft.com/office/officeart/2005/8/layout/hierarchy1"/>
    <dgm:cxn modelId="{E2C5A6D0-AE62-43C8-A4F5-E87724F91B0F}" type="presParOf" srcId="{9A674D3F-D834-4870-BB8F-F5E95ED4013F}" destId="{A5735240-2BD2-4827-B8AD-79444A159448}" srcOrd="3" destOrd="0" presId="urn:microsoft.com/office/officeart/2005/8/layout/hierarchy1"/>
    <dgm:cxn modelId="{4E1E2BFA-0912-4CEE-89D8-3CA2748283C6}" type="presParOf" srcId="{A5735240-2BD2-4827-B8AD-79444A159448}" destId="{C402A337-A479-49DB-ACDC-80628656B29C}" srcOrd="0" destOrd="0" presId="urn:microsoft.com/office/officeart/2005/8/layout/hierarchy1"/>
    <dgm:cxn modelId="{90A18D19-3861-47AC-BAAA-3684ADC95709}" type="presParOf" srcId="{C402A337-A479-49DB-ACDC-80628656B29C}" destId="{1BCA9999-D0B9-4697-B3B4-12B84852BE5E}" srcOrd="0" destOrd="0" presId="urn:microsoft.com/office/officeart/2005/8/layout/hierarchy1"/>
    <dgm:cxn modelId="{C4A4333A-B003-412D-A8C5-B703FC69CB2E}" type="presParOf" srcId="{C402A337-A479-49DB-ACDC-80628656B29C}" destId="{F0DB01CB-228B-41AC-B1D4-7CE7FC98B007}" srcOrd="1" destOrd="0" presId="urn:microsoft.com/office/officeart/2005/8/layout/hierarchy1"/>
    <dgm:cxn modelId="{45963499-33B2-40A9-A274-797E7B09FB4F}" type="presParOf" srcId="{A5735240-2BD2-4827-B8AD-79444A159448}" destId="{39E0A387-AE8D-4890-8ED3-2EAEBA135224}" srcOrd="1" destOrd="0" presId="urn:microsoft.com/office/officeart/2005/8/layout/hierarchy1"/>
    <dgm:cxn modelId="{C0ACDFCC-EC3E-4636-ADF9-05A9C7E75448}" type="presParOf" srcId="{39E0A387-AE8D-4890-8ED3-2EAEBA135224}" destId="{271C83A3-ACD6-4D89-B7D2-D52F8E162F0C}" srcOrd="0" destOrd="0" presId="urn:microsoft.com/office/officeart/2005/8/layout/hierarchy1"/>
    <dgm:cxn modelId="{85E27715-9D55-486F-B637-0F75BE52B169}" type="presParOf" srcId="{39E0A387-AE8D-4890-8ED3-2EAEBA135224}" destId="{F9FBA4D5-E32F-4304-B0C1-C5A6C8B6459B}" srcOrd="1" destOrd="0" presId="urn:microsoft.com/office/officeart/2005/8/layout/hierarchy1"/>
    <dgm:cxn modelId="{1A086EC9-6BCE-45F9-A594-1D29E3F67FC1}" type="presParOf" srcId="{F9FBA4D5-E32F-4304-B0C1-C5A6C8B6459B}" destId="{72B056C1-E78F-4ADC-AA4F-7B384BE85E77}" srcOrd="0" destOrd="0" presId="urn:microsoft.com/office/officeart/2005/8/layout/hierarchy1"/>
    <dgm:cxn modelId="{B20A1934-73E3-4C1F-B926-257E40F382E6}" type="presParOf" srcId="{72B056C1-E78F-4ADC-AA4F-7B384BE85E77}" destId="{32F1109A-B897-47ED-9827-DF46CE208ECA}" srcOrd="0" destOrd="0" presId="urn:microsoft.com/office/officeart/2005/8/layout/hierarchy1"/>
    <dgm:cxn modelId="{88F23937-F772-4C0F-B466-B7A7D35B30EE}" type="presParOf" srcId="{72B056C1-E78F-4ADC-AA4F-7B384BE85E77}" destId="{294225E3-DD4B-4814-B8AC-73ABF54CCA9D}" srcOrd="1" destOrd="0" presId="urn:microsoft.com/office/officeart/2005/8/layout/hierarchy1"/>
    <dgm:cxn modelId="{F9B5DCF7-3212-40FF-AB3E-3573EB07CFBF}" type="presParOf" srcId="{F9FBA4D5-E32F-4304-B0C1-C5A6C8B6459B}" destId="{D83772C0-2FBE-4EDE-BC31-249565FE26BA}" srcOrd="1" destOrd="0" presId="urn:microsoft.com/office/officeart/2005/8/layout/hierarchy1"/>
    <dgm:cxn modelId="{599C49A6-0863-47CA-97A5-0608C3D9FACF}" type="presParOf" srcId="{39E0A387-AE8D-4890-8ED3-2EAEBA135224}" destId="{32B62066-B73A-4901-8978-F4FE362DE6CF}" srcOrd="2" destOrd="0" presId="urn:microsoft.com/office/officeart/2005/8/layout/hierarchy1"/>
    <dgm:cxn modelId="{42F3B76A-699F-4354-8C58-571269EA5D63}" type="presParOf" srcId="{39E0A387-AE8D-4890-8ED3-2EAEBA135224}" destId="{B4C2A351-F386-45F6-8756-76B0998C6BF0}" srcOrd="3" destOrd="0" presId="urn:microsoft.com/office/officeart/2005/8/layout/hierarchy1"/>
    <dgm:cxn modelId="{04B21725-B056-46A8-A307-D7100A0F3437}" type="presParOf" srcId="{B4C2A351-F386-45F6-8756-76B0998C6BF0}" destId="{C6189F22-B55B-43E6-917E-E061FB82F8AC}" srcOrd="0" destOrd="0" presId="urn:microsoft.com/office/officeart/2005/8/layout/hierarchy1"/>
    <dgm:cxn modelId="{72EA09C0-C4C2-4BCC-B59B-5A65C13E55B8}" type="presParOf" srcId="{C6189F22-B55B-43E6-917E-E061FB82F8AC}" destId="{00B7CF8D-0A4A-48AF-9B8B-54454B7E457E}" srcOrd="0" destOrd="0" presId="urn:microsoft.com/office/officeart/2005/8/layout/hierarchy1"/>
    <dgm:cxn modelId="{922B2C85-ACA0-415C-A633-01F17FE92757}" type="presParOf" srcId="{C6189F22-B55B-43E6-917E-E061FB82F8AC}" destId="{620E59E4-9DDB-401C-BCE9-D94777D7C95B}" srcOrd="1" destOrd="0" presId="urn:microsoft.com/office/officeart/2005/8/layout/hierarchy1"/>
    <dgm:cxn modelId="{5BE41E44-D017-4993-ABAF-71409CA29C14}" type="presParOf" srcId="{B4C2A351-F386-45F6-8756-76B0998C6BF0}" destId="{1BC8D2B2-8B70-431B-B46B-D4F0CA50444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B62066-B73A-4901-8978-F4FE362DE6CF}">
      <dsp:nvSpPr>
        <dsp:cNvPr id="0" name=""/>
        <dsp:cNvSpPr/>
      </dsp:nvSpPr>
      <dsp:spPr>
        <a:xfrm>
          <a:off x="7381199" y="1862159"/>
          <a:ext cx="681604" cy="324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1056"/>
              </a:lnTo>
              <a:lnTo>
                <a:pt x="681604" y="221056"/>
              </a:lnTo>
              <a:lnTo>
                <a:pt x="681604" y="32438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1C83A3-ACD6-4D89-B7D2-D52F8E162F0C}">
      <dsp:nvSpPr>
        <dsp:cNvPr id="0" name=""/>
        <dsp:cNvSpPr/>
      </dsp:nvSpPr>
      <dsp:spPr>
        <a:xfrm>
          <a:off x="6699595" y="1862159"/>
          <a:ext cx="681604" cy="324381"/>
        </a:xfrm>
        <a:custGeom>
          <a:avLst/>
          <a:gdLst/>
          <a:ahLst/>
          <a:cxnLst/>
          <a:rect l="0" t="0" r="0" b="0"/>
          <a:pathLst>
            <a:path>
              <a:moveTo>
                <a:pt x="681604" y="0"/>
              </a:moveTo>
              <a:lnTo>
                <a:pt x="681604" y="221056"/>
              </a:lnTo>
              <a:lnTo>
                <a:pt x="0" y="221056"/>
              </a:lnTo>
              <a:lnTo>
                <a:pt x="0" y="32438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6780AB-CF12-4F34-9839-418B17E8788E}">
      <dsp:nvSpPr>
        <dsp:cNvPr id="0" name=""/>
        <dsp:cNvSpPr/>
      </dsp:nvSpPr>
      <dsp:spPr>
        <a:xfrm>
          <a:off x="5336386" y="829528"/>
          <a:ext cx="2044813" cy="324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1056"/>
              </a:lnTo>
              <a:lnTo>
                <a:pt x="2044813" y="221056"/>
              </a:lnTo>
              <a:lnTo>
                <a:pt x="2044813" y="32438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C3F189-007F-4C5B-947F-E0BD2C0F5FDC}">
      <dsp:nvSpPr>
        <dsp:cNvPr id="0" name=""/>
        <dsp:cNvSpPr/>
      </dsp:nvSpPr>
      <dsp:spPr>
        <a:xfrm>
          <a:off x="7381199" y="3927420"/>
          <a:ext cx="681604" cy="324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1056"/>
              </a:lnTo>
              <a:lnTo>
                <a:pt x="681604" y="221056"/>
              </a:lnTo>
              <a:lnTo>
                <a:pt x="681604" y="32438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83CE2A-1424-4C9A-84AA-35E8C05A414C}">
      <dsp:nvSpPr>
        <dsp:cNvPr id="0" name=""/>
        <dsp:cNvSpPr/>
      </dsp:nvSpPr>
      <dsp:spPr>
        <a:xfrm>
          <a:off x="6699595" y="3927420"/>
          <a:ext cx="681604" cy="324381"/>
        </a:xfrm>
        <a:custGeom>
          <a:avLst/>
          <a:gdLst/>
          <a:ahLst/>
          <a:cxnLst/>
          <a:rect l="0" t="0" r="0" b="0"/>
          <a:pathLst>
            <a:path>
              <a:moveTo>
                <a:pt x="681604" y="0"/>
              </a:moveTo>
              <a:lnTo>
                <a:pt x="681604" y="221056"/>
              </a:lnTo>
              <a:lnTo>
                <a:pt x="0" y="221056"/>
              </a:lnTo>
              <a:lnTo>
                <a:pt x="0" y="32438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A3F61A-1D5E-4273-9FD1-16C80546DB26}">
      <dsp:nvSpPr>
        <dsp:cNvPr id="0" name=""/>
        <dsp:cNvSpPr/>
      </dsp:nvSpPr>
      <dsp:spPr>
        <a:xfrm>
          <a:off x="5336386" y="2894790"/>
          <a:ext cx="2044813" cy="324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1056"/>
              </a:lnTo>
              <a:lnTo>
                <a:pt x="2044813" y="221056"/>
              </a:lnTo>
              <a:lnTo>
                <a:pt x="2044813" y="32438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CFAC97-7EBB-41B2-8175-A3DF3446472B}">
      <dsp:nvSpPr>
        <dsp:cNvPr id="0" name=""/>
        <dsp:cNvSpPr/>
      </dsp:nvSpPr>
      <dsp:spPr>
        <a:xfrm>
          <a:off x="3291572" y="3927420"/>
          <a:ext cx="2044813" cy="324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1056"/>
              </a:lnTo>
              <a:lnTo>
                <a:pt x="2044813" y="221056"/>
              </a:lnTo>
              <a:lnTo>
                <a:pt x="2044813" y="32438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41E096-0262-431B-A8DD-B8C27B2C5BFB}">
      <dsp:nvSpPr>
        <dsp:cNvPr id="0" name=""/>
        <dsp:cNvSpPr/>
      </dsp:nvSpPr>
      <dsp:spPr>
        <a:xfrm>
          <a:off x="3291572" y="3927420"/>
          <a:ext cx="681604" cy="324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1056"/>
              </a:lnTo>
              <a:lnTo>
                <a:pt x="681604" y="221056"/>
              </a:lnTo>
              <a:lnTo>
                <a:pt x="681604" y="32438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7821B7-5382-4814-9EB2-AC32153046DE}">
      <dsp:nvSpPr>
        <dsp:cNvPr id="0" name=""/>
        <dsp:cNvSpPr/>
      </dsp:nvSpPr>
      <dsp:spPr>
        <a:xfrm>
          <a:off x="2609968" y="3927420"/>
          <a:ext cx="681604" cy="324381"/>
        </a:xfrm>
        <a:custGeom>
          <a:avLst/>
          <a:gdLst/>
          <a:ahLst/>
          <a:cxnLst/>
          <a:rect l="0" t="0" r="0" b="0"/>
          <a:pathLst>
            <a:path>
              <a:moveTo>
                <a:pt x="681604" y="0"/>
              </a:moveTo>
              <a:lnTo>
                <a:pt x="681604" y="221056"/>
              </a:lnTo>
              <a:lnTo>
                <a:pt x="0" y="221056"/>
              </a:lnTo>
              <a:lnTo>
                <a:pt x="0" y="32438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815C9E-E870-407C-A9CE-9FD55D40CF17}">
      <dsp:nvSpPr>
        <dsp:cNvPr id="0" name=""/>
        <dsp:cNvSpPr/>
      </dsp:nvSpPr>
      <dsp:spPr>
        <a:xfrm>
          <a:off x="1246759" y="3927420"/>
          <a:ext cx="2044813" cy="324381"/>
        </a:xfrm>
        <a:custGeom>
          <a:avLst/>
          <a:gdLst/>
          <a:ahLst/>
          <a:cxnLst/>
          <a:rect l="0" t="0" r="0" b="0"/>
          <a:pathLst>
            <a:path>
              <a:moveTo>
                <a:pt x="2044813" y="0"/>
              </a:moveTo>
              <a:lnTo>
                <a:pt x="2044813" y="221056"/>
              </a:lnTo>
              <a:lnTo>
                <a:pt x="0" y="221056"/>
              </a:lnTo>
              <a:lnTo>
                <a:pt x="0" y="32438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325DE5-408D-40A4-A6F1-09C627D9E5D7}">
      <dsp:nvSpPr>
        <dsp:cNvPr id="0" name=""/>
        <dsp:cNvSpPr/>
      </dsp:nvSpPr>
      <dsp:spPr>
        <a:xfrm>
          <a:off x="3291572" y="2894790"/>
          <a:ext cx="2044813" cy="324381"/>
        </a:xfrm>
        <a:custGeom>
          <a:avLst/>
          <a:gdLst/>
          <a:ahLst/>
          <a:cxnLst/>
          <a:rect l="0" t="0" r="0" b="0"/>
          <a:pathLst>
            <a:path>
              <a:moveTo>
                <a:pt x="2044813" y="0"/>
              </a:moveTo>
              <a:lnTo>
                <a:pt x="2044813" y="221056"/>
              </a:lnTo>
              <a:lnTo>
                <a:pt x="0" y="221056"/>
              </a:lnTo>
              <a:lnTo>
                <a:pt x="0" y="32438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3A2594-93DF-467A-A0EB-479690850DB8}">
      <dsp:nvSpPr>
        <dsp:cNvPr id="0" name=""/>
        <dsp:cNvSpPr/>
      </dsp:nvSpPr>
      <dsp:spPr>
        <a:xfrm>
          <a:off x="3291572" y="1862159"/>
          <a:ext cx="2044813" cy="324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1056"/>
              </a:lnTo>
              <a:lnTo>
                <a:pt x="2044813" y="221056"/>
              </a:lnTo>
              <a:lnTo>
                <a:pt x="2044813" y="32438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741A66-06F9-49F8-BA82-A5C35F4C02EB}">
      <dsp:nvSpPr>
        <dsp:cNvPr id="0" name=""/>
        <dsp:cNvSpPr/>
      </dsp:nvSpPr>
      <dsp:spPr>
        <a:xfrm>
          <a:off x="1246759" y="2894790"/>
          <a:ext cx="681604" cy="324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1056"/>
              </a:lnTo>
              <a:lnTo>
                <a:pt x="681604" y="221056"/>
              </a:lnTo>
              <a:lnTo>
                <a:pt x="681604" y="32438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70F963-9CB0-491A-AA80-BE204330776E}">
      <dsp:nvSpPr>
        <dsp:cNvPr id="0" name=""/>
        <dsp:cNvSpPr/>
      </dsp:nvSpPr>
      <dsp:spPr>
        <a:xfrm>
          <a:off x="565154" y="2894790"/>
          <a:ext cx="681604" cy="324381"/>
        </a:xfrm>
        <a:custGeom>
          <a:avLst/>
          <a:gdLst/>
          <a:ahLst/>
          <a:cxnLst/>
          <a:rect l="0" t="0" r="0" b="0"/>
          <a:pathLst>
            <a:path>
              <a:moveTo>
                <a:pt x="681604" y="0"/>
              </a:moveTo>
              <a:lnTo>
                <a:pt x="681604" y="221056"/>
              </a:lnTo>
              <a:lnTo>
                <a:pt x="0" y="221056"/>
              </a:lnTo>
              <a:lnTo>
                <a:pt x="0" y="32438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3AB48B-B09B-439A-976C-D17E2A1C1CE0}">
      <dsp:nvSpPr>
        <dsp:cNvPr id="0" name=""/>
        <dsp:cNvSpPr/>
      </dsp:nvSpPr>
      <dsp:spPr>
        <a:xfrm>
          <a:off x="1246759" y="1862159"/>
          <a:ext cx="2044813" cy="324381"/>
        </a:xfrm>
        <a:custGeom>
          <a:avLst/>
          <a:gdLst/>
          <a:ahLst/>
          <a:cxnLst/>
          <a:rect l="0" t="0" r="0" b="0"/>
          <a:pathLst>
            <a:path>
              <a:moveTo>
                <a:pt x="2044813" y="0"/>
              </a:moveTo>
              <a:lnTo>
                <a:pt x="2044813" y="221056"/>
              </a:lnTo>
              <a:lnTo>
                <a:pt x="0" y="221056"/>
              </a:lnTo>
              <a:lnTo>
                <a:pt x="0" y="32438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331017-84BE-41FC-BB3B-F94DDF64C93A}">
      <dsp:nvSpPr>
        <dsp:cNvPr id="0" name=""/>
        <dsp:cNvSpPr/>
      </dsp:nvSpPr>
      <dsp:spPr>
        <a:xfrm>
          <a:off x="3291572" y="829528"/>
          <a:ext cx="2044813" cy="324381"/>
        </a:xfrm>
        <a:custGeom>
          <a:avLst/>
          <a:gdLst/>
          <a:ahLst/>
          <a:cxnLst/>
          <a:rect l="0" t="0" r="0" b="0"/>
          <a:pathLst>
            <a:path>
              <a:moveTo>
                <a:pt x="2044813" y="0"/>
              </a:moveTo>
              <a:lnTo>
                <a:pt x="2044813" y="221056"/>
              </a:lnTo>
              <a:lnTo>
                <a:pt x="0" y="221056"/>
              </a:lnTo>
              <a:lnTo>
                <a:pt x="0" y="32438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6FF21C-B6B7-4BD8-8946-56F35BBC8094}">
      <dsp:nvSpPr>
        <dsp:cNvPr id="0" name=""/>
        <dsp:cNvSpPr/>
      </dsp:nvSpPr>
      <dsp:spPr>
        <a:xfrm>
          <a:off x="4778709" y="121279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19D319-2614-4337-8BF3-B094AA9B488C}">
      <dsp:nvSpPr>
        <dsp:cNvPr id="0" name=""/>
        <dsp:cNvSpPr/>
      </dsp:nvSpPr>
      <dsp:spPr>
        <a:xfrm>
          <a:off x="4902637" y="239011"/>
          <a:ext cx="1115352" cy="7082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Métodos </a:t>
          </a:r>
          <a:r>
            <a:rPr lang="pt-BR" sz="900" b="1" kern="1200" dirty="0" err="1">
              <a:latin typeface="Arial" pitchFamily="34" charset="0"/>
              <a:cs typeface="Arial" pitchFamily="34" charset="0"/>
            </a:rPr>
            <a:t>Eletroanalíticos</a:t>
          </a:r>
          <a:endParaRPr lang="pt-BR" sz="900" b="1" kern="1200" dirty="0">
            <a:latin typeface="Arial" pitchFamily="34" charset="0"/>
            <a:cs typeface="Arial" pitchFamily="34" charset="0"/>
          </a:endParaRPr>
        </a:p>
      </dsp:txBody>
      <dsp:txXfrm>
        <a:off x="4923381" y="259755"/>
        <a:ext cx="1073864" cy="666761"/>
      </dsp:txXfrm>
    </dsp:sp>
    <dsp:sp modelId="{F431360C-BB6C-49B0-8C00-14082FB06D67}">
      <dsp:nvSpPr>
        <dsp:cNvPr id="0" name=""/>
        <dsp:cNvSpPr/>
      </dsp:nvSpPr>
      <dsp:spPr>
        <a:xfrm>
          <a:off x="2733896" y="1153910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D0809A-DF53-45E5-AC8E-8F8347D7AD62}">
      <dsp:nvSpPr>
        <dsp:cNvPr id="0" name=""/>
        <dsp:cNvSpPr/>
      </dsp:nvSpPr>
      <dsp:spPr>
        <a:xfrm>
          <a:off x="2857824" y="1271642"/>
          <a:ext cx="1115352" cy="7082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Métodos interfaciais</a:t>
          </a:r>
        </a:p>
      </dsp:txBody>
      <dsp:txXfrm>
        <a:off x="2878568" y="1292386"/>
        <a:ext cx="1073864" cy="666761"/>
      </dsp:txXfrm>
    </dsp:sp>
    <dsp:sp modelId="{886E30ED-F002-4E87-A1DF-63BEBA3562BD}">
      <dsp:nvSpPr>
        <dsp:cNvPr id="0" name=""/>
        <dsp:cNvSpPr/>
      </dsp:nvSpPr>
      <dsp:spPr>
        <a:xfrm>
          <a:off x="689082" y="2186541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932CB8-7419-4280-8B3D-885EA24CDD45}">
      <dsp:nvSpPr>
        <dsp:cNvPr id="0" name=""/>
        <dsp:cNvSpPr/>
      </dsp:nvSpPr>
      <dsp:spPr>
        <a:xfrm>
          <a:off x="813010" y="2304272"/>
          <a:ext cx="1115352" cy="7082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Estáticos (i=0)</a:t>
          </a:r>
        </a:p>
      </dsp:txBody>
      <dsp:txXfrm>
        <a:off x="833754" y="2325016"/>
        <a:ext cx="1073864" cy="666761"/>
      </dsp:txXfrm>
    </dsp:sp>
    <dsp:sp modelId="{890B7A14-6E13-48B2-867B-734BB7D04509}">
      <dsp:nvSpPr>
        <dsp:cNvPr id="0" name=""/>
        <dsp:cNvSpPr/>
      </dsp:nvSpPr>
      <dsp:spPr>
        <a:xfrm>
          <a:off x="7478" y="3219171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4B566E-0D33-401E-AD89-85A15F7C86CA}">
      <dsp:nvSpPr>
        <dsp:cNvPr id="0" name=""/>
        <dsp:cNvSpPr/>
      </dsp:nvSpPr>
      <dsp:spPr>
        <a:xfrm>
          <a:off x="131406" y="3336903"/>
          <a:ext cx="1115352" cy="7082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 err="1">
              <a:latin typeface="Arial" pitchFamily="34" charset="0"/>
              <a:cs typeface="Arial" pitchFamily="34" charset="0"/>
            </a:rPr>
            <a:t>Potenciometria</a:t>
          </a:r>
          <a:r>
            <a:rPr lang="pt-BR" sz="900" b="1" kern="1200" dirty="0">
              <a:latin typeface="Arial" pitchFamily="34" charset="0"/>
              <a:cs typeface="Arial" pitchFamily="34" charset="0"/>
            </a:rPr>
            <a:t> (E)</a:t>
          </a:r>
        </a:p>
      </dsp:txBody>
      <dsp:txXfrm>
        <a:off x="152150" y="3357647"/>
        <a:ext cx="1073864" cy="666761"/>
      </dsp:txXfrm>
    </dsp:sp>
    <dsp:sp modelId="{6E994C0E-8DCD-4F87-AA00-C25AD3AC2766}">
      <dsp:nvSpPr>
        <dsp:cNvPr id="0" name=""/>
        <dsp:cNvSpPr/>
      </dsp:nvSpPr>
      <dsp:spPr>
        <a:xfrm>
          <a:off x="1370687" y="3219171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58FC96-8CB4-4FB2-B4D0-F65EC11DACEA}">
      <dsp:nvSpPr>
        <dsp:cNvPr id="0" name=""/>
        <dsp:cNvSpPr/>
      </dsp:nvSpPr>
      <dsp:spPr>
        <a:xfrm>
          <a:off x="1494615" y="3336903"/>
          <a:ext cx="1115352" cy="7082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Titulação </a:t>
          </a:r>
          <a:r>
            <a:rPr lang="pt-BR" sz="900" b="1" kern="1200" dirty="0" err="1">
              <a:latin typeface="Arial" pitchFamily="34" charset="0"/>
              <a:cs typeface="Arial" pitchFamily="34" charset="0"/>
            </a:rPr>
            <a:t>potenciométrica</a:t>
          </a:r>
          <a:r>
            <a:rPr lang="pt-BR" sz="900" b="1" kern="1200" dirty="0">
              <a:latin typeface="Arial" pitchFamily="34" charset="0"/>
              <a:cs typeface="Arial" pitchFamily="34" charset="0"/>
            </a:rPr>
            <a:t> (</a:t>
          </a:r>
          <a:r>
            <a:rPr lang="pt-BR" sz="900" b="1" kern="1200" dirty="0" err="1">
              <a:latin typeface="Arial" pitchFamily="34" charset="0"/>
              <a:cs typeface="Arial" pitchFamily="34" charset="0"/>
            </a:rPr>
            <a:t>vol</a:t>
          </a:r>
          <a:r>
            <a:rPr lang="pt-BR" sz="900" b="1" kern="1200" dirty="0">
              <a:latin typeface="Arial" pitchFamily="34" charset="0"/>
              <a:cs typeface="Arial" pitchFamily="34" charset="0"/>
            </a:rPr>
            <a:t>)</a:t>
          </a:r>
        </a:p>
      </dsp:txBody>
      <dsp:txXfrm>
        <a:off x="1515359" y="3357647"/>
        <a:ext cx="1073864" cy="666761"/>
      </dsp:txXfrm>
    </dsp:sp>
    <dsp:sp modelId="{3F9F1DAF-832D-4308-B75F-318FB4D02C8B}">
      <dsp:nvSpPr>
        <dsp:cNvPr id="0" name=""/>
        <dsp:cNvSpPr/>
      </dsp:nvSpPr>
      <dsp:spPr>
        <a:xfrm>
          <a:off x="4778709" y="2186541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1817AE-8614-42FC-A07D-2EAB90635FE0}">
      <dsp:nvSpPr>
        <dsp:cNvPr id="0" name=""/>
        <dsp:cNvSpPr/>
      </dsp:nvSpPr>
      <dsp:spPr>
        <a:xfrm>
          <a:off x="4902637" y="2304272"/>
          <a:ext cx="1115352" cy="7082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Dinâmicos 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(i&gt;0)</a:t>
          </a:r>
        </a:p>
      </dsp:txBody>
      <dsp:txXfrm>
        <a:off x="4923381" y="2325016"/>
        <a:ext cx="1073864" cy="666761"/>
      </dsp:txXfrm>
    </dsp:sp>
    <dsp:sp modelId="{C867CF75-C08C-40C3-BAF5-940A1DD3DA6D}">
      <dsp:nvSpPr>
        <dsp:cNvPr id="0" name=""/>
        <dsp:cNvSpPr/>
      </dsp:nvSpPr>
      <dsp:spPr>
        <a:xfrm>
          <a:off x="2733896" y="3219171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492F4C-8656-4980-902B-97A2F174EEE9}">
      <dsp:nvSpPr>
        <dsp:cNvPr id="0" name=""/>
        <dsp:cNvSpPr/>
      </dsp:nvSpPr>
      <dsp:spPr>
        <a:xfrm>
          <a:off x="2857824" y="3336903"/>
          <a:ext cx="1115352" cy="7082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Potencial controlado</a:t>
          </a:r>
        </a:p>
      </dsp:txBody>
      <dsp:txXfrm>
        <a:off x="2878568" y="3357647"/>
        <a:ext cx="1073864" cy="666761"/>
      </dsp:txXfrm>
    </dsp:sp>
    <dsp:sp modelId="{0656FD56-44DB-416A-9B94-2D53FC703EFC}">
      <dsp:nvSpPr>
        <dsp:cNvPr id="0" name=""/>
        <dsp:cNvSpPr/>
      </dsp:nvSpPr>
      <dsp:spPr>
        <a:xfrm>
          <a:off x="689082" y="4251802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95D11C-0052-46BD-BC8E-D41F2CEAA2DF}">
      <dsp:nvSpPr>
        <dsp:cNvPr id="0" name=""/>
        <dsp:cNvSpPr/>
      </dsp:nvSpPr>
      <dsp:spPr>
        <a:xfrm>
          <a:off x="813010" y="4369534"/>
          <a:ext cx="1115352" cy="7082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Voltametria 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i = f(E)</a:t>
          </a:r>
        </a:p>
      </dsp:txBody>
      <dsp:txXfrm>
        <a:off x="833754" y="4390278"/>
        <a:ext cx="1073864" cy="666761"/>
      </dsp:txXfrm>
    </dsp:sp>
    <dsp:sp modelId="{E5C07685-7817-437B-B928-D1E1FD4F768D}">
      <dsp:nvSpPr>
        <dsp:cNvPr id="0" name=""/>
        <dsp:cNvSpPr/>
      </dsp:nvSpPr>
      <dsp:spPr>
        <a:xfrm>
          <a:off x="2052291" y="4251802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AAB699-4351-40B7-867E-53817F45947E}">
      <dsp:nvSpPr>
        <dsp:cNvPr id="0" name=""/>
        <dsp:cNvSpPr/>
      </dsp:nvSpPr>
      <dsp:spPr>
        <a:xfrm>
          <a:off x="2176219" y="4369534"/>
          <a:ext cx="1115352" cy="7082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Titulações </a:t>
          </a:r>
          <a:r>
            <a:rPr lang="pt-BR" sz="900" b="1" kern="1200" dirty="0" err="1">
              <a:latin typeface="Arial" pitchFamily="34" charset="0"/>
              <a:cs typeface="Arial" pitchFamily="34" charset="0"/>
            </a:rPr>
            <a:t>amperométricas</a:t>
          </a:r>
          <a:endParaRPr lang="pt-BR" sz="900" b="1" kern="1200" dirty="0">
            <a:latin typeface="Arial" pitchFamily="34" charset="0"/>
            <a:cs typeface="Arial" pitchFamily="34" charset="0"/>
          </a:endParaRP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(</a:t>
          </a:r>
          <a:r>
            <a:rPr lang="pt-BR" sz="900" b="1" kern="1200" dirty="0" err="1">
              <a:latin typeface="Arial" pitchFamily="34" charset="0"/>
              <a:cs typeface="Arial" pitchFamily="34" charset="0"/>
            </a:rPr>
            <a:t>vol</a:t>
          </a:r>
          <a:r>
            <a:rPr lang="pt-BR" sz="900" b="1" kern="1200" dirty="0">
              <a:latin typeface="Arial" pitchFamily="34" charset="0"/>
              <a:cs typeface="Arial" pitchFamily="34" charset="0"/>
            </a:rPr>
            <a:t>)</a:t>
          </a:r>
        </a:p>
      </dsp:txBody>
      <dsp:txXfrm>
        <a:off x="2196963" y="4390278"/>
        <a:ext cx="1073864" cy="666761"/>
      </dsp:txXfrm>
    </dsp:sp>
    <dsp:sp modelId="{4327C036-B14E-4811-ACE6-D1E05EDCBF00}">
      <dsp:nvSpPr>
        <dsp:cNvPr id="0" name=""/>
        <dsp:cNvSpPr/>
      </dsp:nvSpPr>
      <dsp:spPr>
        <a:xfrm>
          <a:off x="3415500" y="4251802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B709B9-CC49-4DE4-B326-FADF054D969B}">
      <dsp:nvSpPr>
        <dsp:cNvPr id="0" name=""/>
        <dsp:cNvSpPr/>
      </dsp:nvSpPr>
      <dsp:spPr>
        <a:xfrm>
          <a:off x="3539428" y="4369534"/>
          <a:ext cx="1115352" cy="7082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 err="1">
              <a:latin typeface="Arial" pitchFamily="34" charset="0"/>
              <a:cs typeface="Arial" pitchFamily="34" charset="0"/>
            </a:rPr>
            <a:t>Eletrogravimetria</a:t>
          </a:r>
          <a:endParaRPr lang="pt-BR" sz="900" b="1" kern="1200" dirty="0">
            <a:latin typeface="Arial" pitchFamily="34" charset="0"/>
            <a:cs typeface="Arial" pitchFamily="34" charset="0"/>
          </a:endParaRP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(m)</a:t>
          </a:r>
        </a:p>
      </dsp:txBody>
      <dsp:txXfrm>
        <a:off x="3560172" y="4390278"/>
        <a:ext cx="1073864" cy="666761"/>
      </dsp:txXfrm>
    </dsp:sp>
    <dsp:sp modelId="{F9742914-4DD4-43DD-85D3-E87A5DD7839C}">
      <dsp:nvSpPr>
        <dsp:cNvPr id="0" name=""/>
        <dsp:cNvSpPr/>
      </dsp:nvSpPr>
      <dsp:spPr>
        <a:xfrm>
          <a:off x="4778709" y="4251802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39B708-3222-4A30-98F7-DB743C92ACEE}">
      <dsp:nvSpPr>
        <dsp:cNvPr id="0" name=""/>
        <dsp:cNvSpPr/>
      </dsp:nvSpPr>
      <dsp:spPr>
        <a:xfrm>
          <a:off x="4902637" y="4369534"/>
          <a:ext cx="1115352" cy="7082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 err="1">
              <a:latin typeface="Arial" pitchFamily="34" charset="0"/>
              <a:cs typeface="Arial" pitchFamily="34" charset="0"/>
            </a:rPr>
            <a:t>Coulometria</a:t>
          </a:r>
          <a:r>
            <a:rPr lang="pt-BR" sz="900" b="1" kern="1200" dirty="0">
              <a:latin typeface="Arial" pitchFamily="34" charset="0"/>
              <a:cs typeface="Arial" pitchFamily="34" charset="0"/>
            </a:rPr>
            <a:t> com E constante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(Q = It)</a:t>
          </a:r>
        </a:p>
      </dsp:txBody>
      <dsp:txXfrm>
        <a:off x="4923381" y="4390278"/>
        <a:ext cx="1073864" cy="666761"/>
      </dsp:txXfrm>
    </dsp:sp>
    <dsp:sp modelId="{FE6865A4-42AE-4EC7-BFF8-0ADC4C72B673}">
      <dsp:nvSpPr>
        <dsp:cNvPr id="0" name=""/>
        <dsp:cNvSpPr/>
      </dsp:nvSpPr>
      <dsp:spPr>
        <a:xfrm>
          <a:off x="6823523" y="3219171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E0753F-6A5C-4920-A9EF-B6E2B7BC3258}">
      <dsp:nvSpPr>
        <dsp:cNvPr id="0" name=""/>
        <dsp:cNvSpPr/>
      </dsp:nvSpPr>
      <dsp:spPr>
        <a:xfrm>
          <a:off x="6947451" y="3336903"/>
          <a:ext cx="1115352" cy="7082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Corrente constante</a:t>
          </a:r>
        </a:p>
      </dsp:txBody>
      <dsp:txXfrm>
        <a:off x="6968195" y="3357647"/>
        <a:ext cx="1073864" cy="666761"/>
      </dsp:txXfrm>
    </dsp:sp>
    <dsp:sp modelId="{A1FA2170-EE5C-474C-8E2D-F5017C62904A}">
      <dsp:nvSpPr>
        <dsp:cNvPr id="0" name=""/>
        <dsp:cNvSpPr/>
      </dsp:nvSpPr>
      <dsp:spPr>
        <a:xfrm>
          <a:off x="6141918" y="4251802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9A5BE2-CB38-4B3C-9BB9-5AF265F57425}">
      <dsp:nvSpPr>
        <dsp:cNvPr id="0" name=""/>
        <dsp:cNvSpPr/>
      </dsp:nvSpPr>
      <dsp:spPr>
        <a:xfrm>
          <a:off x="6265846" y="4369534"/>
          <a:ext cx="1115352" cy="7082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Titulações </a:t>
          </a:r>
          <a:r>
            <a:rPr lang="pt-BR" sz="900" b="1" kern="1200" dirty="0" err="1">
              <a:latin typeface="Arial" pitchFamily="34" charset="0"/>
              <a:cs typeface="Arial" pitchFamily="34" charset="0"/>
            </a:rPr>
            <a:t>coulométricas</a:t>
          </a:r>
          <a:endParaRPr lang="pt-BR" sz="900" b="1" kern="1200" dirty="0">
            <a:latin typeface="Arial" pitchFamily="34" charset="0"/>
            <a:cs typeface="Arial" pitchFamily="34" charset="0"/>
          </a:endParaRP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(Q = It)</a:t>
          </a:r>
        </a:p>
      </dsp:txBody>
      <dsp:txXfrm>
        <a:off x="6286590" y="4390278"/>
        <a:ext cx="1073864" cy="666761"/>
      </dsp:txXfrm>
    </dsp:sp>
    <dsp:sp modelId="{FC2B7FEB-41D4-4F72-9889-40A2FEE9F2DD}">
      <dsp:nvSpPr>
        <dsp:cNvPr id="0" name=""/>
        <dsp:cNvSpPr/>
      </dsp:nvSpPr>
      <dsp:spPr>
        <a:xfrm>
          <a:off x="7505127" y="4251802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CE228D-4C7A-40B0-AB25-26B31601A40B}">
      <dsp:nvSpPr>
        <dsp:cNvPr id="0" name=""/>
        <dsp:cNvSpPr/>
      </dsp:nvSpPr>
      <dsp:spPr>
        <a:xfrm>
          <a:off x="7629055" y="4369534"/>
          <a:ext cx="1115352" cy="7082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 err="1">
              <a:latin typeface="Arial" pitchFamily="34" charset="0"/>
              <a:cs typeface="Arial" pitchFamily="34" charset="0"/>
            </a:rPr>
            <a:t>Eletrogravimetria</a:t>
          </a:r>
          <a:endParaRPr lang="pt-BR" sz="900" b="1" kern="1200" dirty="0">
            <a:latin typeface="Arial" pitchFamily="34" charset="0"/>
            <a:cs typeface="Arial" pitchFamily="34" charset="0"/>
          </a:endParaRP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(m)</a:t>
          </a:r>
        </a:p>
      </dsp:txBody>
      <dsp:txXfrm>
        <a:off x="7649799" y="4390278"/>
        <a:ext cx="1073864" cy="666761"/>
      </dsp:txXfrm>
    </dsp:sp>
    <dsp:sp modelId="{1BCA9999-D0B9-4697-B3B4-12B84852BE5E}">
      <dsp:nvSpPr>
        <dsp:cNvPr id="0" name=""/>
        <dsp:cNvSpPr/>
      </dsp:nvSpPr>
      <dsp:spPr>
        <a:xfrm>
          <a:off x="6823523" y="1153910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DB01CB-228B-41AC-B1D4-7CE7FC98B007}">
      <dsp:nvSpPr>
        <dsp:cNvPr id="0" name=""/>
        <dsp:cNvSpPr/>
      </dsp:nvSpPr>
      <dsp:spPr>
        <a:xfrm>
          <a:off x="6947451" y="1271642"/>
          <a:ext cx="1115352" cy="70824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Métodos </a:t>
          </a:r>
          <a:r>
            <a:rPr lang="pt-BR" sz="900" b="1" kern="1200" dirty="0" err="1">
              <a:latin typeface="Arial" pitchFamily="34" charset="0"/>
              <a:cs typeface="Arial" pitchFamily="34" charset="0"/>
            </a:rPr>
            <a:t>não­interfaciais</a:t>
          </a:r>
          <a:endParaRPr lang="pt-BR" sz="900" b="1" kern="1200" dirty="0">
            <a:latin typeface="Arial" pitchFamily="34" charset="0"/>
            <a:cs typeface="Arial" pitchFamily="34" charset="0"/>
          </a:endParaRPr>
        </a:p>
      </dsp:txBody>
      <dsp:txXfrm>
        <a:off x="6968195" y="1292386"/>
        <a:ext cx="1073864" cy="666761"/>
      </dsp:txXfrm>
    </dsp:sp>
    <dsp:sp modelId="{32F1109A-B897-47ED-9827-DF46CE208ECA}">
      <dsp:nvSpPr>
        <dsp:cNvPr id="0" name=""/>
        <dsp:cNvSpPr/>
      </dsp:nvSpPr>
      <dsp:spPr>
        <a:xfrm>
          <a:off x="6141918" y="2186541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4225E3-DD4B-4814-B8AC-73ABF54CCA9D}">
      <dsp:nvSpPr>
        <dsp:cNvPr id="0" name=""/>
        <dsp:cNvSpPr/>
      </dsp:nvSpPr>
      <dsp:spPr>
        <a:xfrm>
          <a:off x="6265846" y="2304272"/>
          <a:ext cx="1115352" cy="70824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 err="1">
              <a:latin typeface="Arial" pitchFamily="34" charset="0"/>
              <a:cs typeface="Arial" pitchFamily="34" charset="0"/>
            </a:rPr>
            <a:t>Condutometria</a:t>
          </a:r>
          <a:r>
            <a:rPr lang="pt-BR" sz="900" b="1" kern="1200" dirty="0">
              <a:latin typeface="Arial" pitchFamily="34" charset="0"/>
              <a:cs typeface="Arial" pitchFamily="34" charset="0"/>
            </a:rPr>
            <a:t> (G=1/R)</a:t>
          </a:r>
        </a:p>
      </dsp:txBody>
      <dsp:txXfrm>
        <a:off x="6286590" y="2325016"/>
        <a:ext cx="1073864" cy="666761"/>
      </dsp:txXfrm>
    </dsp:sp>
    <dsp:sp modelId="{00B7CF8D-0A4A-48AF-9B8B-54454B7E457E}">
      <dsp:nvSpPr>
        <dsp:cNvPr id="0" name=""/>
        <dsp:cNvSpPr/>
      </dsp:nvSpPr>
      <dsp:spPr>
        <a:xfrm>
          <a:off x="7505127" y="2186541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0E59E4-9DDB-401C-BCE9-D94777D7C95B}">
      <dsp:nvSpPr>
        <dsp:cNvPr id="0" name=""/>
        <dsp:cNvSpPr/>
      </dsp:nvSpPr>
      <dsp:spPr>
        <a:xfrm>
          <a:off x="7629055" y="2304272"/>
          <a:ext cx="1115352" cy="70824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Titulações </a:t>
          </a:r>
          <a:r>
            <a:rPr lang="pt-BR" sz="900" b="1" kern="1200" dirty="0" err="1">
              <a:latin typeface="Arial" pitchFamily="34" charset="0"/>
              <a:cs typeface="Arial" pitchFamily="34" charset="0"/>
            </a:rPr>
            <a:t>condutométricas</a:t>
          </a:r>
          <a:r>
            <a:rPr lang="pt-BR" sz="900" b="1" kern="1200" dirty="0">
              <a:latin typeface="Arial" pitchFamily="34" charset="0"/>
              <a:cs typeface="Arial" pitchFamily="34" charset="0"/>
            </a:rPr>
            <a:t> (</a:t>
          </a:r>
          <a:r>
            <a:rPr lang="pt-BR" sz="900" b="1" kern="1200" dirty="0" err="1">
              <a:latin typeface="Arial" pitchFamily="34" charset="0"/>
              <a:cs typeface="Arial" pitchFamily="34" charset="0"/>
            </a:rPr>
            <a:t>vol</a:t>
          </a:r>
          <a:r>
            <a:rPr lang="pt-BR" sz="900" b="1" kern="1200" dirty="0">
              <a:latin typeface="Arial" pitchFamily="34" charset="0"/>
              <a:cs typeface="Arial" pitchFamily="34" charset="0"/>
            </a:rPr>
            <a:t>)</a:t>
          </a:r>
        </a:p>
      </dsp:txBody>
      <dsp:txXfrm>
        <a:off x="7649799" y="2325016"/>
        <a:ext cx="1073864" cy="66676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B62066-B73A-4901-8978-F4FE362DE6CF}">
      <dsp:nvSpPr>
        <dsp:cNvPr id="0" name=""/>
        <dsp:cNvSpPr/>
      </dsp:nvSpPr>
      <dsp:spPr>
        <a:xfrm>
          <a:off x="7381199" y="1862159"/>
          <a:ext cx="681604" cy="324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1056"/>
              </a:lnTo>
              <a:lnTo>
                <a:pt x="681604" y="221056"/>
              </a:lnTo>
              <a:lnTo>
                <a:pt x="681604" y="32438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1C83A3-ACD6-4D89-B7D2-D52F8E162F0C}">
      <dsp:nvSpPr>
        <dsp:cNvPr id="0" name=""/>
        <dsp:cNvSpPr/>
      </dsp:nvSpPr>
      <dsp:spPr>
        <a:xfrm>
          <a:off x="6699595" y="1862159"/>
          <a:ext cx="681604" cy="324381"/>
        </a:xfrm>
        <a:custGeom>
          <a:avLst/>
          <a:gdLst/>
          <a:ahLst/>
          <a:cxnLst/>
          <a:rect l="0" t="0" r="0" b="0"/>
          <a:pathLst>
            <a:path>
              <a:moveTo>
                <a:pt x="681604" y="0"/>
              </a:moveTo>
              <a:lnTo>
                <a:pt x="681604" y="221056"/>
              </a:lnTo>
              <a:lnTo>
                <a:pt x="0" y="221056"/>
              </a:lnTo>
              <a:lnTo>
                <a:pt x="0" y="32438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6780AB-CF12-4F34-9839-418B17E8788E}">
      <dsp:nvSpPr>
        <dsp:cNvPr id="0" name=""/>
        <dsp:cNvSpPr/>
      </dsp:nvSpPr>
      <dsp:spPr>
        <a:xfrm>
          <a:off x="5336386" y="829528"/>
          <a:ext cx="2044813" cy="324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1056"/>
              </a:lnTo>
              <a:lnTo>
                <a:pt x="2044813" y="221056"/>
              </a:lnTo>
              <a:lnTo>
                <a:pt x="2044813" y="32438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C3F189-007F-4C5B-947F-E0BD2C0F5FDC}">
      <dsp:nvSpPr>
        <dsp:cNvPr id="0" name=""/>
        <dsp:cNvSpPr/>
      </dsp:nvSpPr>
      <dsp:spPr>
        <a:xfrm>
          <a:off x="7381199" y="3927420"/>
          <a:ext cx="681604" cy="324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1056"/>
              </a:lnTo>
              <a:lnTo>
                <a:pt x="681604" y="221056"/>
              </a:lnTo>
              <a:lnTo>
                <a:pt x="681604" y="32438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83CE2A-1424-4C9A-84AA-35E8C05A414C}">
      <dsp:nvSpPr>
        <dsp:cNvPr id="0" name=""/>
        <dsp:cNvSpPr/>
      </dsp:nvSpPr>
      <dsp:spPr>
        <a:xfrm>
          <a:off x="6699595" y="3927420"/>
          <a:ext cx="681604" cy="324381"/>
        </a:xfrm>
        <a:custGeom>
          <a:avLst/>
          <a:gdLst/>
          <a:ahLst/>
          <a:cxnLst/>
          <a:rect l="0" t="0" r="0" b="0"/>
          <a:pathLst>
            <a:path>
              <a:moveTo>
                <a:pt x="681604" y="0"/>
              </a:moveTo>
              <a:lnTo>
                <a:pt x="681604" y="221056"/>
              </a:lnTo>
              <a:lnTo>
                <a:pt x="0" y="221056"/>
              </a:lnTo>
              <a:lnTo>
                <a:pt x="0" y="32438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A3F61A-1D5E-4273-9FD1-16C80546DB26}">
      <dsp:nvSpPr>
        <dsp:cNvPr id="0" name=""/>
        <dsp:cNvSpPr/>
      </dsp:nvSpPr>
      <dsp:spPr>
        <a:xfrm>
          <a:off x="5336386" y="2894790"/>
          <a:ext cx="2044813" cy="324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1056"/>
              </a:lnTo>
              <a:lnTo>
                <a:pt x="2044813" y="221056"/>
              </a:lnTo>
              <a:lnTo>
                <a:pt x="2044813" y="32438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CFAC97-7EBB-41B2-8175-A3DF3446472B}">
      <dsp:nvSpPr>
        <dsp:cNvPr id="0" name=""/>
        <dsp:cNvSpPr/>
      </dsp:nvSpPr>
      <dsp:spPr>
        <a:xfrm>
          <a:off x="3291572" y="3927420"/>
          <a:ext cx="2044813" cy="324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1056"/>
              </a:lnTo>
              <a:lnTo>
                <a:pt x="2044813" y="221056"/>
              </a:lnTo>
              <a:lnTo>
                <a:pt x="2044813" y="32438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41E096-0262-431B-A8DD-B8C27B2C5BFB}">
      <dsp:nvSpPr>
        <dsp:cNvPr id="0" name=""/>
        <dsp:cNvSpPr/>
      </dsp:nvSpPr>
      <dsp:spPr>
        <a:xfrm>
          <a:off x="3291572" y="3927420"/>
          <a:ext cx="681604" cy="324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1056"/>
              </a:lnTo>
              <a:lnTo>
                <a:pt x="681604" y="221056"/>
              </a:lnTo>
              <a:lnTo>
                <a:pt x="681604" y="32438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7821B7-5382-4814-9EB2-AC32153046DE}">
      <dsp:nvSpPr>
        <dsp:cNvPr id="0" name=""/>
        <dsp:cNvSpPr/>
      </dsp:nvSpPr>
      <dsp:spPr>
        <a:xfrm>
          <a:off x="2609968" y="3927420"/>
          <a:ext cx="681604" cy="324381"/>
        </a:xfrm>
        <a:custGeom>
          <a:avLst/>
          <a:gdLst/>
          <a:ahLst/>
          <a:cxnLst/>
          <a:rect l="0" t="0" r="0" b="0"/>
          <a:pathLst>
            <a:path>
              <a:moveTo>
                <a:pt x="681604" y="0"/>
              </a:moveTo>
              <a:lnTo>
                <a:pt x="681604" y="221056"/>
              </a:lnTo>
              <a:lnTo>
                <a:pt x="0" y="221056"/>
              </a:lnTo>
              <a:lnTo>
                <a:pt x="0" y="32438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815C9E-E870-407C-A9CE-9FD55D40CF17}">
      <dsp:nvSpPr>
        <dsp:cNvPr id="0" name=""/>
        <dsp:cNvSpPr/>
      </dsp:nvSpPr>
      <dsp:spPr>
        <a:xfrm>
          <a:off x="1246759" y="3927420"/>
          <a:ext cx="2044813" cy="324381"/>
        </a:xfrm>
        <a:custGeom>
          <a:avLst/>
          <a:gdLst/>
          <a:ahLst/>
          <a:cxnLst/>
          <a:rect l="0" t="0" r="0" b="0"/>
          <a:pathLst>
            <a:path>
              <a:moveTo>
                <a:pt x="2044813" y="0"/>
              </a:moveTo>
              <a:lnTo>
                <a:pt x="2044813" y="221056"/>
              </a:lnTo>
              <a:lnTo>
                <a:pt x="0" y="221056"/>
              </a:lnTo>
              <a:lnTo>
                <a:pt x="0" y="32438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325DE5-408D-40A4-A6F1-09C627D9E5D7}">
      <dsp:nvSpPr>
        <dsp:cNvPr id="0" name=""/>
        <dsp:cNvSpPr/>
      </dsp:nvSpPr>
      <dsp:spPr>
        <a:xfrm>
          <a:off x="3291572" y="2894790"/>
          <a:ext cx="2044813" cy="324381"/>
        </a:xfrm>
        <a:custGeom>
          <a:avLst/>
          <a:gdLst/>
          <a:ahLst/>
          <a:cxnLst/>
          <a:rect l="0" t="0" r="0" b="0"/>
          <a:pathLst>
            <a:path>
              <a:moveTo>
                <a:pt x="2044813" y="0"/>
              </a:moveTo>
              <a:lnTo>
                <a:pt x="2044813" y="221056"/>
              </a:lnTo>
              <a:lnTo>
                <a:pt x="0" y="221056"/>
              </a:lnTo>
              <a:lnTo>
                <a:pt x="0" y="32438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3A2594-93DF-467A-A0EB-479690850DB8}">
      <dsp:nvSpPr>
        <dsp:cNvPr id="0" name=""/>
        <dsp:cNvSpPr/>
      </dsp:nvSpPr>
      <dsp:spPr>
        <a:xfrm>
          <a:off x="3291572" y="1862159"/>
          <a:ext cx="2044813" cy="324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1056"/>
              </a:lnTo>
              <a:lnTo>
                <a:pt x="2044813" y="221056"/>
              </a:lnTo>
              <a:lnTo>
                <a:pt x="2044813" y="32438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741A66-06F9-49F8-BA82-A5C35F4C02EB}">
      <dsp:nvSpPr>
        <dsp:cNvPr id="0" name=""/>
        <dsp:cNvSpPr/>
      </dsp:nvSpPr>
      <dsp:spPr>
        <a:xfrm>
          <a:off x="1246759" y="2894790"/>
          <a:ext cx="681604" cy="324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1056"/>
              </a:lnTo>
              <a:lnTo>
                <a:pt x="681604" y="221056"/>
              </a:lnTo>
              <a:lnTo>
                <a:pt x="681604" y="32438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70F963-9CB0-491A-AA80-BE204330776E}">
      <dsp:nvSpPr>
        <dsp:cNvPr id="0" name=""/>
        <dsp:cNvSpPr/>
      </dsp:nvSpPr>
      <dsp:spPr>
        <a:xfrm>
          <a:off x="565154" y="2894790"/>
          <a:ext cx="681604" cy="324381"/>
        </a:xfrm>
        <a:custGeom>
          <a:avLst/>
          <a:gdLst/>
          <a:ahLst/>
          <a:cxnLst/>
          <a:rect l="0" t="0" r="0" b="0"/>
          <a:pathLst>
            <a:path>
              <a:moveTo>
                <a:pt x="681604" y="0"/>
              </a:moveTo>
              <a:lnTo>
                <a:pt x="681604" y="221056"/>
              </a:lnTo>
              <a:lnTo>
                <a:pt x="0" y="221056"/>
              </a:lnTo>
              <a:lnTo>
                <a:pt x="0" y="32438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3AB48B-B09B-439A-976C-D17E2A1C1CE0}">
      <dsp:nvSpPr>
        <dsp:cNvPr id="0" name=""/>
        <dsp:cNvSpPr/>
      </dsp:nvSpPr>
      <dsp:spPr>
        <a:xfrm>
          <a:off x="1246759" y="1862159"/>
          <a:ext cx="2044813" cy="324381"/>
        </a:xfrm>
        <a:custGeom>
          <a:avLst/>
          <a:gdLst/>
          <a:ahLst/>
          <a:cxnLst/>
          <a:rect l="0" t="0" r="0" b="0"/>
          <a:pathLst>
            <a:path>
              <a:moveTo>
                <a:pt x="2044813" y="0"/>
              </a:moveTo>
              <a:lnTo>
                <a:pt x="2044813" y="221056"/>
              </a:lnTo>
              <a:lnTo>
                <a:pt x="0" y="221056"/>
              </a:lnTo>
              <a:lnTo>
                <a:pt x="0" y="32438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331017-84BE-41FC-BB3B-F94DDF64C93A}">
      <dsp:nvSpPr>
        <dsp:cNvPr id="0" name=""/>
        <dsp:cNvSpPr/>
      </dsp:nvSpPr>
      <dsp:spPr>
        <a:xfrm>
          <a:off x="3291572" y="829528"/>
          <a:ext cx="2044813" cy="324381"/>
        </a:xfrm>
        <a:custGeom>
          <a:avLst/>
          <a:gdLst/>
          <a:ahLst/>
          <a:cxnLst/>
          <a:rect l="0" t="0" r="0" b="0"/>
          <a:pathLst>
            <a:path>
              <a:moveTo>
                <a:pt x="2044813" y="0"/>
              </a:moveTo>
              <a:lnTo>
                <a:pt x="2044813" y="221056"/>
              </a:lnTo>
              <a:lnTo>
                <a:pt x="0" y="221056"/>
              </a:lnTo>
              <a:lnTo>
                <a:pt x="0" y="32438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6FF21C-B6B7-4BD8-8946-56F35BBC8094}">
      <dsp:nvSpPr>
        <dsp:cNvPr id="0" name=""/>
        <dsp:cNvSpPr/>
      </dsp:nvSpPr>
      <dsp:spPr>
        <a:xfrm>
          <a:off x="4778709" y="121279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19D319-2614-4337-8BF3-B094AA9B488C}">
      <dsp:nvSpPr>
        <dsp:cNvPr id="0" name=""/>
        <dsp:cNvSpPr/>
      </dsp:nvSpPr>
      <dsp:spPr>
        <a:xfrm>
          <a:off x="4902637" y="239011"/>
          <a:ext cx="1115352" cy="7082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Métodos </a:t>
          </a:r>
          <a:r>
            <a:rPr lang="pt-BR" sz="900" b="1" kern="1200" dirty="0" err="1">
              <a:latin typeface="Arial" pitchFamily="34" charset="0"/>
              <a:cs typeface="Arial" pitchFamily="34" charset="0"/>
            </a:rPr>
            <a:t>Eletroanalíticos</a:t>
          </a:r>
          <a:endParaRPr lang="pt-BR" sz="900" b="1" kern="1200" dirty="0">
            <a:latin typeface="Arial" pitchFamily="34" charset="0"/>
            <a:cs typeface="Arial" pitchFamily="34" charset="0"/>
          </a:endParaRPr>
        </a:p>
      </dsp:txBody>
      <dsp:txXfrm>
        <a:off x="4923381" y="259755"/>
        <a:ext cx="1073864" cy="666761"/>
      </dsp:txXfrm>
    </dsp:sp>
    <dsp:sp modelId="{F431360C-BB6C-49B0-8C00-14082FB06D67}">
      <dsp:nvSpPr>
        <dsp:cNvPr id="0" name=""/>
        <dsp:cNvSpPr/>
      </dsp:nvSpPr>
      <dsp:spPr>
        <a:xfrm>
          <a:off x="2733896" y="1153910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D0809A-DF53-45E5-AC8E-8F8347D7AD62}">
      <dsp:nvSpPr>
        <dsp:cNvPr id="0" name=""/>
        <dsp:cNvSpPr/>
      </dsp:nvSpPr>
      <dsp:spPr>
        <a:xfrm>
          <a:off x="2857824" y="1271642"/>
          <a:ext cx="1115352" cy="7082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Métodos interfaciais</a:t>
          </a:r>
        </a:p>
      </dsp:txBody>
      <dsp:txXfrm>
        <a:off x="2878568" y="1292386"/>
        <a:ext cx="1073864" cy="666761"/>
      </dsp:txXfrm>
    </dsp:sp>
    <dsp:sp modelId="{886E30ED-F002-4E87-A1DF-63BEBA3562BD}">
      <dsp:nvSpPr>
        <dsp:cNvPr id="0" name=""/>
        <dsp:cNvSpPr/>
      </dsp:nvSpPr>
      <dsp:spPr>
        <a:xfrm>
          <a:off x="689082" y="2186541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932CB8-7419-4280-8B3D-885EA24CDD45}">
      <dsp:nvSpPr>
        <dsp:cNvPr id="0" name=""/>
        <dsp:cNvSpPr/>
      </dsp:nvSpPr>
      <dsp:spPr>
        <a:xfrm>
          <a:off x="813010" y="2304272"/>
          <a:ext cx="1115352" cy="7082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Estáticos (i=0)</a:t>
          </a:r>
        </a:p>
      </dsp:txBody>
      <dsp:txXfrm>
        <a:off x="833754" y="2325016"/>
        <a:ext cx="1073864" cy="666761"/>
      </dsp:txXfrm>
    </dsp:sp>
    <dsp:sp modelId="{890B7A14-6E13-48B2-867B-734BB7D04509}">
      <dsp:nvSpPr>
        <dsp:cNvPr id="0" name=""/>
        <dsp:cNvSpPr/>
      </dsp:nvSpPr>
      <dsp:spPr>
        <a:xfrm>
          <a:off x="7478" y="3219171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4B566E-0D33-401E-AD89-85A15F7C86CA}">
      <dsp:nvSpPr>
        <dsp:cNvPr id="0" name=""/>
        <dsp:cNvSpPr/>
      </dsp:nvSpPr>
      <dsp:spPr>
        <a:xfrm>
          <a:off x="131406" y="3336903"/>
          <a:ext cx="1115352" cy="7082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 err="1">
              <a:latin typeface="Arial" pitchFamily="34" charset="0"/>
              <a:cs typeface="Arial" pitchFamily="34" charset="0"/>
            </a:rPr>
            <a:t>Potenciometria</a:t>
          </a:r>
          <a:r>
            <a:rPr lang="pt-BR" sz="900" b="1" kern="1200" dirty="0">
              <a:latin typeface="Arial" pitchFamily="34" charset="0"/>
              <a:cs typeface="Arial" pitchFamily="34" charset="0"/>
            </a:rPr>
            <a:t> (E)</a:t>
          </a:r>
        </a:p>
      </dsp:txBody>
      <dsp:txXfrm>
        <a:off x="152150" y="3357647"/>
        <a:ext cx="1073864" cy="666761"/>
      </dsp:txXfrm>
    </dsp:sp>
    <dsp:sp modelId="{6E994C0E-8DCD-4F87-AA00-C25AD3AC2766}">
      <dsp:nvSpPr>
        <dsp:cNvPr id="0" name=""/>
        <dsp:cNvSpPr/>
      </dsp:nvSpPr>
      <dsp:spPr>
        <a:xfrm>
          <a:off x="1370687" y="3219171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58FC96-8CB4-4FB2-B4D0-F65EC11DACEA}">
      <dsp:nvSpPr>
        <dsp:cNvPr id="0" name=""/>
        <dsp:cNvSpPr/>
      </dsp:nvSpPr>
      <dsp:spPr>
        <a:xfrm>
          <a:off x="1494615" y="3336903"/>
          <a:ext cx="1115352" cy="7082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Titulação </a:t>
          </a:r>
          <a:r>
            <a:rPr lang="pt-BR" sz="900" b="1" kern="1200" dirty="0" err="1">
              <a:latin typeface="Arial" pitchFamily="34" charset="0"/>
              <a:cs typeface="Arial" pitchFamily="34" charset="0"/>
            </a:rPr>
            <a:t>potenciométrica</a:t>
          </a:r>
          <a:r>
            <a:rPr lang="pt-BR" sz="900" b="1" kern="1200" dirty="0">
              <a:latin typeface="Arial" pitchFamily="34" charset="0"/>
              <a:cs typeface="Arial" pitchFamily="34" charset="0"/>
            </a:rPr>
            <a:t> (</a:t>
          </a:r>
          <a:r>
            <a:rPr lang="pt-BR" sz="900" b="1" kern="1200" dirty="0" err="1">
              <a:latin typeface="Arial" pitchFamily="34" charset="0"/>
              <a:cs typeface="Arial" pitchFamily="34" charset="0"/>
            </a:rPr>
            <a:t>vol</a:t>
          </a:r>
          <a:r>
            <a:rPr lang="pt-BR" sz="900" b="1" kern="1200" dirty="0">
              <a:latin typeface="Arial" pitchFamily="34" charset="0"/>
              <a:cs typeface="Arial" pitchFamily="34" charset="0"/>
            </a:rPr>
            <a:t>)</a:t>
          </a:r>
        </a:p>
      </dsp:txBody>
      <dsp:txXfrm>
        <a:off x="1515359" y="3357647"/>
        <a:ext cx="1073864" cy="666761"/>
      </dsp:txXfrm>
    </dsp:sp>
    <dsp:sp modelId="{3F9F1DAF-832D-4308-B75F-318FB4D02C8B}">
      <dsp:nvSpPr>
        <dsp:cNvPr id="0" name=""/>
        <dsp:cNvSpPr/>
      </dsp:nvSpPr>
      <dsp:spPr>
        <a:xfrm>
          <a:off x="4778709" y="2186541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1817AE-8614-42FC-A07D-2EAB90635FE0}">
      <dsp:nvSpPr>
        <dsp:cNvPr id="0" name=""/>
        <dsp:cNvSpPr/>
      </dsp:nvSpPr>
      <dsp:spPr>
        <a:xfrm>
          <a:off x="4902637" y="2304272"/>
          <a:ext cx="1115352" cy="7082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Dinâmicos 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(i&gt;0)</a:t>
          </a:r>
        </a:p>
      </dsp:txBody>
      <dsp:txXfrm>
        <a:off x="4923381" y="2325016"/>
        <a:ext cx="1073864" cy="666761"/>
      </dsp:txXfrm>
    </dsp:sp>
    <dsp:sp modelId="{C867CF75-C08C-40C3-BAF5-940A1DD3DA6D}">
      <dsp:nvSpPr>
        <dsp:cNvPr id="0" name=""/>
        <dsp:cNvSpPr/>
      </dsp:nvSpPr>
      <dsp:spPr>
        <a:xfrm>
          <a:off x="2733896" y="3219171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492F4C-8656-4980-902B-97A2F174EEE9}">
      <dsp:nvSpPr>
        <dsp:cNvPr id="0" name=""/>
        <dsp:cNvSpPr/>
      </dsp:nvSpPr>
      <dsp:spPr>
        <a:xfrm>
          <a:off x="2857824" y="3336903"/>
          <a:ext cx="1115352" cy="7082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Potencial controlado</a:t>
          </a:r>
        </a:p>
      </dsp:txBody>
      <dsp:txXfrm>
        <a:off x="2878568" y="3357647"/>
        <a:ext cx="1073864" cy="666761"/>
      </dsp:txXfrm>
    </dsp:sp>
    <dsp:sp modelId="{0656FD56-44DB-416A-9B94-2D53FC703EFC}">
      <dsp:nvSpPr>
        <dsp:cNvPr id="0" name=""/>
        <dsp:cNvSpPr/>
      </dsp:nvSpPr>
      <dsp:spPr>
        <a:xfrm>
          <a:off x="689082" y="4251802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95D11C-0052-46BD-BC8E-D41F2CEAA2DF}">
      <dsp:nvSpPr>
        <dsp:cNvPr id="0" name=""/>
        <dsp:cNvSpPr/>
      </dsp:nvSpPr>
      <dsp:spPr>
        <a:xfrm>
          <a:off x="813010" y="4369534"/>
          <a:ext cx="1115352" cy="7082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Voltametria 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i = f(E)</a:t>
          </a:r>
        </a:p>
      </dsp:txBody>
      <dsp:txXfrm>
        <a:off x="833754" y="4390278"/>
        <a:ext cx="1073864" cy="666761"/>
      </dsp:txXfrm>
    </dsp:sp>
    <dsp:sp modelId="{E5C07685-7817-437B-B928-D1E1FD4F768D}">
      <dsp:nvSpPr>
        <dsp:cNvPr id="0" name=""/>
        <dsp:cNvSpPr/>
      </dsp:nvSpPr>
      <dsp:spPr>
        <a:xfrm>
          <a:off x="2052291" y="4251802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AAB699-4351-40B7-867E-53817F45947E}">
      <dsp:nvSpPr>
        <dsp:cNvPr id="0" name=""/>
        <dsp:cNvSpPr/>
      </dsp:nvSpPr>
      <dsp:spPr>
        <a:xfrm>
          <a:off x="2176219" y="4369534"/>
          <a:ext cx="1115352" cy="7082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Titulações </a:t>
          </a:r>
          <a:r>
            <a:rPr lang="pt-BR" sz="900" b="1" kern="1200" dirty="0" err="1">
              <a:latin typeface="Arial" pitchFamily="34" charset="0"/>
              <a:cs typeface="Arial" pitchFamily="34" charset="0"/>
            </a:rPr>
            <a:t>amperométricas</a:t>
          </a:r>
          <a:endParaRPr lang="pt-BR" sz="900" b="1" kern="1200" dirty="0">
            <a:latin typeface="Arial" pitchFamily="34" charset="0"/>
            <a:cs typeface="Arial" pitchFamily="34" charset="0"/>
          </a:endParaRP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(</a:t>
          </a:r>
          <a:r>
            <a:rPr lang="pt-BR" sz="900" b="1" kern="1200" dirty="0" err="1">
              <a:latin typeface="Arial" pitchFamily="34" charset="0"/>
              <a:cs typeface="Arial" pitchFamily="34" charset="0"/>
            </a:rPr>
            <a:t>vol</a:t>
          </a:r>
          <a:r>
            <a:rPr lang="pt-BR" sz="900" b="1" kern="1200" dirty="0">
              <a:latin typeface="Arial" pitchFamily="34" charset="0"/>
              <a:cs typeface="Arial" pitchFamily="34" charset="0"/>
            </a:rPr>
            <a:t>)</a:t>
          </a:r>
        </a:p>
      </dsp:txBody>
      <dsp:txXfrm>
        <a:off x="2196963" y="4390278"/>
        <a:ext cx="1073864" cy="666761"/>
      </dsp:txXfrm>
    </dsp:sp>
    <dsp:sp modelId="{4327C036-B14E-4811-ACE6-D1E05EDCBF00}">
      <dsp:nvSpPr>
        <dsp:cNvPr id="0" name=""/>
        <dsp:cNvSpPr/>
      </dsp:nvSpPr>
      <dsp:spPr>
        <a:xfrm>
          <a:off x="3415500" y="4251802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B709B9-CC49-4DE4-B326-FADF054D969B}">
      <dsp:nvSpPr>
        <dsp:cNvPr id="0" name=""/>
        <dsp:cNvSpPr/>
      </dsp:nvSpPr>
      <dsp:spPr>
        <a:xfrm>
          <a:off x="3539428" y="4369534"/>
          <a:ext cx="1115352" cy="7082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 err="1">
              <a:latin typeface="Arial" pitchFamily="34" charset="0"/>
              <a:cs typeface="Arial" pitchFamily="34" charset="0"/>
            </a:rPr>
            <a:t>Eletrogravimetria</a:t>
          </a:r>
          <a:endParaRPr lang="pt-BR" sz="900" b="1" kern="1200" dirty="0">
            <a:latin typeface="Arial" pitchFamily="34" charset="0"/>
            <a:cs typeface="Arial" pitchFamily="34" charset="0"/>
          </a:endParaRP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(m)</a:t>
          </a:r>
        </a:p>
      </dsp:txBody>
      <dsp:txXfrm>
        <a:off x="3560172" y="4390278"/>
        <a:ext cx="1073864" cy="666761"/>
      </dsp:txXfrm>
    </dsp:sp>
    <dsp:sp modelId="{F9742914-4DD4-43DD-85D3-E87A5DD7839C}">
      <dsp:nvSpPr>
        <dsp:cNvPr id="0" name=""/>
        <dsp:cNvSpPr/>
      </dsp:nvSpPr>
      <dsp:spPr>
        <a:xfrm>
          <a:off x="4778709" y="4251802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39B708-3222-4A30-98F7-DB743C92ACEE}">
      <dsp:nvSpPr>
        <dsp:cNvPr id="0" name=""/>
        <dsp:cNvSpPr/>
      </dsp:nvSpPr>
      <dsp:spPr>
        <a:xfrm>
          <a:off x="4902637" y="4369534"/>
          <a:ext cx="1115352" cy="7082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 err="1">
              <a:latin typeface="Arial" pitchFamily="34" charset="0"/>
              <a:cs typeface="Arial" pitchFamily="34" charset="0"/>
            </a:rPr>
            <a:t>Coulometria</a:t>
          </a:r>
          <a:r>
            <a:rPr lang="pt-BR" sz="900" b="1" kern="1200" dirty="0">
              <a:latin typeface="Arial" pitchFamily="34" charset="0"/>
              <a:cs typeface="Arial" pitchFamily="34" charset="0"/>
            </a:rPr>
            <a:t> com E constante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(Q = It)</a:t>
          </a:r>
        </a:p>
      </dsp:txBody>
      <dsp:txXfrm>
        <a:off x="4923381" y="4390278"/>
        <a:ext cx="1073864" cy="666761"/>
      </dsp:txXfrm>
    </dsp:sp>
    <dsp:sp modelId="{FE6865A4-42AE-4EC7-BFF8-0ADC4C72B673}">
      <dsp:nvSpPr>
        <dsp:cNvPr id="0" name=""/>
        <dsp:cNvSpPr/>
      </dsp:nvSpPr>
      <dsp:spPr>
        <a:xfrm>
          <a:off x="6823523" y="3219171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E0753F-6A5C-4920-A9EF-B6E2B7BC3258}">
      <dsp:nvSpPr>
        <dsp:cNvPr id="0" name=""/>
        <dsp:cNvSpPr/>
      </dsp:nvSpPr>
      <dsp:spPr>
        <a:xfrm>
          <a:off x="6947451" y="3336903"/>
          <a:ext cx="1115352" cy="7082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Corrente constante</a:t>
          </a:r>
        </a:p>
      </dsp:txBody>
      <dsp:txXfrm>
        <a:off x="6968195" y="3357647"/>
        <a:ext cx="1073864" cy="666761"/>
      </dsp:txXfrm>
    </dsp:sp>
    <dsp:sp modelId="{A1FA2170-EE5C-474C-8E2D-F5017C62904A}">
      <dsp:nvSpPr>
        <dsp:cNvPr id="0" name=""/>
        <dsp:cNvSpPr/>
      </dsp:nvSpPr>
      <dsp:spPr>
        <a:xfrm>
          <a:off x="6141918" y="4251802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9A5BE2-CB38-4B3C-9BB9-5AF265F57425}">
      <dsp:nvSpPr>
        <dsp:cNvPr id="0" name=""/>
        <dsp:cNvSpPr/>
      </dsp:nvSpPr>
      <dsp:spPr>
        <a:xfrm>
          <a:off x="6265846" y="4369534"/>
          <a:ext cx="1115352" cy="7082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Titulações </a:t>
          </a:r>
          <a:r>
            <a:rPr lang="pt-BR" sz="900" b="1" kern="1200" dirty="0" err="1">
              <a:latin typeface="Arial" pitchFamily="34" charset="0"/>
              <a:cs typeface="Arial" pitchFamily="34" charset="0"/>
            </a:rPr>
            <a:t>coulométricas</a:t>
          </a:r>
          <a:endParaRPr lang="pt-BR" sz="900" b="1" kern="1200" dirty="0">
            <a:latin typeface="Arial" pitchFamily="34" charset="0"/>
            <a:cs typeface="Arial" pitchFamily="34" charset="0"/>
          </a:endParaRP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(Q = It)</a:t>
          </a:r>
        </a:p>
      </dsp:txBody>
      <dsp:txXfrm>
        <a:off x="6286590" y="4390278"/>
        <a:ext cx="1073864" cy="666761"/>
      </dsp:txXfrm>
    </dsp:sp>
    <dsp:sp modelId="{FC2B7FEB-41D4-4F72-9889-40A2FEE9F2DD}">
      <dsp:nvSpPr>
        <dsp:cNvPr id="0" name=""/>
        <dsp:cNvSpPr/>
      </dsp:nvSpPr>
      <dsp:spPr>
        <a:xfrm>
          <a:off x="7505127" y="4251802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CE228D-4C7A-40B0-AB25-26B31601A40B}">
      <dsp:nvSpPr>
        <dsp:cNvPr id="0" name=""/>
        <dsp:cNvSpPr/>
      </dsp:nvSpPr>
      <dsp:spPr>
        <a:xfrm>
          <a:off x="7629055" y="4369534"/>
          <a:ext cx="1115352" cy="7082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 err="1">
              <a:latin typeface="Arial" pitchFamily="34" charset="0"/>
              <a:cs typeface="Arial" pitchFamily="34" charset="0"/>
            </a:rPr>
            <a:t>Eletrogravimetria</a:t>
          </a:r>
          <a:endParaRPr lang="pt-BR" sz="900" b="1" kern="1200" dirty="0">
            <a:latin typeface="Arial" pitchFamily="34" charset="0"/>
            <a:cs typeface="Arial" pitchFamily="34" charset="0"/>
          </a:endParaRP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(m)</a:t>
          </a:r>
        </a:p>
      </dsp:txBody>
      <dsp:txXfrm>
        <a:off x="7649799" y="4390278"/>
        <a:ext cx="1073864" cy="666761"/>
      </dsp:txXfrm>
    </dsp:sp>
    <dsp:sp modelId="{1BCA9999-D0B9-4697-B3B4-12B84852BE5E}">
      <dsp:nvSpPr>
        <dsp:cNvPr id="0" name=""/>
        <dsp:cNvSpPr/>
      </dsp:nvSpPr>
      <dsp:spPr>
        <a:xfrm>
          <a:off x="6823523" y="1153910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DB01CB-228B-41AC-B1D4-7CE7FC98B007}">
      <dsp:nvSpPr>
        <dsp:cNvPr id="0" name=""/>
        <dsp:cNvSpPr/>
      </dsp:nvSpPr>
      <dsp:spPr>
        <a:xfrm>
          <a:off x="6947451" y="1271642"/>
          <a:ext cx="1115352" cy="70824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Métodos </a:t>
          </a:r>
          <a:r>
            <a:rPr lang="pt-BR" sz="900" b="1" kern="1200" dirty="0" err="1">
              <a:latin typeface="Arial" pitchFamily="34" charset="0"/>
              <a:cs typeface="Arial" pitchFamily="34" charset="0"/>
            </a:rPr>
            <a:t>não­interfaciais</a:t>
          </a:r>
          <a:endParaRPr lang="pt-BR" sz="900" b="1" kern="1200" dirty="0">
            <a:latin typeface="Arial" pitchFamily="34" charset="0"/>
            <a:cs typeface="Arial" pitchFamily="34" charset="0"/>
          </a:endParaRPr>
        </a:p>
      </dsp:txBody>
      <dsp:txXfrm>
        <a:off x="6968195" y="1292386"/>
        <a:ext cx="1073864" cy="666761"/>
      </dsp:txXfrm>
    </dsp:sp>
    <dsp:sp modelId="{32F1109A-B897-47ED-9827-DF46CE208ECA}">
      <dsp:nvSpPr>
        <dsp:cNvPr id="0" name=""/>
        <dsp:cNvSpPr/>
      </dsp:nvSpPr>
      <dsp:spPr>
        <a:xfrm>
          <a:off x="6141918" y="2186541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4225E3-DD4B-4814-B8AC-73ABF54CCA9D}">
      <dsp:nvSpPr>
        <dsp:cNvPr id="0" name=""/>
        <dsp:cNvSpPr/>
      </dsp:nvSpPr>
      <dsp:spPr>
        <a:xfrm>
          <a:off x="6265846" y="2304272"/>
          <a:ext cx="1115352" cy="70824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 err="1">
              <a:latin typeface="Arial" pitchFamily="34" charset="0"/>
              <a:cs typeface="Arial" pitchFamily="34" charset="0"/>
            </a:rPr>
            <a:t>Condutometria</a:t>
          </a:r>
          <a:r>
            <a:rPr lang="pt-BR" sz="900" b="1" kern="1200" dirty="0">
              <a:latin typeface="Arial" pitchFamily="34" charset="0"/>
              <a:cs typeface="Arial" pitchFamily="34" charset="0"/>
            </a:rPr>
            <a:t> (G=1/R)</a:t>
          </a:r>
        </a:p>
      </dsp:txBody>
      <dsp:txXfrm>
        <a:off x="6286590" y="2325016"/>
        <a:ext cx="1073864" cy="666761"/>
      </dsp:txXfrm>
    </dsp:sp>
    <dsp:sp modelId="{00B7CF8D-0A4A-48AF-9B8B-54454B7E457E}">
      <dsp:nvSpPr>
        <dsp:cNvPr id="0" name=""/>
        <dsp:cNvSpPr/>
      </dsp:nvSpPr>
      <dsp:spPr>
        <a:xfrm>
          <a:off x="7505127" y="2186541"/>
          <a:ext cx="1115352" cy="708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0E59E4-9DDB-401C-BCE9-D94777D7C95B}">
      <dsp:nvSpPr>
        <dsp:cNvPr id="0" name=""/>
        <dsp:cNvSpPr/>
      </dsp:nvSpPr>
      <dsp:spPr>
        <a:xfrm>
          <a:off x="7629055" y="2304272"/>
          <a:ext cx="1115352" cy="70824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>
              <a:latin typeface="Arial" pitchFamily="34" charset="0"/>
              <a:cs typeface="Arial" pitchFamily="34" charset="0"/>
            </a:rPr>
            <a:t>Titulações </a:t>
          </a:r>
          <a:r>
            <a:rPr lang="pt-BR" sz="900" b="1" kern="1200" dirty="0" err="1">
              <a:latin typeface="Arial" pitchFamily="34" charset="0"/>
              <a:cs typeface="Arial" pitchFamily="34" charset="0"/>
            </a:rPr>
            <a:t>condutométricas</a:t>
          </a:r>
          <a:r>
            <a:rPr lang="pt-BR" sz="900" b="1" kern="1200" dirty="0">
              <a:latin typeface="Arial" pitchFamily="34" charset="0"/>
              <a:cs typeface="Arial" pitchFamily="34" charset="0"/>
            </a:rPr>
            <a:t> (</a:t>
          </a:r>
          <a:r>
            <a:rPr lang="pt-BR" sz="900" b="1" kern="1200" dirty="0" err="1">
              <a:latin typeface="Arial" pitchFamily="34" charset="0"/>
              <a:cs typeface="Arial" pitchFamily="34" charset="0"/>
            </a:rPr>
            <a:t>vol</a:t>
          </a:r>
          <a:r>
            <a:rPr lang="pt-BR" sz="900" b="1" kern="1200" dirty="0">
              <a:latin typeface="Arial" pitchFamily="34" charset="0"/>
              <a:cs typeface="Arial" pitchFamily="34" charset="0"/>
            </a:rPr>
            <a:t>)</a:t>
          </a:r>
        </a:p>
      </dsp:txBody>
      <dsp:txXfrm>
        <a:off x="7649799" y="2325016"/>
        <a:ext cx="1073864" cy="6667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0.54861</cdr:x>
      <cdr:y>0.89352</cdr:y>
    </cdr:from>
    <cdr:to>
      <cdr:x>0.94203</cdr:x>
      <cdr:y>0.96759</cdr:y>
    </cdr:to>
    <cdr:sp macro="" textlink="">
      <cdr:nvSpPr>
        <cdr:cNvPr id="2" name="CaixaDeTexto 1"/>
        <cdr:cNvSpPr txBox="1"/>
      </cdr:nvSpPr>
      <cdr:spPr>
        <a:xfrm xmlns:a="http://schemas.openxmlformats.org/drawingml/2006/main">
          <a:off x="3024226" y="3233122"/>
          <a:ext cx="2168713" cy="2680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pt-BR" sz="1400" dirty="0">
              <a:latin typeface="Arial" pitchFamily="34" charset="0"/>
              <a:cs typeface="Arial" pitchFamily="34" charset="0"/>
            </a:rPr>
            <a:t>Volume de </a:t>
          </a:r>
          <a:r>
            <a:rPr lang="pt-BR" sz="1400" dirty="0" err="1">
              <a:latin typeface="Arial" pitchFamily="34" charset="0"/>
              <a:cs typeface="Arial" pitchFamily="34" charset="0"/>
            </a:rPr>
            <a:t>NaOH</a:t>
          </a:r>
          <a:r>
            <a:rPr lang="pt-BR" sz="1400" baseline="0" dirty="0">
              <a:latin typeface="Arial" pitchFamily="34" charset="0"/>
              <a:cs typeface="Arial" pitchFamily="34" charset="0"/>
            </a:rPr>
            <a:t> (mL)</a:t>
          </a:r>
          <a:endParaRPr lang="pt-BR" sz="1400" dirty="0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0.02222</cdr:x>
      <cdr:y>0.19213</cdr:y>
    </cdr:from>
    <cdr:to>
      <cdr:x>0.06667</cdr:x>
      <cdr:y>0.57176</cdr:y>
    </cdr:to>
    <cdr:sp macro="" textlink="">
      <cdr:nvSpPr>
        <cdr:cNvPr id="3" name="CaixaDeTexto 2"/>
        <cdr:cNvSpPr txBox="1"/>
      </cdr:nvSpPr>
      <cdr:spPr>
        <a:xfrm xmlns:a="http://schemas.openxmlformats.org/drawingml/2006/main" rot="16200000">
          <a:off x="-317500" y="946150"/>
          <a:ext cx="1041400" cy="203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pt-BR" sz="1400" dirty="0">
              <a:latin typeface="Arial" pitchFamily="34" charset="0"/>
              <a:cs typeface="Arial" pitchFamily="34" charset="0"/>
            </a:rPr>
            <a:t>[H</a:t>
          </a:r>
          <a:r>
            <a:rPr lang="pt-BR" sz="1400" baseline="-25000" dirty="0">
              <a:latin typeface="Arial" pitchFamily="34" charset="0"/>
              <a:cs typeface="Arial" pitchFamily="34" charset="0"/>
            </a:rPr>
            <a:t>3</a:t>
          </a:r>
          <a:r>
            <a:rPr lang="pt-BR" sz="1400" dirty="0">
              <a:latin typeface="Arial" pitchFamily="34" charset="0"/>
              <a:cs typeface="Arial" pitchFamily="34" charset="0"/>
            </a:rPr>
            <a:t>O</a:t>
          </a:r>
          <a:r>
            <a:rPr lang="pt-BR" sz="1400" baseline="30000" dirty="0">
              <a:latin typeface="Arial" pitchFamily="34" charset="0"/>
              <a:cs typeface="Arial" pitchFamily="34" charset="0"/>
            </a:rPr>
            <a:t>+</a:t>
          </a:r>
          <a:r>
            <a:rPr lang="pt-BR" sz="1400" dirty="0">
              <a:latin typeface="Arial" pitchFamily="34" charset="0"/>
              <a:cs typeface="Arial" pitchFamily="34" charset="0"/>
            </a:rPr>
            <a:t>] </a:t>
          </a:r>
          <a:r>
            <a:rPr lang="pt-BR" sz="1400" dirty="0" err="1">
              <a:latin typeface="Arial" pitchFamily="34" charset="0"/>
              <a:cs typeface="Arial" pitchFamily="34" charset="0"/>
            </a:rPr>
            <a:t>V</a:t>
          </a:r>
          <a:r>
            <a:rPr lang="pt-BR" sz="1400" baseline="-25000" dirty="0" err="1">
              <a:latin typeface="Arial" pitchFamily="34" charset="0"/>
              <a:cs typeface="Arial" pitchFamily="34" charset="0"/>
            </a:rPr>
            <a:t>NaOH</a:t>
          </a:r>
          <a:endParaRPr lang="pt-BR" sz="1400" baseline="-25000" dirty="0">
            <a:latin typeface="Arial" pitchFamily="34" charset="0"/>
            <a:cs typeface="Arial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58CED118-1E56-4778-8B4F-3D83DE21AEE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6ACB32FE-81D6-4905-BA33-8DF5C48536D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D387B083-DF47-48E0-863C-8C989064A7D3}" type="datetimeFigureOut">
              <a:rPr lang="pt-BR"/>
              <a:pPr>
                <a:defRPr/>
              </a:pPr>
              <a:t>20/08/2023</a:t>
            </a:fld>
            <a:endParaRPr lang="pt-BR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9A4B161C-21A5-413A-9A78-04401981019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9" name="Rectangle 5">
            <a:extLst>
              <a:ext uri="{FF2B5EF4-FFF2-40B4-BE49-F238E27FC236}">
                <a16:creationId xmlns:a16="http://schemas.microsoft.com/office/drawing/2014/main" id="{6DBB6251-082B-4021-9140-4EEAE448A64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noProof="0"/>
              <a:t>Clique para editar os estilos do texto mestre</a:t>
            </a:r>
          </a:p>
          <a:p>
            <a:pPr lvl="1"/>
            <a:r>
              <a:rPr lang="pt-BR" noProof="0"/>
              <a:t>Segundo nível</a:t>
            </a:r>
          </a:p>
          <a:p>
            <a:pPr lvl="2"/>
            <a:r>
              <a:rPr lang="pt-BR" noProof="0"/>
              <a:t>Terceiro nível</a:t>
            </a:r>
          </a:p>
          <a:p>
            <a:pPr lvl="3"/>
            <a:r>
              <a:rPr lang="pt-BR" noProof="0"/>
              <a:t>Quarto nível</a:t>
            </a:r>
          </a:p>
          <a:p>
            <a:pPr lvl="4"/>
            <a:r>
              <a:rPr lang="pt-BR" noProof="0"/>
              <a:t>Quinto nível</a:t>
            </a:r>
          </a:p>
        </p:txBody>
      </p:sp>
      <p:sp>
        <p:nvSpPr>
          <p:cNvPr id="31750" name="Rectangle 6">
            <a:extLst>
              <a:ext uri="{FF2B5EF4-FFF2-40B4-BE49-F238E27FC236}">
                <a16:creationId xmlns:a16="http://schemas.microsoft.com/office/drawing/2014/main" id="{EB679927-BF3B-4E83-A6DF-3167C67BAF0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1751" name="Rectangle 7">
            <a:extLst>
              <a:ext uri="{FF2B5EF4-FFF2-40B4-BE49-F238E27FC236}">
                <a16:creationId xmlns:a16="http://schemas.microsoft.com/office/drawing/2014/main" id="{685B3781-A806-4B61-8F1D-3EF1EF874A2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4EFC005-FE29-473C-BB38-03AB7F51209E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583649D5-556E-49B7-B009-DFDBDB6448B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DEE6BD0B-A2BB-4378-BC41-8F69D6DEA9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2EA22603-C7BA-4C1A-B38F-F34C598BF2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E0D08ACB-905E-4FB7-8ACB-2C2E594197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>
            <a:extLst>
              <a:ext uri="{FF2B5EF4-FFF2-40B4-BE49-F238E27FC236}">
                <a16:creationId xmlns:a16="http://schemas.microsoft.com/office/drawing/2014/main" id="{B9811C24-5418-4AD2-A4D4-073F48E0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6851" name="Rectangle 3">
            <a:extLst>
              <a:ext uri="{FF2B5EF4-FFF2-40B4-BE49-F238E27FC236}">
                <a16:creationId xmlns:a16="http://schemas.microsoft.com/office/drawing/2014/main" id="{FE135C46-280C-47CF-BD53-08EEFC2678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>
            <a:extLst>
              <a:ext uri="{FF2B5EF4-FFF2-40B4-BE49-F238E27FC236}">
                <a16:creationId xmlns:a16="http://schemas.microsoft.com/office/drawing/2014/main" id="{F72B7A38-A1E8-4362-85CD-573CCFE0545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8899" name="Rectangle 3">
            <a:extLst>
              <a:ext uri="{FF2B5EF4-FFF2-40B4-BE49-F238E27FC236}">
                <a16:creationId xmlns:a16="http://schemas.microsoft.com/office/drawing/2014/main" id="{55328F1E-A439-41B6-8A2C-4757E385EE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>
            <a:extLst>
              <a:ext uri="{FF2B5EF4-FFF2-40B4-BE49-F238E27FC236}">
                <a16:creationId xmlns:a16="http://schemas.microsoft.com/office/drawing/2014/main" id="{A08B2906-7102-49DC-9AE6-CF88C6B32E2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0947" name="Rectangle 3">
            <a:extLst>
              <a:ext uri="{FF2B5EF4-FFF2-40B4-BE49-F238E27FC236}">
                <a16:creationId xmlns:a16="http://schemas.microsoft.com/office/drawing/2014/main" id="{FAC55456-9666-4212-88EA-C0317F2C28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>
            <a:extLst>
              <a:ext uri="{FF2B5EF4-FFF2-40B4-BE49-F238E27FC236}">
                <a16:creationId xmlns:a16="http://schemas.microsoft.com/office/drawing/2014/main" id="{A0EBE6C4-100C-47F6-9F92-DD9746EF83D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2995" name="Rectangle 3">
            <a:extLst>
              <a:ext uri="{FF2B5EF4-FFF2-40B4-BE49-F238E27FC236}">
                <a16:creationId xmlns:a16="http://schemas.microsoft.com/office/drawing/2014/main" id="{72CB5B90-FA6A-47F3-B3B8-A0CDD4C0C5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>
            <a:extLst>
              <a:ext uri="{FF2B5EF4-FFF2-40B4-BE49-F238E27FC236}">
                <a16:creationId xmlns:a16="http://schemas.microsoft.com/office/drawing/2014/main" id="{52BFBBDC-8B58-49B9-AF09-9BC5B973197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43" name="Rectangle 3">
            <a:extLst>
              <a:ext uri="{FF2B5EF4-FFF2-40B4-BE49-F238E27FC236}">
                <a16:creationId xmlns:a16="http://schemas.microsoft.com/office/drawing/2014/main" id="{6BD2069B-D93A-4530-BA25-001CDA9319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>
            <a:extLst>
              <a:ext uri="{FF2B5EF4-FFF2-40B4-BE49-F238E27FC236}">
                <a16:creationId xmlns:a16="http://schemas.microsoft.com/office/drawing/2014/main" id="{DD32381B-DC4C-4487-8934-2D1BFEBC9D3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7091" name="Rectangle 3">
            <a:extLst>
              <a:ext uri="{FF2B5EF4-FFF2-40B4-BE49-F238E27FC236}">
                <a16:creationId xmlns:a16="http://schemas.microsoft.com/office/drawing/2014/main" id="{7C384216-3E65-4F67-AFEB-7566A9C9FE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>
            <a:extLst>
              <a:ext uri="{FF2B5EF4-FFF2-40B4-BE49-F238E27FC236}">
                <a16:creationId xmlns:a16="http://schemas.microsoft.com/office/drawing/2014/main" id="{A0180902-2E34-457F-A962-532F047946D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9139" name="Rectangle 3">
            <a:extLst>
              <a:ext uri="{FF2B5EF4-FFF2-40B4-BE49-F238E27FC236}">
                <a16:creationId xmlns:a16="http://schemas.microsoft.com/office/drawing/2014/main" id="{8F1C116F-3B49-4AE0-AB68-0042F3D077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>
            <a:extLst>
              <a:ext uri="{FF2B5EF4-FFF2-40B4-BE49-F238E27FC236}">
                <a16:creationId xmlns:a16="http://schemas.microsoft.com/office/drawing/2014/main" id="{07A5A2C7-368F-4B73-8737-CB537B33B59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1187" name="Rectangle 3">
            <a:extLst>
              <a:ext uri="{FF2B5EF4-FFF2-40B4-BE49-F238E27FC236}">
                <a16:creationId xmlns:a16="http://schemas.microsoft.com/office/drawing/2014/main" id="{9027A0B2-C502-4830-B4A0-193F9819D0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>
            <a:extLst>
              <a:ext uri="{FF2B5EF4-FFF2-40B4-BE49-F238E27FC236}">
                <a16:creationId xmlns:a16="http://schemas.microsoft.com/office/drawing/2014/main" id="{56A30523-F76A-46D7-9919-10555E3D87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4259" name="Rectangle 3">
            <a:extLst>
              <a:ext uri="{FF2B5EF4-FFF2-40B4-BE49-F238E27FC236}">
                <a16:creationId xmlns:a16="http://schemas.microsoft.com/office/drawing/2014/main" id="{291AB09B-067E-4471-94CF-C38096F98D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>
            <a:extLst>
              <a:ext uri="{FF2B5EF4-FFF2-40B4-BE49-F238E27FC236}">
                <a16:creationId xmlns:a16="http://schemas.microsoft.com/office/drawing/2014/main" id="{82EF28A6-16A6-42A0-8874-7515EBA7EB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6307" name="Rectangle 3">
            <a:extLst>
              <a:ext uri="{FF2B5EF4-FFF2-40B4-BE49-F238E27FC236}">
                <a16:creationId xmlns:a16="http://schemas.microsoft.com/office/drawing/2014/main" id="{96053205-5AE0-4CD6-8A27-B2BF3EB3F7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851D6F05-342A-44C5-A358-5091984BA1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ED6669EC-7DF0-485C-B020-527A713115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053719EF-F14D-4557-9631-DEA2B828932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C14934A0-0224-4E67-87C6-471A9DF815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50BF2A0E-557D-4806-A5E4-D40E3A5457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9808B4D1-5D6F-4CD6-9818-8F945FB615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35A68486-EBD7-43A0-BA96-2DEC9E11380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1027CD3B-102A-4B9D-9484-0AD5778975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70290E62-76CE-4523-ADFF-EA844968C0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0DF931D1-1301-4D13-BB9D-9DC02BADCA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1B9F6C1C-9E7C-48C7-8D93-A52ECC1D94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26DFFA22-6913-43C4-A21C-C1EF855D8D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06EB31D5-F587-4866-BB71-40C623441AA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34CE3A7B-D9C4-4873-B58E-CD820367EC8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id="{0B940D8A-27A8-4ADF-A767-0F936E9A4FA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0544857D-09E0-4411-8B9C-8C770AF6BF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6A5626BA-B34B-4F90-825D-D84691D1E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9E5F546A-F845-4E69-BAF8-70B96C4E2A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1478B15C-1DF2-4284-8F53-8D2B4116FE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E466C86E-E05F-44E5-9BFD-123D94D0D5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E23E188A-6CCD-4EA6-B7E9-5361B8F0472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03C09DF1-3405-4113-88F2-BE7B615201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A3D4F3D9-582F-4ED9-A931-49E855D147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7EA4F7BB-9DCF-4A77-A844-4A251CB074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>
            <a:extLst>
              <a:ext uri="{FF2B5EF4-FFF2-40B4-BE49-F238E27FC236}">
                <a16:creationId xmlns:a16="http://schemas.microsoft.com/office/drawing/2014/main" id="{11259370-0389-4C12-932E-01AD8161A13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>
            <a:extLst>
              <a:ext uri="{FF2B5EF4-FFF2-40B4-BE49-F238E27FC236}">
                <a16:creationId xmlns:a16="http://schemas.microsoft.com/office/drawing/2014/main" id="{E2115817-FDA8-4ECE-89C7-A1D768D925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>
            <a:extLst>
              <a:ext uri="{FF2B5EF4-FFF2-40B4-BE49-F238E27FC236}">
                <a16:creationId xmlns:a16="http://schemas.microsoft.com/office/drawing/2014/main" id="{90795916-F801-4E06-B9F9-72BD2798CC2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>
            <a:extLst>
              <a:ext uri="{FF2B5EF4-FFF2-40B4-BE49-F238E27FC236}">
                <a16:creationId xmlns:a16="http://schemas.microsoft.com/office/drawing/2014/main" id="{677344FA-1B09-4AAF-BFB3-2B559C4FB2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>
            <a:extLst>
              <a:ext uri="{FF2B5EF4-FFF2-40B4-BE49-F238E27FC236}">
                <a16:creationId xmlns:a16="http://schemas.microsoft.com/office/drawing/2014/main" id="{311956E4-4D16-4D6C-A6B2-2925E4DCE8F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>
            <a:extLst>
              <a:ext uri="{FF2B5EF4-FFF2-40B4-BE49-F238E27FC236}">
                <a16:creationId xmlns:a16="http://schemas.microsoft.com/office/drawing/2014/main" id="{1426D54B-29A3-48A7-9569-9ACB96E0DA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>
            <a:extLst>
              <a:ext uri="{FF2B5EF4-FFF2-40B4-BE49-F238E27FC236}">
                <a16:creationId xmlns:a16="http://schemas.microsoft.com/office/drawing/2014/main" id="{17704AB1-498F-45AB-8E09-612BA07AAF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>
            <a:extLst>
              <a:ext uri="{FF2B5EF4-FFF2-40B4-BE49-F238E27FC236}">
                <a16:creationId xmlns:a16="http://schemas.microsoft.com/office/drawing/2014/main" id="{B8F8DEA2-6A5A-4A4A-9BFD-EA71DB9AF7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id="{620FA9BB-054A-4BEE-8D8B-4DC81790A4A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>
            <a:extLst>
              <a:ext uri="{FF2B5EF4-FFF2-40B4-BE49-F238E27FC236}">
                <a16:creationId xmlns:a16="http://schemas.microsoft.com/office/drawing/2014/main" id="{C1C85DC7-CC71-47EE-B7C8-86C00E696C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3116DAF1-32AD-4EF6-9801-2528F82E69C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0F538027-15E9-4841-AA9F-CB23B07BE9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>
            <a:extLst>
              <a:ext uri="{FF2B5EF4-FFF2-40B4-BE49-F238E27FC236}">
                <a16:creationId xmlns:a16="http://schemas.microsoft.com/office/drawing/2014/main" id="{282C92D7-34F5-4F20-8C93-84BC9D31A71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>
            <a:extLst>
              <a:ext uri="{FF2B5EF4-FFF2-40B4-BE49-F238E27FC236}">
                <a16:creationId xmlns:a16="http://schemas.microsoft.com/office/drawing/2014/main" id="{90FE7E24-CA50-4BA6-B49B-B4BF50087F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>
            <a:extLst>
              <a:ext uri="{FF2B5EF4-FFF2-40B4-BE49-F238E27FC236}">
                <a16:creationId xmlns:a16="http://schemas.microsoft.com/office/drawing/2014/main" id="{47046F16-ACB3-4718-BE76-6FBD040954B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>
            <a:extLst>
              <a:ext uri="{FF2B5EF4-FFF2-40B4-BE49-F238E27FC236}">
                <a16:creationId xmlns:a16="http://schemas.microsoft.com/office/drawing/2014/main" id="{30391990-D329-4265-8B3C-5BF54BFEEE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B86823D7-3828-4207-8246-1243E29DF87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4BED1BDA-0F6D-4139-9437-5BDE840916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>
            <a:extLst>
              <a:ext uri="{FF2B5EF4-FFF2-40B4-BE49-F238E27FC236}">
                <a16:creationId xmlns:a16="http://schemas.microsoft.com/office/drawing/2014/main" id="{54958873-FFD8-4360-A0F3-99EFEB673B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>
            <a:extLst>
              <a:ext uri="{FF2B5EF4-FFF2-40B4-BE49-F238E27FC236}">
                <a16:creationId xmlns:a16="http://schemas.microsoft.com/office/drawing/2014/main" id="{A1D90916-15AB-47FD-AF40-8FCB08BDE7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>
            <a:extLst>
              <a:ext uri="{FF2B5EF4-FFF2-40B4-BE49-F238E27FC236}">
                <a16:creationId xmlns:a16="http://schemas.microsoft.com/office/drawing/2014/main" id="{63E1A7CC-5227-4E3F-A892-6302F1597A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>
            <a:extLst>
              <a:ext uri="{FF2B5EF4-FFF2-40B4-BE49-F238E27FC236}">
                <a16:creationId xmlns:a16="http://schemas.microsoft.com/office/drawing/2014/main" id="{B36E5132-B649-43C6-973D-1A4A40935D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>
            <a:extLst>
              <a:ext uri="{FF2B5EF4-FFF2-40B4-BE49-F238E27FC236}">
                <a16:creationId xmlns:a16="http://schemas.microsoft.com/office/drawing/2014/main" id="{5AB26EB0-33B9-44C1-8F6F-A26E64F7394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>
            <a:extLst>
              <a:ext uri="{FF2B5EF4-FFF2-40B4-BE49-F238E27FC236}">
                <a16:creationId xmlns:a16="http://schemas.microsoft.com/office/drawing/2014/main" id="{1FACE9EC-01C0-4350-9E7B-83053701BD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>
            <a:extLst>
              <a:ext uri="{FF2B5EF4-FFF2-40B4-BE49-F238E27FC236}">
                <a16:creationId xmlns:a16="http://schemas.microsoft.com/office/drawing/2014/main" id="{6D55731D-C6ED-4E6C-9732-958B6F80958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>
            <a:extLst>
              <a:ext uri="{FF2B5EF4-FFF2-40B4-BE49-F238E27FC236}">
                <a16:creationId xmlns:a16="http://schemas.microsoft.com/office/drawing/2014/main" id="{9437218D-B8F8-4F30-958E-EFD128F48B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091D0BEB-1C2A-48A1-8F5B-AC189A2E90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6A8721B5-ACFF-4E31-B563-E48A6631A2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>
            <a:extLst>
              <a:ext uri="{FF2B5EF4-FFF2-40B4-BE49-F238E27FC236}">
                <a16:creationId xmlns:a16="http://schemas.microsoft.com/office/drawing/2014/main" id="{B6D29D0E-BE10-4E28-A4EC-C5FEA8E6CC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>
            <a:extLst>
              <a:ext uri="{FF2B5EF4-FFF2-40B4-BE49-F238E27FC236}">
                <a16:creationId xmlns:a16="http://schemas.microsoft.com/office/drawing/2014/main" id="{E11A5CF9-E3E2-4E3E-B255-80D532DDAD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>
            <a:extLst>
              <a:ext uri="{FF2B5EF4-FFF2-40B4-BE49-F238E27FC236}">
                <a16:creationId xmlns:a16="http://schemas.microsoft.com/office/drawing/2014/main" id="{108F1BA0-B640-42A7-9107-EFF0C7E456F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>
            <a:extLst>
              <a:ext uri="{FF2B5EF4-FFF2-40B4-BE49-F238E27FC236}">
                <a16:creationId xmlns:a16="http://schemas.microsoft.com/office/drawing/2014/main" id="{40BD63B7-5813-4E00-8ABA-45E9B7AE97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>
            <a:extLst>
              <a:ext uri="{FF2B5EF4-FFF2-40B4-BE49-F238E27FC236}">
                <a16:creationId xmlns:a16="http://schemas.microsoft.com/office/drawing/2014/main" id="{A2E4BC7B-E1F6-4065-AEC6-9BA8F3086A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>
            <a:extLst>
              <a:ext uri="{FF2B5EF4-FFF2-40B4-BE49-F238E27FC236}">
                <a16:creationId xmlns:a16="http://schemas.microsoft.com/office/drawing/2014/main" id="{99E032F4-1362-4CF1-B88C-715D8157FE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>
            <a:extLst>
              <a:ext uri="{FF2B5EF4-FFF2-40B4-BE49-F238E27FC236}">
                <a16:creationId xmlns:a16="http://schemas.microsoft.com/office/drawing/2014/main" id="{A7D4AA98-7BD0-4A9D-9FD3-37EE605F91E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>
            <a:extLst>
              <a:ext uri="{FF2B5EF4-FFF2-40B4-BE49-F238E27FC236}">
                <a16:creationId xmlns:a16="http://schemas.microsoft.com/office/drawing/2014/main" id="{47FC8972-E401-49F6-B72C-AA81C0A9494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>
            <a:extLst>
              <a:ext uri="{FF2B5EF4-FFF2-40B4-BE49-F238E27FC236}">
                <a16:creationId xmlns:a16="http://schemas.microsoft.com/office/drawing/2014/main" id="{A8D85434-4A52-4E5D-8BD8-B3810A9C361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>
            <a:extLst>
              <a:ext uri="{FF2B5EF4-FFF2-40B4-BE49-F238E27FC236}">
                <a16:creationId xmlns:a16="http://schemas.microsoft.com/office/drawing/2014/main" id="{DF60BEDA-0A11-4911-818D-F34E7ED143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AEDE5490-808D-4A61-90E6-EED96D49434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CBC8C0B9-D823-4009-8E72-61788723BA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>
            <a:extLst>
              <a:ext uri="{FF2B5EF4-FFF2-40B4-BE49-F238E27FC236}">
                <a16:creationId xmlns:a16="http://schemas.microsoft.com/office/drawing/2014/main" id="{03138A83-3471-4E1A-812D-B6638F223A6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>
            <a:extLst>
              <a:ext uri="{FF2B5EF4-FFF2-40B4-BE49-F238E27FC236}">
                <a16:creationId xmlns:a16="http://schemas.microsoft.com/office/drawing/2014/main" id="{7F486A69-DD04-4755-B7CD-4443169F5D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>
            <a:extLst>
              <a:ext uri="{FF2B5EF4-FFF2-40B4-BE49-F238E27FC236}">
                <a16:creationId xmlns:a16="http://schemas.microsoft.com/office/drawing/2014/main" id="{F64C0242-BE95-430A-9393-1097890E4EF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>
            <a:extLst>
              <a:ext uri="{FF2B5EF4-FFF2-40B4-BE49-F238E27FC236}">
                <a16:creationId xmlns:a16="http://schemas.microsoft.com/office/drawing/2014/main" id="{03DD2236-C1D3-4B7B-A0DB-4F1AC82FD5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>
            <a:extLst>
              <a:ext uri="{FF2B5EF4-FFF2-40B4-BE49-F238E27FC236}">
                <a16:creationId xmlns:a16="http://schemas.microsoft.com/office/drawing/2014/main" id="{995D78C5-980A-484B-ABC1-4DAF72BC48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>
            <a:extLst>
              <a:ext uri="{FF2B5EF4-FFF2-40B4-BE49-F238E27FC236}">
                <a16:creationId xmlns:a16="http://schemas.microsoft.com/office/drawing/2014/main" id="{F7E3F9F8-861E-4B37-B3BE-C299280CEA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>
            <a:extLst>
              <a:ext uri="{FF2B5EF4-FFF2-40B4-BE49-F238E27FC236}">
                <a16:creationId xmlns:a16="http://schemas.microsoft.com/office/drawing/2014/main" id="{B94D42BA-00F8-45DC-B795-E3BD1C8D3AD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>
            <a:extLst>
              <a:ext uri="{FF2B5EF4-FFF2-40B4-BE49-F238E27FC236}">
                <a16:creationId xmlns:a16="http://schemas.microsoft.com/office/drawing/2014/main" id="{7402AB59-6A14-4435-B827-52F13A1BE5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>
            <a:extLst>
              <a:ext uri="{FF2B5EF4-FFF2-40B4-BE49-F238E27FC236}">
                <a16:creationId xmlns:a16="http://schemas.microsoft.com/office/drawing/2014/main" id="{CDB8F1C9-6BD5-46B1-8F41-35F544430D7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>
            <a:extLst>
              <a:ext uri="{FF2B5EF4-FFF2-40B4-BE49-F238E27FC236}">
                <a16:creationId xmlns:a16="http://schemas.microsoft.com/office/drawing/2014/main" id="{886BC631-F42C-4477-AD87-64E836DD5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>
            <a:extLst>
              <a:ext uri="{FF2B5EF4-FFF2-40B4-BE49-F238E27FC236}">
                <a16:creationId xmlns:a16="http://schemas.microsoft.com/office/drawing/2014/main" id="{EFB76F1C-1A38-4D42-98E8-B8F396260F9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>
            <a:extLst>
              <a:ext uri="{FF2B5EF4-FFF2-40B4-BE49-F238E27FC236}">
                <a16:creationId xmlns:a16="http://schemas.microsoft.com/office/drawing/2014/main" id="{04D369C1-608E-422F-8EF5-31167518CD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>
            <a:extLst>
              <a:ext uri="{FF2B5EF4-FFF2-40B4-BE49-F238E27FC236}">
                <a16:creationId xmlns:a16="http://schemas.microsoft.com/office/drawing/2014/main" id="{B1E22A7A-93B5-4F52-B243-9F15A62E57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>
            <a:extLst>
              <a:ext uri="{FF2B5EF4-FFF2-40B4-BE49-F238E27FC236}">
                <a16:creationId xmlns:a16="http://schemas.microsoft.com/office/drawing/2014/main" id="{DCB9FA3B-A89D-48D3-BB0F-F8C31A2650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>
            <a:extLst>
              <a:ext uri="{FF2B5EF4-FFF2-40B4-BE49-F238E27FC236}">
                <a16:creationId xmlns:a16="http://schemas.microsoft.com/office/drawing/2014/main" id="{A3FD9D5A-6DAE-439E-9A43-0B52B8C747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>
            <a:extLst>
              <a:ext uri="{FF2B5EF4-FFF2-40B4-BE49-F238E27FC236}">
                <a16:creationId xmlns:a16="http://schemas.microsoft.com/office/drawing/2014/main" id="{B0877B41-4372-472E-BA0C-655F17B7CC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>
            <a:extLst>
              <a:ext uri="{FF2B5EF4-FFF2-40B4-BE49-F238E27FC236}">
                <a16:creationId xmlns:a16="http://schemas.microsoft.com/office/drawing/2014/main" id="{1D7FBAB0-B711-4821-97CD-B673623711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>
            <a:extLst>
              <a:ext uri="{FF2B5EF4-FFF2-40B4-BE49-F238E27FC236}">
                <a16:creationId xmlns:a16="http://schemas.microsoft.com/office/drawing/2014/main" id="{0B513D4D-5BE5-4B42-976A-E1774B37E0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>
            <a:extLst>
              <a:ext uri="{FF2B5EF4-FFF2-40B4-BE49-F238E27FC236}">
                <a16:creationId xmlns:a16="http://schemas.microsoft.com/office/drawing/2014/main" id="{6EE140B2-4F36-4944-8988-68F284B0804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>
            <a:extLst>
              <a:ext uri="{FF2B5EF4-FFF2-40B4-BE49-F238E27FC236}">
                <a16:creationId xmlns:a16="http://schemas.microsoft.com/office/drawing/2014/main" id="{231CCD4B-276D-435D-97E0-F031AC2C49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AE1A9680-3424-455C-893D-48F7E23039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06072A5E-DCE7-4BBE-A20C-518DF1E06F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>
            <a:extLst>
              <a:ext uri="{FF2B5EF4-FFF2-40B4-BE49-F238E27FC236}">
                <a16:creationId xmlns:a16="http://schemas.microsoft.com/office/drawing/2014/main" id="{CE352079-C216-461E-9E07-8FD2FB2C68B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1" name="Rectangle 3">
            <a:extLst>
              <a:ext uri="{FF2B5EF4-FFF2-40B4-BE49-F238E27FC236}">
                <a16:creationId xmlns:a16="http://schemas.microsoft.com/office/drawing/2014/main" id="{3DDEDD31-2538-49F6-993A-456A26F4FC1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>
            <a:extLst>
              <a:ext uri="{FF2B5EF4-FFF2-40B4-BE49-F238E27FC236}">
                <a16:creationId xmlns:a16="http://schemas.microsoft.com/office/drawing/2014/main" id="{23930F37-84D9-496A-A208-482F6E780EE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>
            <a:extLst>
              <a:ext uri="{FF2B5EF4-FFF2-40B4-BE49-F238E27FC236}">
                <a16:creationId xmlns:a16="http://schemas.microsoft.com/office/drawing/2014/main" id="{6071F4F4-C31B-4275-B684-6AB8A28ADA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>
            <a:extLst>
              <a:ext uri="{FF2B5EF4-FFF2-40B4-BE49-F238E27FC236}">
                <a16:creationId xmlns:a16="http://schemas.microsoft.com/office/drawing/2014/main" id="{158438AF-9FF6-4834-B15D-A355259995B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7" name="Rectangle 3">
            <a:extLst>
              <a:ext uri="{FF2B5EF4-FFF2-40B4-BE49-F238E27FC236}">
                <a16:creationId xmlns:a16="http://schemas.microsoft.com/office/drawing/2014/main" id="{EE81CA8F-CA8E-4680-AE0F-F442D0C6E6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037DF836-F3B2-461B-B1B2-3AE2A7FA381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67ED9879-C36A-4CE8-8A2A-D568D3D050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>
            <a:extLst>
              <a:ext uri="{FF2B5EF4-FFF2-40B4-BE49-F238E27FC236}">
                <a16:creationId xmlns:a16="http://schemas.microsoft.com/office/drawing/2014/main" id="{28568F32-5EBA-4E15-9BBE-9A1C3DFB0C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>
            <a:extLst>
              <a:ext uri="{FF2B5EF4-FFF2-40B4-BE49-F238E27FC236}">
                <a16:creationId xmlns:a16="http://schemas.microsoft.com/office/drawing/2014/main" id="{0B9A0B48-D825-4872-AB53-EF7881997F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>
            <a:extLst>
              <a:ext uri="{FF2B5EF4-FFF2-40B4-BE49-F238E27FC236}">
                <a16:creationId xmlns:a16="http://schemas.microsoft.com/office/drawing/2014/main" id="{A55DC07A-8D4A-4092-9435-CE2D77B115B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1" name="Rectangle 3">
            <a:extLst>
              <a:ext uri="{FF2B5EF4-FFF2-40B4-BE49-F238E27FC236}">
                <a16:creationId xmlns:a16="http://schemas.microsoft.com/office/drawing/2014/main" id="{7FD87E2E-B604-48A9-BB7C-C047A3A81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>
            <a:extLst>
              <a:ext uri="{FF2B5EF4-FFF2-40B4-BE49-F238E27FC236}">
                <a16:creationId xmlns:a16="http://schemas.microsoft.com/office/drawing/2014/main" id="{AB10B59C-5765-46AD-B215-D20E9A46201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>
            <a:extLst>
              <a:ext uri="{FF2B5EF4-FFF2-40B4-BE49-F238E27FC236}">
                <a16:creationId xmlns:a16="http://schemas.microsoft.com/office/drawing/2014/main" id="{AE8DC366-D128-4EB7-8B75-D742C05127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>
            <a:extLst>
              <a:ext uri="{FF2B5EF4-FFF2-40B4-BE49-F238E27FC236}">
                <a16:creationId xmlns:a16="http://schemas.microsoft.com/office/drawing/2014/main" id="{38BDC418-A164-497C-A11B-F7FE4B43E4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>
            <a:extLst>
              <a:ext uri="{FF2B5EF4-FFF2-40B4-BE49-F238E27FC236}">
                <a16:creationId xmlns:a16="http://schemas.microsoft.com/office/drawing/2014/main" id="{8E137FC8-7101-42BC-988C-F8A4ECAC33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>
            <a:extLst>
              <a:ext uri="{FF2B5EF4-FFF2-40B4-BE49-F238E27FC236}">
                <a16:creationId xmlns:a16="http://schemas.microsoft.com/office/drawing/2014/main" id="{EDF3C8B1-6652-4464-B507-4B9D6C6B9A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5" name="Rectangle 3">
            <a:extLst>
              <a:ext uri="{FF2B5EF4-FFF2-40B4-BE49-F238E27FC236}">
                <a16:creationId xmlns:a16="http://schemas.microsoft.com/office/drawing/2014/main" id="{6AE2DA79-B42A-4287-8642-7E40A8C524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>
            <a:extLst>
              <a:ext uri="{FF2B5EF4-FFF2-40B4-BE49-F238E27FC236}">
                <a16:creationId xmlns:a16="http://schemas.microsoft.com/office/drawing/2014/main" id="{9820DFD8-D3D6-46E6-A378-D21A8C83F8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Rectangle 3">
            <a:extLst>
              <a:ext uri="{FF2B5EF4-FFF2-40B4-BE49-F238E27FC236}">
                <a16:creationId xmlns:a16="http://schemas.microsoft.com/office/drawing/2014/main" id="{C9C69EDD-434D-4F13-879B-99420A02B6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5BC0EE94-C48E-49B3-80AA-138340B286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CE3AB4D5-5F8B-4DD5-ABF2-02131FD7B2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>
            <a:extLst>
              <a:ext uri="{FF2B5EF4-FFF2-40B4-BE49-F238E27FC236}">
                <a16:creationId xmlns:a16="http://schemas.microsoft.com/office/drawing/2014/main" id="{0D0182B9-E60C-4060-A02C-E710B241A2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1" name="Rectangle 3">
            <a:extLst>
              <a:ext uri="{FF2B5EF4-FFF2-40B4-BE49-F238E27FC236}">
                <a16:creationId xmlns:a16="http://schemas.microsoft.com/office/drawing/2014/main" id="{00AC032F-9194-46A3-8B10-76ED55055A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>
            <a:extLst>
              <a:ext uri="{FF2B5EF4-FFF2-40B4-BE49-F238E27FC236}">
                <a16:creationId xmlns:a16="http://schemas.microsoft.com/office/drawing/2014/main" id="{9E892592-A0FF-4806-A433-3E033DE28C6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9" name="Rectangle 3">
            <a:extLst>
              <a:ext uri="{FF2B5EF4-FFF2-40B4-BE49-F238E27FC236}">
                <a16:creationId xmlns:a16="http://schemas.microsoft.com/office/drawing/2014/main" id="{98CD7010-B9CD-4058-AB7A-319AB6676D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>
            <a:extLst>
              <a:ext uri="{FF2B5EF4-FFF2-40B4-BE49-F238E27FC236}">
                <a16:creationId xmlns:a16="http://schemas.microsoft.com/office/drawing/2014/main" id="{225B0D04-BF7F-4DC7-8D81-A52FC2F6FD7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7" name="Rectangle 3">
            <a:extLst>
              <a:ext uri="{FF2B5EF4-FFF2-40B4-BE49-F238E27FC236}">
                <a16:creationId xmlns:a16="http://schemas.microsoft.com/office/drawing/2014/main" id="{FC55E620-6BDC-49B1-8A99-E06CDDDC8D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>
            <a:extLst>
              <a:ext uri="{FF2B5EF4-FFF2-40B4-BE49-F238E27FC236}">
                <a16:creationId xmlns:a16="http://schemas.microsoft.com/office/drawing/2014/main" id="{038B2635-24E8-4993-A3A0-4EF9FE6B411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5" name="Rectangle 3">
            <a:extLst>
              <a:ext uri="{FF2B5EF4-FFF2-40B4-BE49-F238E27FC236}">
                <a16:creationId xmlns:a16="http://schemas.microsoft.com/office/drawing/2014/main" id="{9B095ED1-755C-4A8A-BAA2-943F535910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>
            <a:extLst>
              <a:ext uri="{FF2B5EF4-FFF2-40B4-BE49-F238E27FC236}">
                <a16:creationId xmlns:a16="http://schemas.microsoft.com/office/drawing/2014/main" id="{940F9584-A620-4570-B2BE-6507D53915D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3" name="Rectangle 3">
            <a:extLst>
              <a:ext uri="{FF2B5EF4-FFF2-40B4-BE49-F238E27FC236}">
                <a16:creationId xmlns:a16="http://schemas.microsoft.com/office/drawing/2014/main" id="{23D5197A-8203-405F-8A61-A642281009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>
            <a:extLst>
              <a:ext uri="{FF2B5EF4-FFF2-40B4-BE49-F238E27FC236}">
                <a16:creationId xmlns:a16="http://schemas.microsoft.com/office/drawing/2014/main" id="{751E9A67-2765-4D16-9716-0DB73B4F60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1" name="Rectangle 3">
            <a:extLst>
              <a:ext uri="{FF2B5EF4-FFF2-40B4-BE49-F238E27FC236}">
                <a16:creationId xmlns:a16="http://schemas.microsoft.com/office/drawing/2014/main" id="{BBF4022E-D334-4478-BAC4-CC51E2CA73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>
            <a:extLst>
              <a:ext uri="{FF2B5EF4-FFF2-40B4-BE49-F238E27FC236}">
                <a16:creationId xmlns:a16="http://schemas.microsoft.com/office/drawing/2014/main" id="{AFAEED78-4950-4F2B-A661-5D85E23A775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9" name="Rectangle 3">
            <a:extLst>
              <a:ext uri="{FF2B5EF4-FFF2-40B4-BE49-F238E27FC236}">
                <a16:creationId xmlns:a16="http://schemas.microsoft.com/office/drawing/2014/main" id="{C218403D-B65B-4131-BACA-C2D1FB0C64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>
            <a:extLst>
              <a:ext uri="{FF2B5EF4-FFF2-40B4-BE49-F238E27FC236}">
                <a16:creationId xmlns:a16="http://schemas.microsoft.com/office/drawing/2014/main" id="{F3C97293-C35E-40B0-AE9E-E807F96D06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7" name="Rectangle 3">
            <a:extLst>
              <a:ext uri="{FF2B5EF4-FFF2-40B4-BE49-F238E27FC236}">
                <a16:creationId xmlns:a16="http://schemas.microsoft.com/office/drawing/2014/main" id="{A6857B86-4344-45E1-A86A-9B8F81AB25E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>
            <a:extLst>
              <a:ext uri="{FF2B5EF4-FFF2-40B4-BE49-F238E27FC236}">
                <a16:creationId xmlns:a16="http://schemas.microsoft.com/office/drawing/2014/main" id="{642C6770-28DA-4A28-89A7-E440A983C1C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5" name="Rectangle 3">
            <a:extLst>
              <a:ext uri="{FF2B5EF4-FFF2-40B4-BE49-F238E27FC236}">
                <a16:creationId xmlns:a16="http://schemas.microsoft.com/office/drawing/2014/main" id="{8D438750-9E63-48FF-8D05-595C1117A2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>
            <a:extLst>
              <a:ext uri="{FF2B5EF4-FFF2-40B4-BE49-F238E27FC236}">
                <a16:creationId xmlns:a16="http://schemas.microsoft.com/office/drawing/2014/main" id="{E6547EDA-F342-4CCD-BC71-6C6DBABB3FD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3" name="Rectangle 3">
            <a:extLst>
              <a:ext uri="{FF2B5EF4-FFF2-40B4-BE49-F238E27FC236}">
                <a16:creationId xmlns:a16="http://schemas.microsoft.com/office/drawing/2014/main" id="{A53B0725-C028-41B7-BF90-EDF62F9E44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1849771E-ED9A-46E1-8D2E-856687BDEB1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F27AD925-405C-45EB-8C8E-A6F0009D69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>
            <a:extLst>
              <a:ext uri="{FF2B5EF4-FFF2-40B4-BE49-F238E27FC236}">
                <a16:creationId xmlns:a16="http://schemas.microsoft.com/office/drawing/2014/main" id="{0C05A8F5-F522-4B39-A111-0718C468810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1" name="Rectangle 3">
            <a:extLst>
              <a:ext uri="{FF2B5EF4-FFF2-40B4-BE49-F238E27FC236}">
                <a16:creationId xmlns:a16="http://schemas.microsoft.com/office/drawing/2014/main" id="{853775FC-71A2-4265-B5A7-6298508209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>
            <a:extLst>
              <a:ext uri="{FF2B5EF4-FFF2-40B4-BE49-F238E27FC236}">
                <a16:creationId xmlns:a16="http://schemas.microsoft.com/office/drawing/2014/main" id="{A2B41270-D264-45EB-9586-B19B5258F66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9" name="Rectangle 3">
            <a:extLst>
              <a:ext uri="{FF2B5EF4-FFF2-40B4-BE49-F238E27FC236}">
                <a16:creationId xmlns:a16="http://schemas.microsoft.com/office/drawing/2014/main" id="{08DE132C-DC4B-4A61-B628-59F950E009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>
            <a:extLst>
              <a:ext uri="{FF2B5EF4-FFF2-40B4-BE49-F238E27FC236}">
                <a16:creationId xmlns:a16="http://schemas.microsoft.com/office/drawing/2014/main" id="{3D1A5FB9-0745-4975-B98E-53DDC0CACB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7" name="Rectangle 3">
            <a:extLst>
              <a:ext uri="{FF2B5EF4-FFF2-40B4-BE49-F238E27FC236}">
                <a16:creationId xmlns:a16="http://schemas.microsoft.com/office/drawing/2014/main" id="{2714828B-1563-4F8F-8EC0-8A66E6D914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>
            <a:extLst>
              <a:ext uri="{FF2B5EF4-FFF2-40B4-BE49-F238E27FC236}">
                <a16:creationId xmlns:a16="http://schemas.microsoft.com/office/drawing/2014/main" id="{F3FA29C8-219D-4F70-80FE-41D7D6E349D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5" name="Rectangle 3">
            <a:extLst>
              <a:ext uri="{FF2B5EF4-FFF2-40B4-BE49-F238E27FC236}">
                <a16:creationId xmlns:a16="http://schemas.microsoft.com/office/drawing/2014/main" id="{F447C406-6923-4C0A-9F48-2AF5426DDE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>
            <a:extLst>
              <a:ext uri="{FF2B5EF4-FFF2-40B4-BE49-F238E27FC236}">
                <a16:creationId xmlns:a16="http://schemas.microsoft.com/office/drawing/2014/main" id="{E780901E-D638-4E3D-A686-B86BAB2F901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3" name="Rectangle 3">
            <a:extLst>
              <a:ext uri="{FF2B5EF4-FFF2-40B4-BE49-F238E27FC236}">
                <a16:creationId xmlns:a16="http://schemas.microsoft.com/office/drawing/2014/main" id="{C6A32EB8-7EB5-4A32-9017-CCBCC4D5AA4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>
            <a:extLst>
              <a:ext uri="{FF2B5EF4-FFF2-40B4-BE49-F238E27FC236}">
                <a16:creationId xmlns:a16="http://schemas.microsoft.com/office/drawing/2014/main" id="{64EEB834-1E96-4BB4-BDB5-649379E2831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1" name="Rectangle 3">
            <a:extLst>
              <a:ext uri="{FF2B5EF4-FFF2-40B4-BE49-F238E27FC236}">
                <a16:creationId xmlns:a16="http://schemas.microsoft.com/office/drawing/2014/main" id="{53D583CF-BC65-477E-8680-6BEA0C6B6C4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>
            <a:extLst>
              <a:ext uri="{FF2B5EF4-FFF2-40B4-BE49-F238E27FC236}">
                <a16:creationId xmlns:a16="http://schemas.microsoft.com/office/drawing/2014/main" id="{84EFA311-9F13-41BE-BE19-BFEAB7263E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699" name="Rectangle 3">
            <a:extLst>
              <a:ext uri="{FF2B5EF4-FFF2-40B4-BE49-F238E27FC236}">
                <a16:creationId xmlns:a16="http://schemas.microsoft.com/office/drawing/2014/main" id="{6DDE59E1-1B89-44A1-8161-C0B840A371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>
            <a:extLst>
              <a:ext uri="{FF2B5EF4-FFF2-40B4-BE49-F238E27FC236}">
                <a16:creationId xmlns:a16="http://schemas.microsoft.com/office/drawing/2014/main" id="{33B4A8F4-77B3-4F01-93DE-E31A141915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7" name="Rectangle 3">
            <a:extLst>
              <a:ext uri="{FF2B5EF4-FFF2-40B4-BE49-F238E27FC236}">
                <a16:creationId xmlns:a16="http://schemas.microsoft.com/office/drawing/2014/main" id="{2C48CEBC-FA43-48C7-BD59-C052447A9B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>
            <a:extLst>
              <a:ext uri="{FF2B5EF4-FFF2-40B4-BE49-F238E27FC236}">
                <a16:creationId xmlns:a16="http://schemas.microsoft.com/office/drawing/2014/main" id="{FF3FCD74-42AF-4E40-A5D8-2B450A771DD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5" name="Rectangle 3">
            <a:extLst>
              <a:ext uri="{FF2B5EF4-FFF2-40B4-BE49-F238E27FC236}">
                <a16:creationId xmlns:a16="http://schemas.microsoft.com/office/drawing/2014/main" id="{1B9394D7-E50C-488A-AD7B-AA05BBAC46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>
            <a:extLst>
              <a:ext uri="{FF2B5EF4-FFF2-40B4-BE49-F238E27FC236}">
                <a16:creationId xmlns:a16="http://schemas.microsoft.com/office/drawing/2014/main" id="{5F768DAD-8095-4EDB-A7B1-60E2EE00B0A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3" name="Rectangle 3">
            <a:extLst>
              <a:ext uri="{FF2B5EF4-FFF2-40B4-BE49-F238E27FC236}">
                <a16:creationId xmlns:a16="http://schemas.microsoft.com/office/drawing/2014/main" id="{F2A9F749-4173-4663-ADF0-0C7EAF9DF6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54DEFD33-7383-4B92-BE76-04E121A0F9D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B14DD7C6-9811-4E20-80DE-D4DF3E0360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C4A8301A-A88E-4FDB-9DF3-8317A610A5D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580F2696-AA11-4747-9738-340C726096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>
            <a:extLst>
              <a:ext uri="{FF2B5EF4-FFF2-40B4-BE49-F238E27FC236}">
                <a16:creationId xmlns:a16="http://schemas.microsoft.com/office/drawing/2014/main" id="{5971B48A-0AAA-4AC1-AC3F-8152FFB987F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39" name="Rectangle 3">
            <a:extLst>
              <a:ext uri="{FF2B5EF4-FFF2-40B4-BE49-F238E27FC236}">
                <a16:creationId xmlns:a16="http://schemas.microsoft.com/office/drawing/2014/main" id="{2D46F062-7B08-4A80-9994-3D8DD9A256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>
            <a:extLst>
              <a:ext uri="{FF2B5EF4-FFF2-40B4-BE49-F238E27FC236}">
                <a16:creationId xmlns:a16="http://schemas.microsoft.com/office/drawing/2014/main" id="{D498D3A7-4456-4388-A3C7-756EB4F2D1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7" name="Rectangle 3">
            <a:extLst>
              <a:ext uri="{FF2B5EF4-FFF2-40B4-BE49-F238E27FC236}">
                <a16:creationId xmlns:a16="http://schemas.microsoft.com/office/drawing/2014/main" id="{238C22CF-1CEE-4E5C-87BC-1EC501A267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>
            <a:extLst>
              <a:ext uri="{FF2B5EF4-FFF2-40B4-BE49-F238E27FC236}">
                <a16:creationId xmlns:a16="http://schemas.microsoft.com/office/drawing/2014/main" id="{2D384C18-07BE-4A19-8FAD-9E6BAF1DAE5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035" name="Rectangle 3">
            <a:extLst>
              <a:ext uri="{FF2B5EF4-FFF2-40B4-BE49-F238E27FC236}">
                <a16:creationId xmlns:a16="http://schemas.microsoft.com/office/drawing/2014/main" id="{38653078-815D-4E4A-97E2-D2B2B3A1B0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>
            <a:extLst>
              <a:ext uri="{FF2B5EF4-FFF2-40B4-BE49-F238E27FC236}">
                <a16:creationId xmlns:a16="http://schemas.microsoft.com/office/drawing/2014/main" id="{6EB9CBBE-58FC-49BC-8F36-761A72332E7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083" name="Rectangle 3">
            <a:extLst>
              <a:ext uri="{FF2B5EF4-FFF2-40B4-BE49-F238E27FC236}">
                <a16:creationId xmlns:a16="http://schemas.microsoft.com/office/drawing/2014/main" id="{93C9FCEB-8F6B-4011-9BEF-A2AACA3688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>
            <a:extLst>
              <a:ext uri="{FF2B5EF4-FFF2-40B4-BE49-F238E27FC236}">
                <a16:creationId xmlns:a16="http://schemas.microsoft.com/office/drawing/2014/main" id="{00A2E73A-6CB6-4FDE-9803-9AE1CFFE48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1" name="Rectangle 3">
            <a:extLst>
              <a:ext uri="{FF2B5EF4-FFF2-40B4-BE49-F238E27FC236}">
                <a16:creationId xmlns:a16="http://schemas.microsoft.com/office/drawing/2014/main" id="{14EADE39-5F0D-479A-93A0-2AA44340CD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>
            <a:extLst>
              <a:ext uri="{FF2B5EF4-FFF2-40B4-BE49-F238E27FC236}">
                <a16:creationId xmlns:a16="http://schemas.microsoft.com/office/drawing/2014/main" id="{963A701C-14D4-44C7-9936-3ECDFCA5B5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>
            <a:extLst>
              <a:ext uri="{FF2B5EF4-FFF2-40B4-BE49-F238E27FC236}">
                <a16:creationId xmlns:a16="http://schemas.microsoft.com/office/drawing/2014/main" id="{266A2995-2165-46D7-8195-3448C94D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>
            <a:extLst>
              <a:ext uri="{FF2B5EF4-FFF2-40B4-BE49-F238E27FC236}">
                <a16:creationId xmlns:a16="http://schemas.microsoft.com/office/drawing/2014/main" id="{3F502DCC-839E-460A-868D-D3310AD0D7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0227" name="Rectangle 3">
            <a:extLst>
              <a:ext uri="{FF2B5EF4-FFF2-40B4-BE49-F238E27FC236}">
                <a16:creationId xmlns:a16="http://schemas.microsoft.com/office/drawing/2014/main" id="{700AE300-91FB-4473-A7A3-F79B03D716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>
            <a:extLst>
              <a:ext uri="{FF2B5EF4-FFF2-40B4-BE49-F238E27FC236}">
                <a16:creationId xmlns:a16="http://schemas.microsoft.com/office/drawing/2014/main" id="{685D5C52-288A-4113-AE4D-073C0F9C344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275" name="Rectangle 3">
            <a:extLst>
              <a:ext uri="{FF2B5EF4-FFF2-40B4-BE49-F238E27FC236}">
                <a16:creationId xmlns:a16="http://schemas.microsoft.com/office/drawing/2014/main" id="{8B6AA0B3-979F-4A4E-B3FC-D5E704E66B3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>
            <a:extLst>
              <a:ext uri="{FF2B5EF4-FFF2-40B4-BE49-F238E27FC236}">
                <a16:creationId xmlns:a16="http://schemas.microsoft.com/office/drawing/2014/main" id="{EE11CB71-4EAB-4BA4-94C3-633EF7D747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23" name="Rectangle 3">
            <a:extLst>
              <a:ext uri="{FF2B5EF4-FFF2-40B4-BE49-F238E27FC236}">
                <a16:creationId xmlns:a16="http://schemas.microsoft.com/office/drawing/2014/main" id="{B3EF1BA1-36C2-4EB1-BB9D-644C546914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349C778F-C311-4528-8DA2-601681AEAA2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7E295168-1DBA-4FB2-801D-BD24E0DEB6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BR" altLang="pt-BR"/>
              <a:t>heparina é um polissacarídeo polianiônico sulfatado pertencente à familía dos glicosaminoglicanos.</a:t>
            </a:r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>
            <a:extLst>
              <a:ext uri="{FF2B5EF4-FFF2-40B4-BE49-F238E27FC236}">
                <a16:creationId xmlns:a16="http://schemas.microsoft.com/office/drawing/2014/main" id="{52A7ED5C-1175-4EAB-B487-076A2EBF6DB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6371" name="Rectangle 3">
            <a:extLst>
              <a:ext uri="{FF2B5EF4-FFF2-40B4-BE49-F238E27FC236}">
                <a16:creationId xmlns:a16="http://schemas.microsoft.com/office/drawing/2014/main" id="{6DFBF734-2E4B-4FE7-9A96-15BBCBF29E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>
            <a:extLst>
              <a:ext uri="{FF2B5EF4-FFF2-40B4-BE49-F238E27FC236}">
                <a16:creationId xmlns:a16="http://schemas.microsoft.com/office/drawing/2014/main" id="{F270C742-F0D4-4024-9214-0E9031661E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8419" name="Rectangle 3">
            <a:extLst>
              <a:ext uri="{FF2B5EF4-FFF2-40B4-BE49-F238E27FC236}">
                <a16:creationId xmlns:a16="http://schemas.microsoft.com/office/drawing/2014/main" id="{B024620F-DCEE-4371-96AB-4BA07F4A87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>
            <a:extLst>
              <a:ext uri="{FF2B5EF4-FFF2-40B4-BE49-F238E27FC236}">
                <a16:creationId xmlns:a16="http://schemas.microsoft.com/office/drawing/2014/main" id="{875C54B5-0880-4D18-B1C1-3E378B19DBA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7" name="Rectangle 3">
            <a:extLst>
              <a:ext uri="{FF2B5EF4-FFF2-40B4-BE49-F238E27FC236}">
                <a16:creationId xmlns:a16="http://schemas.microsoft.com/office/drawing/2014/main" id="{EB5FCF98-41EE-4D4A-B245-8AA881E684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>
            <a:extLst>
              <a:ext uri="{FF2B5EF4-FFF2-40B4-BE49-F238E27FC236}">
                <a16:creationId xmlns:a16="http://schemas.microsoft.com/office/drawing/2014/main" id="{7CB5796E-5235-4A0D-8B3F-4A863130FA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2515" name="Rectangle 3">
            <a:extLst>
              <a:ext uri="{FF2B5EF4-FFF2-40B4-BE49-F238E27FC236}">
                <a16:creationId xmlns:a16="http://schemas.microsoft.com/office/drawing/2014/main" id="{8458E3CE-9A20-424E-A914-939015C0AF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>
            <a:extLst>
              <a:ext uri="{FF2B5EF4-FFF2-40B4-BE49-F238E27FC236}">
                <a16:creationId xmlns:a16="http://schemas.microsoft.com/office/drawing/2014/main" id="{1BCDE86E-AB1C-43A8-95AB-CA453B35F67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63" name="Rectangle 3">
            <a:extLst>
              <a:ext uri="{FF2B5EF4-FFF2-40B4-BE49-F238E27FC236}">
                <a16:creationId xmlns:a16="http://schemas.microsoft.com/office/drawing/2014/main" id="{1531B413-ABCD-459C-A48B-14422D030F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>
            <a:extLst>
              <a:ext uri="{FF2B5EF4-FFF2-40B4-BE49-F238E27FC236}">
                <a16:creationId xmlns:a16="http://schemas.microsoft.com/office/drawing/2014/main" id="{7FB12192-0B78-4C00-971E-2EA886CF151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6611" name="Rectangle 3">
            <a:extLst>
              <a:ext uri="{FF2B5EF4-FFF2-40B4-BE49-F238E27FC236}">
                <a16:creationId xmlns:a16="http://schemas.microsoft.com/office/drawing/2014/main" id="{43A38333-182C-4BC8-BF29-C6B01D95E9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>
            <a:extLst>
              <a:ext uri="{FF2B5EF4-FFF2-40B4-BE49-F238E27FC236}">
                <a16:creationId xmlns:a16="http://schemas.microsoft.com/office/drawing/2014/main" id="{B8883781-D0F9-41D2-B1C4-E902724E442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8659" name="Rectangle 3">
            <a:extLst>
              <a:ext uri="{FF2B5EF4-FFF2-40B4-BE49-F238E27FC236}">
                <a16:creationId xmlns:a16="http://schemas.microsoft.com/office/drawing/2014/main" id="{3C77B7D9-C5D3-40CA-9EA3-9B72218C0F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>
            <a:extLst>
              <a:ext uri="{FF2B5EF4-FFF2-40B4-BE49-F238E27FC236}">
                <a16:creationId xmlns:a16="http://schemas.microsoft.com/office/drawing/2014/main" id="{AEFE867A-E227-487F-AFFE-DC76AF6A7B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0707" name="Rectangle 3">
            <a:extLst>
              <a:ext uri="{FF2B5EF4-FFF2-40B4-BE49-F238E27FC236}">
                <a16:creationId xmlns:a16="http://schemas.microsoft.com/office/drawing/2014/main" id="{D2672596-FBAC-4FA5-A271-FBDA992204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>
            <a:extLst>
              <a:ext uri="{FF2B5EF4-FFF2-40B4-BE49-F238E27FC236}">
                <a16:creationId xmlns:a16="http://schemas.microsoft.com/office/drawing/2014/main" id="{A94987E3-D3EF-4A8F-975C-98DB8A87499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2755" name="Rectangle 3">
            <a:extLst>
              <a:ext uri="{FF2B5EF4-FFF2-40B4-BE49-F238E27FC236}">
                <a16:creationId xmlns:a16="http://schemas.microsoft.com/office/drawing/2014/main" id="{969D4FAA-C1E6-4860-82BA-51122ACAEB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>
            <a:extLst>
              <a:ext uri="{FF2B5EF4-FFF2-40B4-BE49-F238E27FC236}">
                <a16:creationId xmlns:a16="http://schemas.microsoft.com/office/drawing/2014/main" id="{1C5C2A44-2678-43AD-93A1-EBEA103656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03" name="Rectangle 3">
            <a:extLst>
              <a:ext uri="{FF2B5EF4-FFF2-40B4-BE49-F238E27FC236}">
                <a16:creationId xmlns:a16="http://schemas.microsoft.com/office/drawing/2014/main" id="{4A461D20-FB50-4264-B87C-8F0FFCF4F1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DFA853A-4A4D-4FC1-9A14-68AF3778F88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032D720-C912-4E0A-819A-5CD85A78808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B255640-D5C3-4DCA-8B0B-D58D1C0B1EC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FC3178-3FF5-478D-8DC5-7B23BB13B43D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819170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58A8EF2-0AB6-49D1-B21A-651767951C4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36A3146-925F-42DC-BB56-0B271C97BE2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935E7F6-BF53-485A-9263-14C65DAFF11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FD67C5-4730-4607-BC41-60572F0CDAB5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997085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B77E710-8B74-403E-9289-5630E394B8E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574759D-F94F-4D9B-B006-A7F64F8EE2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9AF7D34-7877-4AAF-80B2-5DA36AA8700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C6FDE-3EC1-4615-BBF6-075A9448C294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781727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0F3DDAF-BF75-482E-A655-58C6C00229B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4E93E30-2031-4ECE-9C9A-E3FE984A384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0D1D97C-2406-4949-9476-BC3DEE643D3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9FA208-E6D7-425F-A3BF-8F50A92ADC75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392986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69C8448-ED15-44A6-8EF8-D2A1230B01E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B90B620-5FC3-425C-8C8F-A6EA4659BC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70FD8D0-AE97-4A10-8F94-2E16468BA4D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836F03-0F98-4956-A3A4-C4ABEA2FF34A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868681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AA26AD3-5C7E-42CB-A762-E32388241FD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743D927-B2C1-44C3-991A-8F6C211923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2CCFA4-A82B-468F-AB9B-74454DCB72B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3B5A01-DD75-4D69-A735-4F5D825856AE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298740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856A5DF-A830-40A8-9EF7-5051B3AC1FA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C1265057-6423-4553-815B-0C985382553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A296E2A-9C77-4AC0-8F6F-4CFD6A37D9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97CFCF-E600-4BC6-8189-39525C5826A5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335196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09E96A4B-1E62-4A73-AFB3-72E89C8F1AD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F7D5C30D-282D-416A-A567-FB8609CDC3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5A14BA4-8C16-4403-84E7-D1769C75250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F5FA37-985B-411F-A4E4-FAE648725764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064351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8A5CB3CB-7538-44A6-94EF-A6D4834BE7C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D6AF037F-53F2-48EC-A105-1864EC8D589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7337096-9447-45F4-923A-26DAD182D8A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E62CF2-7D53-4109-90C6-9DFAAE4F2FF5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721006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3B4A56B-57F8-4DCB-806E-EC76539B12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319F685-9793-4BE4-9321-93A6A4CC2DD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A27F0D9-51F7-48D9-AAF1-F59F767B21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45375B-50A5-4813-B242-9F54B3A9C4D6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281198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C29CA77-D62A-4320-A27C-2EEB3E6AE10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174553D-7994-4740-876E-678201859C9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D1164F-7003-4053-B337-18BB7AF6CB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44EC0F-09E7-40C6-9897-5CB7CA9FECA1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451688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B1D4C7EB-5628-49BD-8FFC-BB2EFBD1F6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Clique para editar o estilo do título mestre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8E343211-04C0-4C10-B9F3-537F8C2000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Clique para editar os estilos do texto mestre</a:t>
            </a:r>
          </a:p>
          <a:p>
            <a:pPr lvl="1"/>
            <a:r>
              <a:rPr lang="pt-BR" altLang="pt-BR"/>
              <a:t>Segundo nível</a:t>
            </a:r>
          </a:p>
          <a:p>
            <a:pPr lvl="2"/>
            <a:r>
              <a:rPr lang="pt-BR" altLang="pt-BR"/>
              <a:t>Terceiro nível</a:t>
            </a:r>
          </a:p>
          <a:p>
            <a:pPr lvl="3"/>
            <a:r>
              <a:rPr lang="pt-BR" altLang="pt-BR"/>
              <a:t>Quarto nível</a:t>
            </a:r>
          </a:p>
          <a:p>
            <a:pPr lvl="4"/>
            <a:r>
              <a:rPr lang="pt-BR" altLang="pt-BR"/>
              <a:t>Quinto nível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D39362FD-2B99-4DB9-9049-C707747854C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EF4B58C0-66B8-46E0-A6CC-2CE63ACF461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0CD0FC92-9E0A-4CC5-B901-D254FE88B3C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1EED1F46-D5DD-449D-84F4-6AAEA6CBE763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9.png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emf"/><Relationship Id="rId13" Type="http://schemas.openxmlformats.org/officeDocument/2006/relationships/oleObject" Target="../embeddings/oleObject49.bin"/><Relationship Id="rId3" Type="http://schemas.openxmlformats.org/officeDocument/2006/relationships/oleObject" Target="../embeddings/oleObject44.bin"/><Relationship Id="rId7" Type="http://schemas.openxmlformats.org/officeDocument/2006/relationships/oleObject" Target="../embeddings/oleObject46.bin"/><Relationship Id="rId12" Type="http://schemas.openxmlformats.org/officeDocument/2006/relationships/image" Target="../media/image94.emf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emf"/><Relationship Id="rId11" Type="http://schemas.openxmlformats.org/officeDocument/2006/relationships/oleObject" Target="../embeddings/oleObject48.bin"/><Relationship Id="rId5" Type="http://schemas.openxmlformats.org/officeDocument/2006/relationships/oleObject" Target="../embeddings/oleObject45.bin"/><Relationship Id="rId10" Type="http://schemas.openxmlformats.org/officeDocument/2006/relationships/image" Target="../media/image93.emf"/><Relationship Id="rId4" Type="http://schemas.openxmlformats.org/officeDocument/2006/relationships/image" Target="../media/image90.emf"/><Relationship Id="rId9" Type="http://schemas.openxmlformats.org/officeDocument/2006/relationships/oleObject" Target="../embeddings/oleObject47.bin"/><Relationship Id="rId14" Type="http://schemas.openxmlformats.org/officeDocument/2006/relationships/image" Target="../media/image95.emf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6.emf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8.emf"/><Relationship Id="rId4" Type="http://schemas.openxmlformats.org/officeDocument/2006/relationships/oleObject" Target="../embeddings/oleObject51.bin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0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23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23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wmf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wmf"/><Relationship Id="rId4" Type="http://schemas.openxmlformats.org/officeDocument/2006/relationships/oleObject" Target="../embeddings/oleObject10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e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35.wmf"/><Relationship Id="rId4" Type="http://schemas.openxmlformats.org/officeDocument/2006/relationships/image" Target="../media/image32.emf"/><Relationship Id="rId9" Type="http://schemas.openxmlformats.org/officeDocument/2006/relationships/oleObject" Target="../embeddings/oleObject18.bin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e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chart" Target="../charts/chart2.xml"/><Relationship Id="rId7" Type="http://schemas.openxmlformats.org/officeDocument/2006/relationships/oleObject" Target="../embeddings/oleObject21.bin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20.bin"/><Relationship Id="rId10" Type="http://schemas.openxmlformats.org/officeDocument/2006/relationships/image" Target="../media/image39.wmf"/><Relationship Id="rId4" Type="http://schemas.openxmlformats.org/officeDocument/2006/relationships/chart" Target="../charts/chart3.xml"/><Relationship Id="rId9" Type="http://schemas.openxmlformats.org/officeDocument/2006/relationships/oleObject" Target="../embeddings/oleObject22.bin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oleObject" Target="../embeddings/oleObject23.bin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45.wm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wmf"/><Relationship Id="rId11" Type="http://schemas.openxmlformats.org/officeDocument/2006/relationships/image" Target="../media/image44.emf"/><Relationship Id="rId5" Type="http://schemas.openxmlformats.org/officeDocument/2006/relationships/oleObject" Target="../embeddings/oleObject24.bin"/><Relationship Id="rId10" Type="http://schemas.openxmlformats.org/officeDocument/2006/relationships/oleObject" Target="../embeddings/oleObject26.bin"/><Relationship Id="rId4" Type="http://schemas.openxmlformats.org/officeDocument/2006/relationships/image" Target="../media/image40.wmf"/><Relationship Id="rId9" Type="http://schemas.openxmlformats.org/officeDocument/2006/relationships/image" Target="../media/image4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9.emf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12" Type="http://schemas.openxmlformats.org/officeDocument/2006/relationships/image" Target="../media/image54.emf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wmf"/><Relationship Id="rId11" Type="http://schemas.openxmlformats.org/officeDocument/2006/relationships/oleObject" Target="../embeddings/oleObject33.bin"/><Relationship Id="rId5" Type="http://schemas.openxmlformats.org/officeDocument/2006/relationships/oleObject" Target="../embeddings/oleObject30.bin"/><Relationship Id="rId10" Type="http://schemas.openxmlformats.org/officeDocument/2006/relationships/image" Target="../media/image53.emf"/><Relationship Id="rId4" Type="http://schemas.openxmlformats.org/officeDocument/2006/relationships/image" Target="../media/image50.wmf"/><Relationship Id="rId9" Type="http://schemas.openxmlformats.org/officeDocument/2006/relationships/oleObject" Target="../embeddings/oleObject32.bin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oleObject" Target="../embeddings/oleObject35.bin"/><Relationship Id="rId7" Type="http://schemas.openxmlformats.org/officeDocument/2006/relationships/oleObject" Target="../embeddings/oleObject37.bin"/><Relationship Id="rId12" Type="http://schemas.openxmlformats.org/officeDocument/2006/relationships/image" Target="../media/image52.wmf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emf"/><Relationship Id="rId11" Type="http://schemas.openxmlformats.org/officeDocument/2006/relationships/oleObject" Target="../embeddings/oleObject39.bin"/><Relationship Id="rId5" Type="http://schemas.openxmlformats.org/officeDocument/2006/relationships/oleObject" Target="../embeddings/oleObject36.bin"/><Relationship Id="rId10" Type="http://schemas.openxmlformats.org/officeDocument/2006/relationships/image" Target="../media/image51.wmf"/><Relationship Id="rId4" Type="http://schemas.openxmlformats.org/officeDocument/2006/relationships/image" Target="../media/image58.emf"/><Relationship Id="rId9" Type="http://schemas.openxmlformats.org/officeDocument/2006/relationships/oleObject" Target="../embeddings/oleObject38.bin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emf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emf"/><Relationship Id="rId9" Type="http://schemas.openxmlformats.org/officeDocument/2006/relationships/image" Target="../media/image9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emf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0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wmf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pn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gif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5.jpeg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6.emf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6">
            <a:extLst>
              <a:ext uri="{FF2B5EF4-FFF2-40B4-BE49-F238E27FC236}">
                <a16:creationId xmlns:a16="http://schemas.microsoft.com/office/drawing/2014/main" id="{8ED666D0-7C9E-43CB-BADA-13645E2080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1663" y="782638"/>
            <a:ext cx="28606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5000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Prof. Valmir F. Juliano</a:t>
            </a:r>
          </a:p>
          <a:p>
            <a:pPr algn="ctr" eaLnBrk="1" hangingPunct="1">
              <a:lnSpc>
                <a:spcPct val="130000"/>
              </a:lnSpc>
              <a:spcBef>
                <a:spcPct val="5000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2º/2023</a:t>
            </a:r>
          </a:p>
        </p:txBody>
      </p:sp>
      <p:sp>
        <p:nvSpPr>
          <p:cNvPr id="5123" name="Rectangle 7">
            <a:extLst>
              <a:ext uri="{FF2B5EF4-FFF2-40B4-BE49-F238E27FC236}">
                <a16:creationId xmlns:a16="http://schemas.microsoft.com/office/drawing/2014/main" id="{A6EC0186-71A7-4940-9F82-2128C42259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238" y="2701925"/>
            <a:ext cx="88979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pt-BR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INTRODUÇÃO  AOS  MÉTODOS</a:t>
            </a:r>
          </a:p>
          <a:p>
            <a:pPr algn="ctr" eaLnBrk="1" hangingPunct="1">
              <a:defRPr/>
            </a:pPr>
            <a:r>
              <a:rPr lang="pt-BR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ELETROANALÍTICOS</a:t>
            </a:r>
          </a:p>
        </p:txBody>
      </p:sp>
      <p:sp>
        <p:nvSpPr>
          <p:cNvPr id="3076" name="Rectangle 9">
            <a:extLst>
              <a:ext uri="{FF2B5EF4-FFF2-40B4-BE49-F238E27FC236}">
                <a16:creationId xmlns:a16="http://schemas.microsoft.com/office/drawing/2014/main" id="{48E560AA-0E21-4861-A10E-C75C82B54D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4575" y="2047875"/>
            <a:ext cx="70564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4400" b="1">
                <a:solidFill>
                  <a:schemeClr val="accent2"/>
                </a:solidFill>
              </a:rPr>
              <a:t>QUI221</a:t>
            </a:r>
          </a:p>
        </p:txBody>
      </p:sp>
      <p:pic>
        <p:nvPicPr>
          <p:cNvPr id="2053" name="Picture 5">
            <a:extLst>
              <a:ext uri="{FF2B5EF4-FFF2-40B4-BE49-F238E27FC236}">
                <a16:creationId xmlns:a16="http://schemas.microsoft.com/office/drawing/2014/main" id="{71D4D676-CD03-4CDE-826C-45A3A07D82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0" b="7130"/>
          <a:stretch>
            <a:fillRect/>
          </a:stretch>
        </p:blipFill>
        <p:spPr bwMode="auto">
          <a:xfrm>
            <a:off x="0" y="0"/>
            <a:ext cx="2606675" cy="268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8">
            <a:extLst>
              <a:ext uri="{FF2B5EF4-FFF2-40B4-BE49-F238E27FC236}">
                <a16:creationId xmlns:a16="http://schemas.microsoft.com/office/drawing/2014/main" id="{548CFC91-A3B7-41A6-ACD5-91F61A35FA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8" b="9102"/>
          <a:stretch>
            <a:fillRect/>
          </a:stretch>
        </p:blipFill>
        <p:spPr bwMode="auto">
          <a:xfrm>
            <a:off x="5068888" y="3867150"/>
            <a:ext cx="4075112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 descr="condutimetria1">
            <a:extLst>
              <a:ext uri="{FF2B5EF4-FFF2-40B4-BE49-F238E27FC236}">
                <a16:creationId xmlns:a16="http://schemas.microsoft.com/office/drawing/2014/main" id="{88C01968-F71F-4511-9611-3FF3DE6878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00475"/>
            <a:ext cx="3436938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 descr="células condutimétricas">
            <a:extLst>
              <a:ext uri="{FF2B5EF4-FFF2-40B4-BE49-F238E27FC236}">
                <a16:creationId xmlns:a16="http://schemas.microsoft.com/office/drawing/2014/main" id="{64A86A8D-6255-49AD-ABB0-5AA37FCB4E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9975" y="0"/>
            <a:ext cx="2994025" cy="231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CD67FE40-3328-49F8-AE6B-0A1194D1BF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  <a:endParaRPr lang="pt-BR" sz="2800" u="sng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64520" name="Text Box 8">
            <a:extLst>
              <a:ext uri="{FF2B5EF4-FFF2-40B4-BE49-F238E27FC236}">
                <a16:creationId xmlns:a16="http://schemas.microsoft.com/office/drawing/2014/main" id="{6ACC8AEC-7E82-42C7-914F-BACE210451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1260475"/>
            <a:ext cx="8342313" cy="232092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1pPr>
            <a:lvl2pPr marL="179388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pt-BR" altLang="pt-BR" sz="2800" dirty="0"/>
              <a:t>Como realizar medidas </a:t>
            </a:r>
            <a:r>
              <a:rPr lang="pt-BR" altLang="pt-BR" sz="2800" dirty="0" err="1"/>
              <a:t>potenciométricas</a:t>
            </a:r>
            <a:r>
              <a:rPr lang="pt-BR" altLang="pt-BR" sz="2800" dirty="0"/>
              <a:t>?</a:t>
            </a:r>
          </a:p>
          <a:p>
            <a:pPr lvl="1" eaLnBrk="1" hangingPunct="1">
              <a:lnSpc>
                <a:spcPct val="8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pt-BR" altLang="pt-BR" sz="1800" dirty="0">
                <a:solidFill>
                  <a:schemeClr val="accent1"/>
                </a:solidFill>
              </a:rPr>
              <a:t> Necessário ter 2 eletrodos: </a:t>
            </a:r>
            <a:r>
              <a:rPr lang="pt-BR" altLang="pt-BR" sz="1800" u="sng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indicador e de referência</a:t>
            </a:r>
            <a:r>
              <a:rPr lang="pt-BR" altLang="pt-BR" sz="1800" dirty="0">
                <a:solidFill>
                  <a:schemeClr val="accent1"/>
                </a:solidFill>
              </a:rPr>
              <a:t>.</a:t>
            </a:r>
          </a:p>
          <a:p>
            <a:pPr lvl="1" eaLnBrk="1" hangingPunct="1">
              <a:lnSpc>
                <a:spcPct val="8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pt-BR" altLang="pt-BR" sz="1800" dirty="0">
                <a:solidFill>
                  <a:schemeClr val="accent1"/>
                </a:solidFill>
              </a:rPr>
              <a:t> Instrumento de medição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defRPr/>
            </a:pPr>
            <a:endParaRPr lang="pt-BR" altLang="pt-BR" sz="1800" dirty="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pt-BR" altLang="pt-BR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Utilizar medidas diretas ou medidas indiretas?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pt-BR" altLang="pt-BR" dirty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Curva analítica ou titulação?</a:t>
            </a:r>
          </a:p>
        </p:txBody>
      </p:sp>
      <p:sp>
        <p:nvSpPr>
          <p:cNvPr id="2" name="Text Box 8">
            <a:extLst>
              <a:ext uri="{FF2B5EF4-FFF2-40B4-BE49-F238E27FC236}">
                <a16:creationId xmlns:a16="http://schemas.microsoft.com/office/drawing/2014/main" id="{1CA75DE7-1CB0-4A59-B6E8-43B1C2675E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3971925"/>
            <a:ext cx="6635750" cy="264795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defRPr/>
            </a:pPr>
            <a:r>
              <a:rPr lang="pt-BR" altLang="pt-BR" u="sng">
                <a:effectLst>
                  <a:outerShdw blurRad="38100" dist="38100" dir="2700000" algn="tl">
                    <a:srgbClr val="C0C0C0"/>
                  </a:outerShdw>
                </a:effectLst>
              </a:rPr>
              <a:t>Para responder a estas duas questões é necessário saber sobre a</a:t>
            </a:r>
            <a:r>
              <a:rPr lang="pt-BR" altLang="pt-BR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lvl="1" eaLnBrk="1" hangingPunct="1">
              <a:buFontTx/>
              <a:buChar char="•"/>
              <a:defRPr/>
            </a:pPr>
            <a:r>
              <a:rPr lang="pt-BR" altLang="pt-BR">
                <a:solidFill>
                  <a:schemeClr val="accent1"/>
                </a:solidFill>
              </a:rPr>
              <a:t> Existência de eletrodos indicadores seletivos com sensibilidade requerida.</a:t>
            </a:r>
            <a:endParaRPr lang="pt-BR" altLang="pt-BR">
              <a:solidFill>
                <a:srgbClr val="FF9933"/>
              </a:solidFill>
            </a:endParaRPr>
          </a:p>
          <a:p>
            <a:pPr lvl="1" eaLnBrk="1" hangingPunct="1">
              <a:buFontTx/>
              <a:buChar char="•"/>
              <a:defRPr/>
            </a:pPr>
            <a:r>
              <a:rPr lang="pt-BR" altLang="pt-BR">
                <a:solidFill>
                  <a:srgbClr val="0066FF"/>
                </a:solidFill>
              </a:rPr>
              <a:t> Inexistência de espécies interferentes.</a:t>
            </a:r>
          </a:p>
          <a:p>
            <a:pPr lvl="2" eaLnBrk="1" hangingPunct="1">
              <a:defRPr/>
            </a:pPr>
            <a:r>
              <a:rPr lang="pt-BR" altLang="pt-BR">
                <a:solidFill>
                  <a:srgbClr val="FF9933"/>
                </a:solidFill>
              </a:rPr>
              <a:t>	ou possibilidade de mascarar os 	interferentes.</a:t>
            </a:r>
          </a:p>
        </p:txBody>
      </p:sp>
      <p:sp>
        <p:nvSpPr>
          <p:cNvPr id="346117" name="AutoShape 5">
            <a:extLst>
              <a:ext uri="{FF2B5EF4-FFF2-40B4-BE49-F238E27FC236}">
                <a16:creationId xmlns:a16="http://schemas.microsoft.com/office/drawing/2014/main" id="{74532F65-8766-44B6-9D3F-F1BEAD14D8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8163" y="4503738"/>
            <a:ext cx="669925" cy="1993900"/>
          </a:xfrm>
          <a:prstGeom prst="rightArrow">
            <a:avLst>
              <a:gd name="adj1" fmla="val 50000"/>
              <a:gd name="adj2" fmla="val 54264"/>
            </a:avLst>
          </a:prstGeom>
          <a:solidFill>
            <a:srgbClr val="0066FF">
              <a:alpha val="39999"/>
            </a:srgbClr>
          </a:solidFill>
          <a:ln w="9525">
            <a:solidFill>
              <a:srgbClr val="00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346118" name="Text Box 6">
            <a:extLst>
              <a:ext uri="{FF2B5EF4-FFF2-40B4-BE49-F238E27FC236}">
                <a16:creationId xmlns:a16="http://schemas.microsoft.com/office/drawing/2014/main" id="{249B8D73-F4A0-4503-92C8-9BC1963D59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6513" y="5013325"/>
            <a:ext cx="1387475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pt-BR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Medidas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pt-BR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diretas</a:t>
            </a:r>
          </a:p>
        </p:txBody>
      </p:sp>
      <p:sp>
        <p:nvSpPr>
          <p:cNvPr id="346119" name="AutoShape 7">
            <a:extLst>
              <a:ext uri="{FF2B5EF4-FFF2-40B4-BE49-F238E27FC236}">
                <a16:creationId xmlns:a16="http://schemas.microsoft.com/office/drawing/2014/main" id="{A10364DF-6B59-471A-A90F-66E916211D7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527969" y="5834856"/>
            <a:ext cx="685800" cy="655638"/>
          </a:xfrm>
          <a:custGeom>
            <a:avLst/>
            <a:gdLst>
              <a:gd name="T0" fmla="*/ 2147483646 w 21600"/>
              <a:gd name="T1" fmla="*/ 0 h 21600"/>
              <a:gd name="T2" fmla="*/ 2147483646 w 21600"/>
              <a:gd name="T3" fmla="*/ 2147483646 h 21600"/>
              <a:gd name="T4" fmla="*/ 0 w 21600"/>
              <a:gd name="T5" fmla="*/ 2147483646 h 21600"/>
              <a:gd name="T6" fmla="*/ 2147483646 w 21600"/>
              <a:gd name="T7" fmla="*/ 2147483646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44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lnTo>
                  <a:pt x="15429" y="0"/>
                </a:lnTo>
                <a:close/>
              </a:path>
            </a:pathLst>
          </a:custGeom>
          <a:solidFill>
            <a:srgbClr val="FF9933">
              <a:alpha val="39999"/>
            </a:srgbClr>
          </a:solidFill>
          <a:ln w="9525">
            <a:solidFill>
              <a:srgbClr val="FF9933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45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45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45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45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45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45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45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45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46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346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346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0" grpId="0" build="p" bldLvl="3"/>
      <p:bldP spid="2" grpId="0" build="p" bldLvl="3"/>
      <p:bldP spid="346117" grpId="0" animBg="1"/>
      <p:bldP spid="346118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3">
            <a:extLst>
              <a:ext uri="{FF2B5EF4-FFF2-40B4-BE49-F238E27FC236}">
                <a16:creationId xmlns:a16="http://schemas.microsoft.com/office/drawing/2014/main" id="{F5C64F38-D4EA-4C97-A6F3-58FC61DE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213" y="1179513"/>
            <a:ext cx="8705850" cy="52038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pt-BR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Definição operacional de pH</a:t>
            </a:r>
            <a:r>
              <a:rPr lang="pt-BR">
                <a:solidFill>
                  <a:srgbClr val="FF0000"/>
                </a:solidFill>
              </a:rPr>
              <a:t>:</a:t>
            </a:r>
          </a:p>
          <a:p>
            <a:pPr>
              <a:defRPr/>
            </a:pPr>
            <a:r>
              <a:rPr lang="pt-BR" b="1">
                <a:effectLst>
                  <a:outerShdw blurRad="38100" dist="38100" dir="2700000" algn="tl">
                    <a:srgbClr val="C0C0C0"/>
                  </a:outerShdw>
                </a:effectLst>
              </a:rPr>
              <a:t>Exemplo</a:t>
            </a:r>
            <a:r>
              <a:rPr lang="pt-BR"/>
              <a:t>: </a:t>
            </a:r>
          </a:p>
          <a:p>
            <a:pPr>
              <a:defRPr/>
            </a:pPr>
            <a:r>
              <a:rPr lang="pt-BR"/>
              <a:t>	Um eletrodo de vidro/ECS desenvolve o potencial de -0,0412V quando mergulhado em um tampão de pH 6,00 e -0,2004V quando mergulhado em uma solução desconhecida.</a:t>
            </a:r>
          </a:p>
          <a:p>
            <a:pPr>
              <a:defRPr/>
            </a:pPr>
            <a:r>
              <a:rPr lang="pt-BR"/>
              <a:t>	Qual o pH da solução desconhecida?</a:t>
            </a:r>
          </a:p>
          <a:p>
            <a:pPr>
              <a:defRPr/>
            </a:pPr>
            <a:endParaRPr lang="pt-BR"/>
          </a:p>
          <a:p>
            <a:pPr>
              <a:defRPr/>
            </a:pPr>
            <a:r>
              <a:rPr lang="pt-BR"/>
              <a:t>Admitindo que a temperatura seja 25°C,</a:t>
            </a:r>
          </a:p>
          <a:p>
            <a:pPr>
              <a:defRPr/>
            </a:pPr>
            <a:endParaRPr lang="pt-BR"/>
          </a:p>
          <a:p>
            <a:pPr>
              <a:defRPr/>
            </a:pPr>
            <a:r>
              <a:rPr lang="pt-B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pH</a:t>
            </a:r>
            <a:r>
              <a:rPr lang="pt-BR" b="1" baseline="-2500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  <a:r>
              <a:rPr lang="pt-B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= pH</a:t>
            </a:r>
            <a:r>
              <a:rPr lang="pt-BR" b="1" baseline="-2500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</a:t>
            </a:r>
            <a:r>
              <a:rPr lang="pt-B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- (E</a:t>
            </a:r>
            <a:r>
              <a:rPr lang="pt-BR" b="1" baseline="-2500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  <a:r>
              <a:rPr lang="pt-B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– E</a:t>
            </a:r>
            <a:r>
              <a:rPr lang="pt-BR" b="1" baseline="-2500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</a:t>
            </a:r>
            <a:r>
              <a:rPr lang="pt-B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)/0,0592</a:t>
            </a:r>
          </a:p>
          <a:p>
            <a:pPr>
              <a:defRPr/>
            </a:pPr>
            <a:endParaRPr lang="pt-BR"/>
          </a:p>
          <a:p>
            <a:pPr>
              <a:defRPr/>
            </a:pPr>
            <a:r>
              <a:rPr lang="pt-BR"/>
              <a:t>	pH = 6,00 – (-0,2004 + 0,0412)/0,0592 = 6,00 + 2,69</a:t>
            </a:r>
          </a:p>
          <a:p>
            <a:pPr>
              <a:defRPr/>
            </a:pPr>
            <a:endParaRPr lang="pt-BR"/>
          </a:p>
          <a:p>
            <a:pPr>
              <a:defRPr/>
            </a:pPr>
            <a:r>
              <a:rPr lang="pt-BR"/>
              <a:t>	</a:t>
            </a:r>
            <a:r>
              <a:rPr lang="pt-BR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pH = 8,69</a:t>
            </a:r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id="{C749938D-CBF4-4239-AFFB-F5E7A70ED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2538" y="109538"/>
            <a:ext cx="6627812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</a:t>
            </a:r>
            <a:r>
              <a:rPr lang="pt-BR" sz="3600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Potenciométricos</a:t>
            </a:r>
            <a:endParaRPr lang="pt-BR" sz="3600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algn="ctr" eaLnBrk="1" hangingPunct="1">
              <a:defRPr/>
            </a:pPr>
            <a:r>
              <a:rPr lang="pt-BR" sz="2800" u="sng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Eletrodos indicadores – Eletrodo de vidro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 bldLvl="2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35C84FF1-68EB-48F6-A566-3DB59CFCAE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109538"/>
            <a:ext cx="7918450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Soluções padrão de pH – calibração de pHmetros</a:t>
            </a:r>
          </a:p>
        </p:txBody>
      </p:sp>
      <p:pic>
        <p:nvPicPr>
          <p:cNvPr id="207875" name="Picture 6">
            <a:extLst>
              <a:ext uri="{FF2B5EF4-FFF2-40B4-BE49-F238E27FC236}">
                <a16:creationId xmlns:a16="http://schemas.microsoft.com/office/drawing/2014/main" id="{118C4F82-1EB6-48C2-A4E9-9486C948DA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3"/>
          <a:stretch>
            <a:fillRect/>
          </a:stretch>
        </p:blipFill>
        <p:spPr bwMode="auto">
          <a:xfrm>
            <a:off x="650875" y="1119188"/>
            <a:ext cx="7851775" cy="515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3">
            <a:extLst>
              <a:ext uri="{FF2B5EF4-FFF2-40B4-BE49-F238E27FC236}">
                <a16:creationId xmlns:a16="http://schemas.microsoft.com/office/drawing/2014/main" id="{E738E6F0-A8A6-462F-A92C-6117E971E1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838" y="6143625"/>
            <a:ext cx="8705850" cy="701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0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Valores de pH para soluções padrões NIST (</a:t>
            </a:r>
            <a:r>
              <a:rPr lang="en-US" sz="20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National Institute of Standards and Technology</a:t>
            </a:r>
            <a:r>
              <a:rPr lang="pt-BR" sz="20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 entre 0 e 60°C</a:t>
            </a:r>
            <a:endParaRPr lang="pt-BR" sz="2000"/>
          </a:p>
        </p:txBody>
      </p:sp>
      <p:sp>
        <p:nvSpPr>
          <p:cNvPr id="207877" name="Text Box 7">
            <a:extLst>
              <a:ext uri="{FF2B5EF4-FFF2-40B4-BE49-F238E27FC236}">
                <a16:creationId xmlns:a16="http://schemas.microsoft.com/office/drawing/2014/main" id="{8F6C37B7-AD77-4227-B2C5-A65D58215D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4425" y="1114425"/>
            <a:ext cx="1035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pt-BR" sz="1800">
                <a:solidFill>
                  <a:srgbClr val="FF9933"/>
                </a:solidFill>
                <a:latin typeface="Comic Sans MS" panose="030F0702030302020204" pitchFamily="66" charset="0"/>
              </a:rPr>
              <a:t>oxalato</a:t>
            </a:r>
          </a:p>
        </p:txBody>
      </p:sp>
      <p:sp>
        <p:nvSpPr>
          <p:cNvPr id="207878" name="Text Box 7">
            <a:extLst>
              <a:ext uri="{FF2B5EF4-FFF2-40B4-BE49-F238E27FC236}">
                <a16:creationId xmlns:a16="http://schemas.microsoft.com/office/drawing/2014/main" id="{57709F51-1F16-42DD-8837-08F029290A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1192213"/>
            <a:ext cx="10350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pt-BR" sz="1800">
                <a:solidFill>
                  <a:srgbClr val="FF9933"/>
                </a:solidFill>
                <a:latin typeface="Comic Sans MS" panose="030F0702030302020204" pitchFamily="66" charset="0"/>
              </a:rPr>
              <a:t>borato</a:t>
            </a: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3">
            <a:extLst>
              <a:ext uri="{FF2B5EF4-FFF2-40B4-BE49-F238E27FC236}">
                <a16:creationId xmlns:a16="http://schemas.microsoft.com/office/drawing/2014/main" id="{156D866B-120D-4E5B-B024-459136BEA8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213" y="1179513"/>
            <a:ext cx="8705850" cy="3013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pt-BR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Calibração de eletrodos de pH</a:t>
            </a:r>
            <a:r>
              <a:rPr lang="pt-BR">
                <a:solidFill>
                  <a:srgbClr val="FF0000"/>
                </a:solidFill>
              </a:rPr>
              <a:t>:</a:t>
            </a:r>
          </a:p>
          <a:p>
            <a:pPr>
              <a:defRPr/>
            </a:pPr>
            <a:r>
              <a:rPr lang="pt-BR"/>
              <a:t>Na realidade não se trata da calibração do eletrodo, mas sim do sistema de medição como um todo.</a:t>
            </a:r>
          </a:p>
          <a:p>
            <a:pPr marL="742950" lvl="1" indent="-285750">
              <a:buFontTx/>
              <a:buChar char="•"/>
              <a:defRPr/>
            </a:pPr>
            <a:r>
              <a:rPr lang="pt-BR" i="1">
                <a:solidFill>
                  <a:srgbClr val="00CC99"/>
                </a:solidFill>
              </a:rPr>
              <a:t>É necessário “</a:t>
            </a:r>
            <a:r>
              <a:rPr lang="pt-BR" i="1">
                <a:solidFill>
                  <a:srgbClr val="00CC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ensinar</a:t>
            </a:r>
            <a:r>
              <a:rPr lang="pt-BR" i="1">
                <a:solidFill>
                  <a:srgbClr val="00CC99"/>
                </a:solidFill>
              </a:rPr>
              <a:t>” o sistema para que ele responda adequadamente aos valores de pH.</a:t>
            </a:r>
          </a:p>
          <a:p>
            <a:pPr>
              <a:defRPr/>
            </a:pPr>
            <a:endParaRPr lang="pt-BR">
              <a:solidFill>
                <a:srgbClr val="00CC99"/>
              </a:solidFill>
            </a:endParaRPr>
          </a:p>
          <a:p>
            <a:pPr>
              <a:defRPr/>
            </a:pPr>
            <a:r>
              <a:rPr lang="pt-BR" b="1">
                <a:solidFill>
                  <a:srgbClr val="FF0000"/>
                </a:solidFill>
              </a:rPr>
              <a:t>1°</a:t>
            </a:r>
            <a:r>
              <a:rPr lang="pt-BR"/>
              <a:t> definir qual é o “zero” ou o intercepto e</a:t>
            </a:r>
          </a:p>
          <a:p>
            <a:pPr>
              <a:defRPr/>
            </a:pPr>
            <a:r>
              <a:rPr lang="pt-BR" b="1">
                <a:solidFill>
                  <a:srgbClr val="FF0000"/>
                </a:solidFill>
              </a:rPr>
              <a:t>2°</a:t>
            </a:r>
            <a:r>
              <a:rPr lang="pt-BR"/>
              <a:t> definir qual é a sensibilidade ou inclinação.</a:t>
            </a:r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id="{405C033F-F55C-416C-95AE-0AF32A4129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Eletrodos indicadores de pH</a:t>
            </a:r>
          </a:p>
        </p:txBody>
      </p:sp>
      <p:pic>
        <p:nvPicPr>
          <p:cNvPr id="100360" name="Picture 8">
            <a:extLst>
              <a:ext uri="{FF2B5EF4-FFF2-40B4-BE49-F238E27FC236}">
                <a16:creationId xmlns:a16="http://schemas.microsoft.com/office/drawing/2014/main" id="{0716D077-62D3-4E47-B4CC-6C25C8CF5D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350" y="4270375"/>
            <a:ext cx="3400425" cy="240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63" name="Picture 11">
            <a:extLst>
              <a:ext uri="{FF2B5EF4-FFF2-40B4-BE49-F238E27FC236}">
                <a16:creationId xmlns:a16="http://schemas.microsoft.com/office/drawing/2014/main" id="{4220F84F-55D6-47E2-81B8-AA62AD6914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6813" y="4224338"/>
            <a:ext cx="3387725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00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0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 bldLvl="2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8" name="Rectangle 16">
            <a:extLst>
              <a:ext uri="{FF2B5EF4-FFF2-40B4-BE49-F238E27FC236}">
                <a16:creationId xmlns:a16="http://schemas.microsoft.com/office/drawing/2014/main" id="{C8D1C019-8D6A-4237-80B3-8A5AE204AF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" y="5238750"/>
            <a:ext cx="2776538" cy="723900"/>
          </a:xfrm>
          <a:prstGeom prst="rect">
            <a:avLst/>
          </a:prstGeom>
          <a:solidFill>
            <a:schemeClr val="accent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8204" name="Rectangle 12">
            <a:extLst>
              <a:ext uri="{FF2B5EF4-FFF2-40B4-BE49-F238E27FC236}">
                <a16:creationId xmlns:a16="http://schemas.microsoft.com/office/drawing/2014/main" id="{DAF98628-CE07-447E-B728-7D6DB2497B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" y="3016250"/>
            <a:ext cx="2689225" cy="723900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24" name="Text Box 3">
            <a:extLst>
              <a:ext uri="{FF2B5EF4-FFF2-40B4-BE49-F238E27FC236}">
                <a16:creationId xmlns:a16="http://schemas.microsoft.com/office/drawing/2014/main" id="{A23E1413-6250-421B-917F-BC14580EC0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179513"/>
            <a:ext cx="8705850" cy="40941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pt-BR" dirty="0">
                <a:solidFill>
                  <a:schemeClr val="accent1"/>
                </a:solidFill>
              </a:rPr>
              <a:t>As medidas </a:t>
            </a:r>
            <a:r>
              <a:rPr lang="pt-BR" dirty="0" err="1">
                <a:solidFill>
                  <a:schemeClr val="accent1"/>
                </a:solidFill>
              </a:rPr>
              <a:t>potenciométricas</a:t>
            </a:r>
            <a:r>
              <a:rPr lang="pt-BR" dirty="0">
                <a:solidFill>
                  <a:schemeClr val="accent1"/>
                </a:solidFill>
              </a:rPr>
              <a:t>, diretas ou não, serão iguais tanto para ânions quanto para cátions, </a:t>
            </a:r>
            <a:r>
              <a:rPr lang="pt-BR" u="sng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exceto pelo sinal</a:t>
            </a:r>
            <a:r>
              <a:rPr lang="pt-BR" dirty="0">
                <a:solidFill>
                  <a:schemeClr val="accent1"/>
                </a:solidFill>
              </a:rPr>
              <a:t> da equação de </a:t>
            </a:r>
            <a:r>
              <a:rPr lang="pt-BR" dirty="0" err="1">
                <a:solidFill>
                  <a:schemeClr val="accent1"/>
                </a:solidFill>
              </a:rPr>
              <a:t>Nernst</a:t>
            </a:r>
            <a:r>
              <a:rPr lang="pt-BR" dirty="0">
                <a:solidFill>
                  <a:schemeClr val="accent1"/>
                </a:solidFill>
              </a:rPr>
              <a:t>:</a:t>
            </a:r>
          </a:p>
          <a:p>
            <a:pPr algn="ctr">
              <a:defRPr/>
            </a:pPr>
            <a:r>
              <a:rPr lang="pt-BR" dirty="0" err="1">
                <a:solidFill>
                  <a:schemeClr val="accent1"/>
                </a:solidFill>
              </a:rPr>
              <a:t>E</a:t>
            </a:r>
            <a:r>
              <a:rPr lang="pt-BR" baseline="-25000" dirty="0" err="1">
                <a:solidFill>
                  <a:schemeClr val="accent1"/>
                </a:solidFill>
              </a:rPr>
              <a:t>célula</a:t>
            </a:r>
            <a:r>
              <a:rPr lang="pt-BR" dirty="0">
                <a:solidFill>
                  <a:schemeClr val="accent1"/>
                </a:solidFill>
              </a:rPr>
              <a:t> = </a:t>
            </a:r>
            <a:r>
              <a:rPr lang="pt-BR" dirty="0" err="1">
                <a:solidFill>
                  <a:schemeClr val="accent1"/>
                </a:solidFill>
              </a:rPr>
              <a:t>E</a:t>
            </a:r>
            <a:r>
              <a:rPr lang="pt-BR" baseline="-25000" dirty="0" err="1">
                <a:solidFill>
                  <a:schemeClr val="accent1"/>
                </a:solidFill>
              </a:rPr>
              <a:t>ind</a:t>
            </a:r>
            <a:r>
              <a:rPr lang="pt-BR" dirty="0">
                <a:solidFill>
                  <a:schemeClr val="accent1"/>
                </a:solidFill>
              </a:rPr>
              <a:t> – </a:t>
            </a:r>
            <a:r>
              <a:rPr lang="pt-BR" dirty="0" err="1">
                <a:solidFill>
                  <a:schemeClr val="accent1"/>
                </a:solidFill>
              </a:rPr>
              <a:t>E</a:t>
            </a:r>
            <a:r>
              <a:rPr lang="pt-BR" baseline="-25000" dirty="0" err="1">
                <a:solidFill>
                  <a:schemeClr val="accent1"/>
                </a:solidFill>
              </a:rPr>
              <a:t>ref</a:t>
            </a:r>
            <a:r>
              <a:rPr lang="pt-BR" dirty="0">
                <a:solidFill>
                  <a:schemeClr val="accent1"/>
                </a:solidFill>
              </a:rPr>
              <a:t> + </a:t>
            </a:r>
            <a:r>
              <a:rPr lang="pt-BR" dirty="0" err="1">
                <a:solidFill>
                  <a:schemeClr val="accent1"/>
                </a:solidFill>
              </a:rPr>
              <a:t>E</a:t>
            </a:r>
            <a:r>
              <a:rPr lang="pt-BR" baseline="-25000" dirty="0" err="1">
                <a:solidFill>
                  <a:schemeClr val="accent1"/>
                </a:solidFill>
              </a:rPr>
              <a:t>j</a:t>
            </a:r>
            <a:endParaRPr lang="pt-BR" baseline="-25000" dirty="0">
              <a:solidFill>
                <a:schemeClr val="accent1"/>
              </a:solidFill>
            </a:endParaRPr>
          </a:p>
          <a:p>
            <a:pPr>
              <a:defRPr/>
            </a:pPr>
            <a:r>
              <a:rPr lang="pt-BR" b="1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Ânions</a:t>
            </a:r>
            <a:r>
              <a:rPr lang="pt-BR" dirty="0">
                <a:solidFill>
                  <a:srgbClr val="0066FF"/>
                </a:solidFill>
              </a:rPr>
              <a:t>:</a:t>
            </a:r>
          </a:p>
          <a:p>
            <a:pPr>
              <a:defRPr/>
            </a:pPr>
            <a:r>
              <a:rPr lang="pt-BR" dirty="0">
                <a:solidFill>
                  <a:srgbClr val="0066FF"/>
                </a:solidFill>
              </a:rPr>
              <a:t>	</a:t>
            </a:r>
          </a:p>
          <a:p>
            <a:pPr>
              <a:defRPr/>
            </a:pPr>
            <a:endParaRPr lang="pt-BR" dirty="0">
              <a:solidFill>
                <a:srgbClr val="0066FF"/>
              </a:solidFill>
            </a:endParaRPr>
          </a:p>
          <a:p>
            <a:pPr>
              <a:defRPr/>
            </a:pPr>
            <a:endParaRPr lang="pt-BR" dirty="0">
              <a:solidFill>
                <a:srgbClr val="0066FF"/>
              </a:solidFill>
            </a:endParaRPr>
          </a:p>
          <a:p>
            <a:pPr>
              <a:defRPr/>
            </a:pPr>
            <a:endParaRPr lang="pt-BR" dirty="0">
              <a:solidFill>
                <a:srgbClr val="0066FF"/>
              </a:solidFill>
            </a:endParaRPr>
          </a:p>
          <a:p>
            <a:pPr>
              <a:defRPr/>
            </a:pPr>
            <a:endParaRPr lang="pt-BR" sz="2000" dirty="0">
              <a:solidFill>
                <a:srgbClr val="FF9900"/>
              </a:solidFill>
            </a:endParaRPr>
          </a:p>
          <a:p>
            <a:pPr>
              <a:defRPr/>
            </a:pPr>
            <a:r>
              <a:rPr lang="pt-BR" b="1" dirty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Cátions</a:t>
            </a:r>
            <a:r>
              <a:rPr lang="pt-BR" dirty="0">
                <a:solidFill>
                  <a:srgbClr val="FF9900"/>
                </a:solidFill>
              </a:rPr>
              <a:t>:</a:t>
            </a:r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id="{DA14C7B7-26C1-4936-88C6-24B436F0AE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Generalidades</a:t>
            </a:r>
          </a:p>
        </p:txBody>
      </p:sp>
      <p:graphicFrame>
        <p:nvGraphicFramePr>
          <p:cNvPr id="25605" name="Object 5">
            <a:extLst>
              <a:ext uri="{FF2B5EF4-FFF2-40B4-BE49-F238E27FC236}">
                <a16:creationId xmlns:a16="http://schemas.microsoft.com/office/drawing/2014/main" id="{A3653395-9330-47AB-8288-BC3F493B3C4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4300" y="4048125"/>
          <a:ext cx="202406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89625" imgH="198104" progId="Equation.3">
                  <p:embed/>
                </p:oleObj>
              </mc:Choice>
              <mc:Fallback>
                <p:oleObj name="Equation" r:id="rId3" imgW="1089625" imgH="198104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" y="4048125"/>
                        <a:ext cx="2024063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3">
            <a:extLst>
              <a:ext uri="{FF2B5EF4-FFF2-40B4-BE49-F238E27FC236}">
                <a16:creationId xmlns:a16="http://schemas.microsoft.com/office/drawing/2014/main" id="{8EE2FEDA-2F2F-4042-BC69-90418356CE5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86000" y="6040438"/>
          <a:ext cx="2600325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24763" imgH="327487" progId="Equation.3">
                  <p:embed/>
                </p:oleObj>
              </mc:Choice>
              <mc:Fallback>
                <p:oleObj name="Equation" r:id="rId5" imgW="1424763" imgH="327487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6040438"/>
                        <a:ext cx="2600325" cy="688975"/>
                      </a:xfrm>
                      <a:prstGeom prst="rect">
                        <a:avLst/>
                      </a:prstGeom>
                      <a:solidFill>
                        <a:schemeClr val="accent1">
                          <a:alpha val="39999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4">
            <a:extLst>
              <a:ext uri="{FF2B5EF4-FFF2-40B4-BE49-F238E27FC236}">
                <a16:creationId xmlns:a16="http://schemas.microsoft.com/office/drawing/2014/main" id="{050C9101-DCD7-407B-8C86-D7BD2E4A917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5725" y="5224463"/>
          <a:ext cx="8980488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484585" imgH="517956" progId="Equation.3">
                  <p:embed/>
                </p:oleObj>
              </mc:Choice>
              <mc:Fallback>
                <p:oleObj name="Equation" r:id="rId7" imgW="6484585" imgH="517956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5" y="5224463"/>
                        <a:ext cx="8980488" cy="803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9">
            <a:extLst>
              <a:ext uri="{FF2B5EF4-FFF2-40B4-BE49-F238E27FC236}">
                <a16:creationId xmlns:a16="http://schemas.microsoft.com/office/drawing/2014/main" id="{4928CB51-2B3C-4488-8016-F05FD359A2E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2974975"/>
          <a:ext cx="893445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309360" imgH="510744" progId="Equation.3">
                  <p:embed/>
                </p:oleObj>
              </mc:Choice>
              <mc:Fallback>
                <p:oleObj name="Equation" r:id="rId9" imgW="6309360" imgH="510744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974975"/>
                        <a:ext cx="893445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6">
            <a:extLst>
              <a:ext uri="{FF2B5EF4-FFF2-40B4-BE49-F238E27FC236}">
                <a16:creationId xmlns:a16="http://schemas.microsoft.com/office/drawing/2014/main" id="{FB4F145A-BA79-46AD-9F53-F5AD2B105D3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54250" y="3873500"/>
          <a:ext cx="2603500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424763" imgH="327487" progId="Equation.3">
                  <p:embed/>
                </p:oleObj>
              </mc:Choice>
              <mc:Fallback>
                <p:oleObj name="Equation" r:id="rId11" imgW="1424763" imgH="327487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4250" y="3873500"/>
                        <a:ext cx="2603500" cy="688975"/>
                      </a:xfrm>
                      <a:prstGeom prst="rect">
                        <a:avLst/>
                      </a:prstGeom>
                      <a:solidFill>
                        <a:srgbClr val="FF0000">
                          <a:alpha val="3999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7">
            <a:extLst>
              <a:ext uri="{FF2B5EF4-FFF2-40B4-BE49-F238E27FC236}">
                <a16:creationId xmlns:a16="http://schemas.microsoft.com/office/drawing/2014/main" id="{33897F97-EC33-4A5A-847D-29781634BD5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0013" y="6207125"/>
          <a:ext cx="202406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089625" imgH="198104" progId="Equation.3">
                  <p:embed/>
                </p:oleObj>
              </mc:Choice>
              <mc:Fallback>
                <p:oleObj name="Equation" r:id="rId13" imgW="1089625" imgH="198104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13" y="6207125"/>
                        <a:ext cx="2024062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Seta para a direita 11">
            <a:extLst>
              <a:ext uri="{FF2B5EF4-FFF2-40B4-BE49-F238E27FC236}">
                <a16:creationId xmlns:a16="http://schemas.microsoft.com/office/drawing/2014/main" id="{1F5CDEB6-18D5-49AE-B2AC-324B072235F6}"/>
              </a:ext>
            </a:extLst>
          </p:cNvPr>
          <p:cNvSpPr/>
          <p:nvPr/>
        </p:nvSpPr>
        <p:spPr>
          <a:xfrm>
            <a:off x="5016500" y="3879850"/>
            <a:ext cx="769938" cy="63976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15" name="Seta para a direita 14">
            <a:extLst>
              <a:ext uri="{FF2B5EF4-FFF2-40B4-BE49-F238E27FC236}">
                <a16:creationId xmlns:a16="http://schemas.microsoft.com/office/drawing/2014/main" id="{4DD0EAA0-E4C7-4766-B54F-34E724E81FA4}"/>
              </a:ext>
            </a:extLst>
          </p:cNvPr>
          <p:cNvSpPr/>
          <p:nvPr/>
        </p:nvSpPr>
        <p:spPr>
          <a:xfrm>
            <a:off x="5029200" y="6035675"/>
            <a:ext cx="769938" cy="63976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7DA10E0B-0383-4983-BD31-FCE8AECFBD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5163" y="3849688"/>
            <a:ext cx="3333750" cy="708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pt-B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potencial </a:t>
            </a:r>
            <a:r>
              <a:rPr lang="pt-BR" sz="20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diminui</a:t>
            </a:r>
            <a:r>
              <a:rPr lang="pt-B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com o aumento da concentração</a:t>
            </a:r>
          </a:p>
        </p:txBody>
      </p:sp>
      <p:sp>
        <p:nvSpPr>
          <p:cNvPr id="17" name="Text Box 3">
            <a:extLst>
              <a:ext uri="{FF2B5EF4-FFF2-40B4-BE49-F238E27FC236}">
                <a16:creationId xmlns:a16="http://schemas.microsoft.com/office/drawing/2014/main" id="{B532D4A4-0702-4040-844F-021A8EF989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70563" y="6007100"/>
            <a:ext cx="3333750" cy="706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pt-B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potencial </a:t>
            </a:r>
            <a:r>
              <a:rPr lang="pt-BR" sz="20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aumenta</a:t>
            </a:r>
            <a:r>
              <a:rPr lang="pt-B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com o aumento da concentração</a:t>
            </a:r>
          </a:p>
        </p:txBody>
      </p:sp>
      <p:sp>
        <p:nvSpPr>
          <p:cNvPr id="8214" name="AutoShape 22">
            <a:extLst>
              <a:ext uri="{FF2B5EF4-FFF2-40B4-BE49-F238E27FC236}">
                <a16:creationId xmlns:a16="http://schemas.microsoft.com/office/drawing/2014/main" id="{147B800E-5E44-4720-AE5A-3619AA51ED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4363" y="4373563"/>
            <a:ext cx="539750" cy="755650"/>
          </a:xfrm>
          <a:prstGeom prst="upArrow">
            <a:avLst>
              <a:gd name="adj1" fmla="val 50000"/>
              <a:gd name="adj2" fmla="val 35000"/>
            </a:avLst>
          </a:prstGeom>
          <a:solidFill>
            <a:srgbClr val="0000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8218" name="AutoShape 26">
            <a:extLst>
              <a:ext uri="{FF2B5EF4-FFF2-40B4-BE49-F238E27FC236}">
                <a16:creationId xmlns:a16="http://schemas.microsoft.com/office/drawing/2014/main" id="{FE5014FA-EC27-4B0F-9F18-DCBB62F6C0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8650" y="5503863"/>
            <a:ext cx="539750" cy="755650"/>
          </a:xfrm>
          <a:prstGeom prst="downArrow">
            <a:avLst>
              <a:gd name="adj1" fmla="val 50000"/>
              <a:gd name="adj2" fmla="val 35000"/>
            </a:avLst>
          </a:prstGeom>
          <a:solidFill>
            <a:srgbClr val="0000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8" grpId="0" animBg="1"/>
      <p:bldP spid="8204" grpId="0" animBg="1"/>
      <p:bldP spid="24" grpId="0" build="p"/>
      <p:bldP spid="12" grpId="0" animBg="1"/>
      <p:bldP spid="15" grpId="0" animBg="1"/>
      <p:bldP spid="16" grpId="0" build="p"/>
      <p:bldP spid="17" grpId="0" build="p"/>
      <p:bldP spid="8214" grpId="0" animBg="1"/>
      <p:bldP spid="8218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16AF7C68-1688-41B1-AFB8-E8C937DE3A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Generalidades</a:t>
            </a:r>
          </a:p>
        </p:txBody>
      </p:sp>
      <p:graphicFrame>
        <p:nvGraphicFramePr>
          <p:cNvPr id="6" name="Object 6">
            <a:extLst>
              <a:ext uri="{FF2B5EF4-FFF2-40B4-BE49-F238E27FC236}">
                <a16:creationId xmlns:a16="http://schemas.microsoft.com/office/drawing/2014/main" id="{87C536D6-43F8-4F07-9BF2-5144DB0E33E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01675" y="1582738"/>
          <a:ext cx="7747000" cy="160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28800" imgH="327487" progId="Equation.3">
                  <p:embed/>
                </p:oleObj>
              </mc:Choice>
              <mc:Fallback>
                <p:oleObj name="Equation" r:id="rId3" imgW="1828800" imgH="327487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675" y="1582738"/>
                        <a:ext cx="7747000" cy="1609725"/>
                      </a:xfrm>
                      <a:prstGeom prst="rect">
                        <a:avLst/>
                      </a:prstGeom>
                      <a:solidFill>
                        <a:srgbClr val="FF0000">
                          <a:alpha val="3999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0722" name="AutoShape 18">
            <a:extLst>
              <a:ext uri="{FF2B5EF4-FFF2-40B4-BE49-F238E27FC236}">
                <a16:creationId xmlns:a16="http://schemas.microsoft.com/office/drawing/2014/main" id="{4A1BE92E-FACE-4482-A3A7-14C5EE49BD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7663" y="3262313"/>
            <a:ext cx="2598737" cy="847725"/>
          </a:xfrm>
          <a:prstGeom prst="downArrow">
            <a:avLst>
              <a:gd name="adj1" fmla="val 50000"/>
              <a:gd name="adj2" fmla="val 46931"/>
            </a:avLst>
          </a:prstGeom>
          <a:gradFill rotWithShape="0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/>
          </a:gradFill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200723" name="Text Box 19">
            <a:extLst>
              <a:ext uri="{FF2B5EF4-FFF2-40B4-BE49-F238E27FC236}">
                <a16:creationId xmlns:a16="http://schemas.microsoft.com/office/drawing/2014/main" id="{4223B2D0-BF10-40F8-BBD9-25038DABF9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338" y="4057650"/>
            <a:ext cx="8823325" cy="267652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pt-BR" dirty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Para eletrodos indicadores metálicos, K representa </a:t>
            </a:r>
            <a:r>
              <a:rPr lang="pt-BR" dirty="0" err="1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Eº</a:t>
            </a:r>
            <a:endParaRPr lang="pt-BR" dirty="0">
              <a:solidFill>
                <a:srgbClr val="FF993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pt-BR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Para eletrodos de membrana, K é a soma de várias constantes, incluindo o potencial de assimetria, que é dependente do tempo e de valor incerto.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pt-BR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n será o nº de cargas do </a:t>
            </a:r>
            <a:r>
              <a:rPr lang="pt-BR" dirty="0" err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analito</a:t>
            </a:r>
            <a:r>
              <a:rPr lang="pt-BR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nos eletrodos de membrana e nº de elétrons nos eletrodos de processos redox.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22" grpId="0" animBg="1"/>
      <p:bldP spid="200723" grpId="0" build="p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3">
            <a:extLst>
              <a:ext uri="{FF2B5EF4-FFF2-40B4-BE49-F238E27FC236}">
                <a16:creationId xmlns:a16="http://schemas.microsoft.com/office/drawing/2014/main" id="{F32420FA-CE89-40E7-8531-707BB3DF26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213" y="1179513"/>
            <a:ext cx="8705850" cy="56943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pt-BR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Importante</a:t>
            </a:r>
            <a:r>
              <a:rPr lang="pt-BR" dirty="0">
                <a:solidFill>
                  <a:srgbClr val="FF0000"/>
                </a:solidFill>
              </a:rPr>
              <a:t>:</a:t>
            </a:r>
          </a:p>
          <a:p>
            <a:pPr>
              <a:buFontTx/>
              <a:buChar char="•"/>
              <a:defRPr/>
            </a:pPr>
            <a:r>
              <a:rPr lang="pt-BR" dirty="0">
                <a:solidFill>
                  <a:schemeClr val="accent1"/>
                </a:solidFill>
              </a:rPr>
              <a:t> A constante </a:t>
            </a:r>
            <a:r>
              <a:rPr lang="pt-BR" b="1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</a:t>
            </a:r>
            <a:r>
              <a:rPr lang="pt-BR" dirty="0">
                <a:solidFill>
                  <a:schemeClr val="accent1"/>
                </a:solidFill>
              </a:rPr>
              <a:t>, como visto, é constituída de várias outras constantes e, uma delas pelo menos, </a:t>
            </a:r>
            <a:r>
              <a:rPr lang="pt-BR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 potencial de junção</a:t>
            </a:r>
            <a:r>
              <a:rPr lang="pt-BR" dirty="0">
                <a:solidFill>
                  <a:schemeClr val="accent1"/>
                </a:solidFill>
              </a:rPr>
              <a:t>, não pode ser calculado teoricamente nem medido diretamente. </a:t>
            </a:r>
            <a:r>
              <a:rPr lang="pt-BR" b="1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</a:t>
            </a:r>
            <a:r>
              <a:rPr lang="pt-BR" dirty="0">
                <a:solidFill>
                  <a:schemeClr val="accent1"/>
                </a:solidFill>
              </a:rPr>
              <a:t> deve ser obtida experimentalmente com uma ou mais soluções-padrão do </a:t>
            </a:r>
            <a:r>
              <a:rPr lang="pt-BR" dirty="0" err="1">
                <a:solidFill>
                  <a:schemeClr val="accent1"/>
                </a:solidFill>
              </a:rPr>
              <a:t>analito</a:t>
            </a:r>
            <a:r>
              <a:rPr lang="pt-BR" dirty="0">
                <a:solidFill>
                  <a:schemeClr val="accent1"/>
                </a:solidFill>
              </a:rPr>
              <a:t>.</a:t>
            </a:r>
          </a:p>
          <a:p>
            <a:pPr marL="742950" lvl="1" indent="-285750">
              <a:buFont typeface="Wingdings" pitchFamily="2" charset="2"/>
              <a:buChar char="§"/>
              <a:defRPr/>
            </a:pPr>
            <a:r>
              <a:rPr lang="pt-BR" sz="2000" dirty="0">
                <a:solidFill>
                  <a:srgbClr val="0066FF"/>
                </a:solidFill>
              </a:rPr>
              <a:t>A calibração direta, que envolve o ajuste do equipamento para dar uma resposta com respeito a um padrão, é simples e rápida, no entanto, apresenta </a:t>
            </a:r>
            <a:r>
              <a:rPr lang="pt-BR" sz="2000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duas desvantagens importantes</a:t>
            </a:r>
            <a:r>
              <a:rPr lang="pt-BR" sz="2000" dirty="0">
                <a:solidFill>
                  <a:srgbClr val="0066FF"/>
                </a:solidFill>
              </a:rPr>
              <a:t>: </a:t>
            </a:r>
          </a:p>
          <a:p>
            <a:pPr marL="1143000" lvl="2" indent="-228600">
              <a:buFont typeface="Wingdings" pitchFamily="2" charset="2"/>
              <a:buChar char="Ø"/>
              <a:defRPr/>
            </a:pPr>
            <a:r>
              <a:rPr lang="pt-BR" sz="2000" b="1" dirty="0">
                <a:solidFill>
                  <a:srgbClr val="FF9933"/>
                </a:solidFill>
              </a:rPr>
              <a:t>A exatidão da medida realizada por esse procedimento é limitada pela incerteza causada pelo potencial de junção.</a:t>
            </a:r>
          </a:p>
          <a:p>
            <a:pPr marL="1143000" lvl="2" indent="-228600">
              <a:buFont typeface="Wingdings" pitchFamily="2" charset="2"/>
              <a:buChar char="Ø"/>
              <a:defRPr/>
            </a:pPr>
            <a:r>
              <a:rPr lang="pt-BR" sz="2000" b="1" dirty="0">
                <a:solidFill>
                  <a:schemeClr val="accent1"/>
                </a:solidFill>
              </a:rPr>
              <a:t>Os resultados de uma análise são expressos em termos da atividade e não de concentração.</a:t>
            </a:r>
          </a:p>
          <a:p>
            <a:pPr marL="742950" lvl="1" indent="-285750">
              <a:buFont typeface="Wingdings" pitchFamily="2" charset="2"/>
              <a:buChar char="§"/>
              <a:defRPr/>
            </a:pPr>
            <a:r>
              <a:rPr lang="pt-BR" sz="2000" dirty="0">
                <a:solidFill>
                  <a:srgbClr val="0066FF"/>
                </a:solidFill>
              </a:rPr>
              <a:t>A calibração por curvas de calibração, não sofrem tanto a influência do potencial de junção, </a:t>
            </a:r>
            <a:r>
              <a:rPr lang="pt-BR" sz="2000" u="sng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desde que a força iônica seja controlada</a:t>
            </a:r>
            <a:r>
              <a:rPr lang="pt-BR" sz="2000" dirty="0">
                <a:solidFill>
                  <a:srgbClr val="0066FF"/>
                </a:solidFill>
              </a:rPr>
              <a:t>, e correlacionam diretamente a resposta com a concentração.</a:t>
            </a:r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id="{1C1927C7-F014-426B-BCFF-2C81A2D35B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Generalidades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 bldLvl="3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268F988A-1A94-4F31-9592-6C0DDCA97E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Generalidades</a:t>
            </a:r>
          </a:p>
        </p:txBody>
      </p:sp>
      <p:pic>
        <p:nvPicPr>
          <p:cNvPr id="218115" name="Picture 7">
            <a:extLst>
              <a:ext uri="{FF2B5EF4-FFF2-40B4-BE49-F238E27FC236}">
                <a16:creationId xmlns:a16="http://schemas.microsoft.com/office/drawing/2014/main" id="{CDD1859A-B003-4450-A108-A5DF22CB9A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79738"/>
            <a:ext cx="4575175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48" name="Text Box 8">
            <a:extLst>
              <a:ext uri="{FF2B5EF4-FFF2-40B4-BE49-F238E27FC236}">
                <a16:creationId xmlns:a16="http://schemas.microsoft.com/office/drawing/2014/main" id="{7C525CED-A6E5-47F1-B550-8A55FBAE03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288" y="2324100"/>
            <a:ext cx="39306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pt-BR" sz="180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Titulação de AAS com NaOH utilizando como eletrodo indicador uma liga de NiCr (80:20).</a:t>
            </a:r>
          </a:p>
        </p:txBody>
      </p:sp>
      <p:sp>
        <p:nvSpPr>
          <p:cNvPr id="215050" name="Text Box 10">
            <a:extLst>
              <a:ext uri="{FF2B5EF4-FFF2-40B4-BE49-F238E27FC236}">
                <a16:creationId xmlns:a16="http://schemas.microsoft.com/office/drawing/2014/main" id="{A78739C2-7D3F-4BB3-8386-BBFEE4AE91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5175" y="2324100"/>
            <a:ext cx="39306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pt-BR" sz="180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Titulação de AAS com NaOH utilizando eletrodo combinado de vidro.</a:t>
            </a:r>
          </a:p>
        </p:txBody>
      </p:sp>
      <p:graphicFrame>
        <p:nvGraphicFramePr>
          <p:cNvPr id="218118" name="Object 12">
            <a:extLst>
              <a:ext uri="{FF2B5EF4-FFF2-40B4-BE49-F238E27FC236}">
                <a16:creationId xmlns:a16="http://schemas.microsoft.com/office/drawing/2014/main" id="{F45829A0-4CBE-4C5A-96DF-2BE7BD7B8C9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62463" y="3216275"/>
          <a:ext cx="4681537" cy="364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áfico" r:id="rId4" imgW="3857593" imgH="3000312" progId="Excel.Chart.8">
                  <p:embed/>
                </p:oleObj>
              </mc:Choice>
              <mc:Fallback>
                <p:oleObj name="Gráfico" r:id="rId4" imgW="3857593" imgH="3000312" progId="Excel.Char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2463" y="3216275"/>
                        <a:ext cx="4681537" cy="3641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53" name="Text Box 13">
            <a:extLst>
              <a:ext uri="{FF2B5EF4-FFF2-40B4-BE49-F238E27FC236}">
                <a16:creationId xmlns:a16="http://schemas.microsoft.com/office/drawing/2014/main" id="{E9AD7665-45CC-4F48-B158-5D02BE81D0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175" y="1409700"/>
            <a:ext cx="78263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pt-BR" sz="200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Independentemente do eletrodo indicador, o potencial diminui devido à diminuição da concentração do cátion H</a:t>
            </a:r>
            <a:r>
              <a:rPr lang="pt-BR" sz="2000" baseline="3000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  <a:r>
              <a:rPr lang="pt-BR" sz="200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3">
            <a:extLst>
              <a:ext uri="{FF2B5EF4-FFF2-40B4-BE49-F238E27FC236}">
                <a16:creationId xmlns:a16="http://schemas.microsoft.com/office/drawing/2014/main" id="{941ABC17-9D3A-410B-B6E6-095788502E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781050"/>
            <a:ext cx="8705850" cy="56943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pt-BR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Eletrodos </a:t>
            </a:r>
            <a:r>
              <a:rPr lang="pt-BR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íon-seletivos</a:t>
            </a:r>
            <a:r>
              <a:rPr lang="pt-BR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em análises clínicas:</a:t>
            </a:r>
            <a:endParaRPr lang="pt-BR" dirty="0"/>
          </a:p>
          <a:p>
            <a:pPr marL="742950" lvl="1" indent="-285750">
              <a:buFontTx/>
              <a:buChar char="•"/>
              <a:defRPr/>
            </a:pPr>
            <a:r>
              <a:rPr lang="pt-BR" dirty="0">
                <a:solidFill>
                  <a:srgbClr val="0066FF"/>
                </a:solidFill>
              </a:rPr>
              <a:t>Teste “</a:t>
            </a:r>
            <a:r>
              <a:rPr lang="pt-BR" dirty="0" err="1">
                <a:solidFill>
                  <a:srgbClr val="0066FF"/>
                </a:solidFill>
              </a:rPr>
              <a:t>Chem</a:t>
            </a:r>
            <a:r>
              <a:rPr lang="pt-BR" dirty="0">
                <a:solidFill>
                  <a:srgbClr val="0066FF"/>
                </a:solidFill>
              </a:rPr>
              <a:t> 7” – 7 </a:t>
            </a:r>
            <a:r>
              <a:rPr lang="pt-BR" dirty="0" err="1">
                <a:solidFill>
                  <a:srgbClr val="0066FF"/>
                </a:solidFill>
              </a:rPr>
              <a:t>analitos</a:t>
            </a:r>
            <a:r>
              <a:rPr lang="pt-BR" dirty="0">
                <a:solidFill>
                  <a:srgbClr val="0066FF"/>
                </a:solidFill>
              </a:rPr>
              <a:t> de interesse clínico:</a:t>
            </a:r>
          </a:p>
          <a:p>
            <a:pPr marL="1200150" lvl="2" indent="-285750">
              <a:buFontTx/>
              <a:buChar char="•"/>
              <a:defRPr/>
            </a:pPr>
            <a:r>
              <a:rPr lang="pt-BR" sz="2000" dirty="0" err="1">
                <a:solidFill>
                  <a:schemeClr val="accent1"/>
                </a:solidFill>
              </a:rPr>
              <a:t>Uréia</a:t>
            </a:r>
            <a:r>
              <a:rPr lang="pt-BR" sz="2000" dirty="0">
                <a:solidFill>
                  <a:schemeClr val="accent1"/>
                </a:solidFill>
              </a:rPr>
              <a:t> (7 a 20 mg/</a:t>
            </a:r>
            <a:r>
              <a:rPr lang="pt-BR" sz="2000" dirty="0" err="1">
                <a:solidFill>
                  <a:schemeClr val="accent1"/>
                </a:solidFill>
              </a:rPr>
              <a:t>dL</a:t>
            </a:r>
            <a:r>
              <a:rPr lang="pt-BR" sz="2000" dirty="0">
                <a:solidFill>
                  <a:schemeClr val="accent1"/>
                </a:solidFill>
              </a:rPr>
              <a:t>)</a:t>
            </a:r>
          </a:p>
          <a:p>
            <a:pPr marL="1200150" lvl="2" indent="-285750">
              <a:buFontTx/>
              <a:buChar char="•"/>
              <a:defRPr/>
            </a:pPr>
            <a:r>
              <a:rPr lang="pt-BR" sz="2000" dirty="0">
                <a:solidFill>
                  <a:schemeClr val="accent1"/>
                </a:solidFill>
              </a:rPr>
              <a:t>Glicose (64 a 128 mg/</a:t>
            </a:r>
            <a:r>
              <a:rPr lang="pt-BR" sz="2000" dirty="0" err="1">
                <a:solidFill>
                  <a:schemeClr val="accent1"/>
                </a:solidFill>
              </a:rPr>
              <a:t>dL</a:t>
            </a:r>
            <a:r>
              <a:rPr lang="pt-BR" sz="2000" dirty="0">
                <a:solidFill>
                  <a:schemeClr val="accent1"/>
                </a:solidFill>
              </a:rPr>
              <a:t>)</a:t>
            </a:r>
          </a:p>
          <a:p>
            <a:pPr marL="1200150" lvl="2" indent="-285750">
              <a:buFontTx/>
              <a:buChar char="•"/>
              <a:defRPr/>
            </a:pPr>
            <a:r>
              <a:rPr lang="pt-BR" sz="2000" dirty="0">
                <a:solidFill>
                  <a:schemeClr val="accent1"/>
                </a:solidFill>
              </a:rPr>
              <a:t>Creatinina (0,8 a 1,4 mg/</a:t>
            </a:r>
            <a:r>
              <a:rPr lang="pt-BR" sz="2000" dirty="0" err="1">
                <a:solidFill>
                  <a:schemeClr val="accent1"/>
                </a:solidFill>
              </a:rPr>
              <a:t>dL</a:t>
            </a:r>
            <a:r>
              <a:rPr lang="pt-BR" sz="2000" dirty="0">
                <a:solidFill>
                  <a:schemeClr val="accent1"/>
                </a:solidFill>
              </a:rPr>
              <a:t>) </a:t>
            </a:r>
          </a:p>
          <a:p>
            <a:pPr marL="1200150" lvl="2" indent="-285750">
              <a:buFontTx/>
              <a:buChar char="•"/>
              <a:defRPr/>
            </a:pPr>
            <a:r>
              <a:rPr lang="pt-BR" sz="2000" dirty="0">
                <a:solidFill>
                  <a:schemeClr val="accent1"/>
                </a:solidFill>
              </a:rPr>
              <a:t>CO</a:t>
            </a:r>
            <a:r>
              <a:rPr lang="pt-BR" sz="2000" baseline="-25000" dirty="0">
                <a:solidFill>
                  <a:schemeClr val="accent1"/>
                </a:solidFill>
              </a:rPr>
              <a:t>2</a:t>
            </a:r>
            <a:r>
              <a:rPr lang="pt-BR" sz="2000" dirty="0">
                <a:solidFill>
                  <a:schemeClr val="accent1"/>
                </a:solidFill>
              </a:rPr>
              <a:t> (20 </a:t>
            </a:r>
            <a:r>
              <a:rPr lang="pt-BR" sz="2000" dirty="0" err="1">
                <a:solidFill>
                  <a:schemeClr val="accent1"/>
                </a:solidFill>
              </a:rPr>
              <a:t>to</a:t>
            </a:r>
            <a:r>
              <a:rPr lang="pt-BR" sz="2000" dirty="0">
                <a:solidFill>
                  <a:schemeClr val="accent1"/>
                </a:solidFill>
              </a:rPr>
              <a:t> 29 </a:t>
            </a:r>
            <a:r>
              <a:rPr lang="pt-BR" sz="2000" dirty="0" err="1">
                <a:solidFill>
                  <a:schemeClr val="accent1"/>
                </a:solidFill>
              </a:rPr>
              <a:t>mmol</a:t>
            </a:r>
            <a:r>
              <a:rPr lang="pt-BR" sz="2000" dirty="0">
                <a:solidFill>
                  <a:schemeClr val="accent1"/>
                </a:solidFill>
              </a:rPr>
              <a:t>/L)</a:t>
            </a:r>
          </a:p>
          <a:p>
            <a:pPr marL="1200150" lvl="2" indent="-285750">
              <a:buFontTx/>
              <a:buChar char="•"/>
              <a:defRPr/>
            </a:pPr>
            <a:r>
              <a:rPr lang="pt-BR" sz="2000" dirty="0">
                <a:solidFill>
                  <a:schemeClr val="accent1"/>
                </a:solidFill>
              </a:rPr>
              <a:t>Na</a:t>
            </a:r>
            <a:r>
              <a:rPr lang="pt-BR" sz="2000" baseline="30000" dirty="0">
                <a:solidFill>
                  <a:schemeClr val="accent1"/>
                </a:solidFill>
              </a:rPr>
              <a:t>+ </a:t>
            </a:r>
            <a:r>
              <a:rPr lang="pt-BR" sz="2000" dirty="0">
                <a:solidFill>
                  <a:schemeClr val="accent1"/>
                </a:solidFill>
              </a:rPr>
              <a:t>(136 a 144 </a:t>
            </a:r>
            <a:r>
              <a:rPr lang="pt-BR" sz="2000" dirty="0" err="1">
                <a:solidFill>
                  <a:schemeClr val="accent1"/>
                </a:solidFill>
              </a:rPr>
              <a:t>mEq</a:t>
            </a:r>
            <a:r>
              <a:rPr lang="pt-BR" sz="2000" dirty="0">
                <a:solidFill>
                  <a:schemeClr val="accent1"/>
                </a:solidFill>
              </a:rPr>
              <a:t>/L) </a:t>
            </a:r>
          </a:p>
          <a:p>
            <a:pPr marL="1200150" lvl="2" indent="-285750">
              <a:buFontTx/>
              <a:buChar char="•"/>
              <a:defRPr/>
            </a:pPr>
            <a:r>
              <a:rPr lang="pt-BR" sz="2000" dirty="0">
                <a:solidFill>
                  <a:schemeClr val="accent1"/>
                </a:solidFill>
              </a:rPr>
              <a:t>K</a:t>
            </a:r>
            <a:r>
              <a:rPr lang="pt-BR" sz="2000" baseline="30000" dirty="0">
                <a:solidFill>
                  <a:schemeClr val="accent1"/>
                </a:solidFill>
              </a:rPr>
              <a:t>+</a:t>
            </a:r>
            <a:r>
              <a:rPr lang="pt-BR" sz="2000" dirty="0">
                <a:solidFill>
                  <a:schemeClr val="accent1"/>
                </a:solidFill>
              </a:rPr>
              <a:t> (3,7 a 5,2 </a:t>
            </a:r>
            <a:r>
              <a:rPr lang="pt-BR" sz="2000" dirty="0" err="1">
                <a:solidFill>
                  <a:schemeClr val="accent1"/>
                </a:solidFill>
              </a:rPr>
              <a:t>mEq</a:t>
            </a:r>
            <a:r>
              <a:rPr lang="pt-BR" sz="2000" dirty="0">
                <a:solidFill>
                  <a:schemeClr val="accent1"/>
                </a:solidFill>
              </a:rPr>
              <a:t>/L) </a:t>
            </a:r>
          </a:p>
          <a:p>
            <a:pPr marL="1200150" lvl="2" indent="-285750">
              <a:buFontTx/>
              <a:buChar char="•"/>
              <a:defRPr/>
            </a:pPr>
            <a:r>
              <a:rPr lang="pt-BR" sz="2000" dirty="0">
                <a:solidFill>
                  <a:schemeClr val="accent1"/>
                </a:solidFill>
              </a:rPr>
              <a:t>Cl</a:t>
            </a:r>
            <a:r>
              <a:rPr lang="pt-BR" sz="2000" baseline="30000" dirty="0">
                <a:solidFill>
                  <a:schemeClr val="accent1"/>
                </a:solidFill>
              </a:rPr>
              <a:t>-</a:t>
            </a:r>
            <a:r>
              <a:rPr lang="pt-BR" sz="2000" dirty="0">
                <a:solidFill>
                  <a:schemeClr val="accent1"/>
                </a:solidFill>
              </a:rPr>
              <a:t> (101 a 111 </a:t>
            </a:r>
            <a:r>
              <a:rPr lang="pt-BR" sz="2000" dirty="0" err="1">
                <a:solidFill>
                  <a:schemeClr val="accent1"/>
                </a:solidFill>
              </a:rPr>
              <a:t>mmol</a:t>
            </a:r>
            <a:r>
              <a:rPr lang="pt-BR" sz="2000" dirty="0">
                <a:solidFill>
                  <a:schemeClr val="accent1"/>
                </a:solidFill>
              </a:rPr>
              <a:t>/L)</a:t>
            </a:r>
            <a:endParaRPr lang="pt-BR" sz="2000" baseline="30000" dirty="0">
              <a:solidFill>
                <a:schemeClr val="accent1"/>
              </a:solidFill>
            </a:endParaRPr>
          </a:p>
          <a:p>
            <a:pPr marL="742950" lvl="1" indent="-285750">
              <a:buFontTx/>
              <a:buChar char="•"/>
              <a:defRPr/>
            </a:pPr>
            <a:endParaRPr lang="pt-BR" dirty="0">
              <a:solidFill>
                <a:srgbClr val="0066FF"/>
              </a:solidFill>
            </a:endParaRPr>
          </a:p>
          <a:p>
            <a:pPr marL="742950" lvl="1" indent="-285750">
              <a:buFontTx/>
              <a:buChar char="•"/>
              <a:defRPr/>
            </a:pPr>
            <a:r>
              <a:rPr lang="pt-BR" dirty="0">
                <a:solidFill>
                  <a:srgbClr val="0066FF"/>
                </a:solidFill>
              </a:rPr>
              <a:t>São feitas mais de 200 milhões de análises clínicas através de eletrodos íon-seletivos para verificação dos níveis de potássio.</a:t>
            </a:r>
          </a:p>
          <a:p>
            <a:pPr marL="1200150" lvl="2" indent="-285750">
              <a:buFontTx/>
              <a:buChar char="•"/>
              <a:defRPr/>
            </a:pPr>
            <a:r>
              <a:rPr lang="pt-BR" sz="2000" dirty="0">
                <a:solidFill>
                  <a:srgbClr val="FF9933"/>
                </a:solidFill>
              </a:rPr>
              <a:t>Concentrações maiores que 5,5 </a:t>
            </a:r>
            <a:r>
              <a:rPr lang="pt-BR" sz="2000" dirty="0" err="1">
                <a:solidFill>
                  <a:srgbClr val="FF9933"/>
                </a:solidFill>
              </a:rPr>
              <a:t>mEq</a:t>
            </a:r>
            <a:r>
              <a:rPr lang="pt-BR" sz="2000" dirty="0">
                <a:solidFill>
                  <a:srgbClr val="FF9933"/>
                </a:solidFill>
              </a:rPr>
              <a:t>/L no sangue pode levar a uma parada cardíaca.</a:t>
            </a:r>
          </a:p>
          <a:p>
            <a:pPr marL="1200150" lvl="2" indent="-285750">
              <a:buFontTx/>
              <a:buChar char="•"/>
              <a:defRPr/>
            </a:pPr>
            <a:r>
              <a:rPr lang="pt-BR" sz="2000" dirty="0">
                <a:solidFill>
                  <a:srgbClr val="FF9933"/>
                </a:solidFill>
              </a:rPr>
              <a:t>As concentrações altas no sangue podem indicar insuficiência renal.</a:t>
            </a:r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id="{06BF52CD-ACB1-4AD1-97AD-978FDEEEDA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 bldLvl="2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210" name="Picture 6">
            <a:extLst>
              <a:ext uri="{FF2B5EF4-FFF2-40B4-BE49-F238E27FC236}">
                <a16:creationId xmlns:a16="http://schemas.microsoft.com/office/drawing/2014/main" id="{FBA7ABC7-3993-4007-96F1-C061E387A5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13" y="2647950"/>
            <a:ext cx="8435975" cy="354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2211" name="CaixaDeTexto 1">
            <a:extLst>
              <a:ext uri="{FF2B5EF4-FFF2-40B4-BE49-F238E27FC236}">
                <a16:creationId xmlns:a16="http://schemas.microsoft.com/office/drawing/2014/main" id="{42D20B67-6185-46A3-B599-FCB3A379BF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100" y="873125"/>
            <a:ext cx="77660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400" b="1">
                <a:solidFill>
                  <a:srgbClr val="0066FF"/>
                </a:solidFill>
                <a:latin typeface="Comic Sans MS" panose="030F0702030302020204" pitchFamily="66" charset="0"/>
              </a:rPr>
              <a:t>Comparação de um eletrodo de membrana líquida seletiva a íons cálcio com um eletrodo de vidro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400" b="1">
                <a:solidFill>
                  <a:srgbClr val="0066FF"/>
                </a:solidFill>
                <a:latin typeface="Comic Sans MS" panose="030F0702030302020204" pitchFamily="66" charset="0"/>
              </a:rPr>
              <a:t>para pH.</a:t>
            </a: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5">
            <a:extLst>
              <a:ext uri="{FF2B5EF4-FFF2-40B4-BE49-F238E27FC236}">
                <a16:creationId xmlns:a16="http://schemas.microsoft.com/office/drawing/2014/main" id="{C6C4D32D-F04E-40AF-9189-13B17B3EE2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9175" y="2525713"/>
            <a:ext cx="45720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  <a:defRPr/>
            </a:pPr>
            <a:r>
              <a:rPr lang="pt-BR" sz="4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imes New Roman" pitchFamily="18" charset="0"/>
              </a:rPr>
              <a:t>Fim da </a:t>
            </a:r>
            <a:r>
              <a:rPr lang="pt-BR" sz="4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imes New Roman" pitchFamily="18" charset="0"/>
              </a:rPr>
              <a:t>potenciometria</a:t>
            </a:r>
            <a:r>
              <a:rPr lang="pt-BR" sz="4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imes New Roman" pitchFamily="18" charset="0"/>
              </a:rPr>
              <a:t> ....</a:t>
            </a:r>
            <a:endParaRPr lang="pt-BR" sz="32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4" name="Text Box 6">
            <a:extLst>
              <a:ext uri="{FF2B5EF4-FFF2-40B4-BE49-F238E27FC236}">
                <a16:creationId xmlns:a16="http://schemas.microsoft.com/office/drawing/2014/main" id="{847596C1-F5E2-4ADF-90CD-9048E7526A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3163" y="2524125"/>
            <a:ext cx="6788150" cy="173672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pt-BR" sz="5400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Potenciometria Direta</a:t>
            </a:r>
          </a:p>
        </p:txBody>
      </p:sp>
      <p:sp>
        <p:nvSpPr>
          <p:cNvPr id="19" name="Text Box 2">
            <a:extLst>
              <a:ext uri="{FF2B5EF4-FFF2-40B4-BE49-F238E27FC236}">
                <a16:creationId xmlns:a16="http://schemas.microsoft.com/office/drawing/2014/main" id="{FE3B07ED-3A22-4FD3-B3A8-4EA9E8C8E0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  <a:endParaRPr lang="pt-BR" sz="2800" u="sng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68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68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68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68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54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82" name="Picture 4">
            <a:extLst>
              <a:ext uri="{FF2B5EF4-FFF2-40B4-BE49-F238E27FC236}">
                <a16:creationId xmlns:a16="http://schemas.microsoft.com/office/drawing/2014/main" id="{9D8C89E0-834C-45A7-B62F-D59CAD4F73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" t="10568" r="2934" b="18961"/>
          <a:stretch>
            <a:fillRect/>
          </a:stretch>
        </p:blipFill>
        <p:spPr bwMode="auto">
          <a:xfrm>
            <a:off x="322263" y="223838"/>
            <a:ext cx="4252912" cy="238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283" name="Text Box 3">
            <a:extLst>
              <a:ext uri="{FF2B5EF4-FFF2-40B4-BE49-F238E27FC236}">
                <a16:creationId xmlns:a16="http://schemas.microsoft.com/office/drawing/2014/main" id="{421E0088-8B0E-450A-94CB-6596004096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075" y="2570163"/>
            <a:ext cx="8458200" cy="405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000">
                <a:latin typeface="Comic Sans MS" panose="030F0702030302020204" pitchFamily="66" charset="0"/>
              </a:rPr>
              <a:t>A heparina, formada principalmente nos mastócitos, encontrada em vários animais invertebrados, e na maioria dos vertebrados, foi descoberta, acidentalmente, por sua atividade anticoagulante, a qual ocorre pela potencialização da propriedade natural isolada da antitrombina e seu co-fator. O aperfeiçoamento do método de extração e purificação sob a forma cristalina de sal de bário permitiu obter-se quantidades suficientes para utilização na clínica médica.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000">
                <a:latin typeface="Comic Sans MS" panose="030F0702030302020204" pitchFamily="66" charset="0"/>
              </a:rPr>
              <a:t>Desde o advento da circulação extracorpórea (CEC), em maio de 1953, a heparina apresenta-se como substância indispensável nesse tipo de procedimento, apesar de várias tentativas experimentais de substituí-la por drogas sintéticas ou enzimas com ação anticoagulante e, até mesmo, por heparina de baixo peso molecular (HBPM), sem sucesso.</a:t>
            </a:r>
          </a:p>
        </p:txBody>
      </p:sp>
      <p:sp>
        <p:nvSpPr>
          <p:cNvPr id="112644" name="Text Box 5">
            <a:extLst>
              <a:ext uri="{FF2B5EF4-FFF2-40B4-BE49-F238E27FC236}">
                <a16:creationId xmlns:a16="http://schemas.microsoft.com/office/drawing/2014/main" id="{ED8A9E91-01D0-4947-972C-AC0A05B313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5175" y="495300"/>
            <a:ext cx="4568825" cy="18034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pt-BR" altLang="pt-BR" sz="1600" dirty="0">
                <a:solidFill>
                  <a:schemeClr val="accent6"/>
                </a:solidFill>
                <a:latin typeface="Comic Sans MS" pitchFamily="66" charset="0"/>
              </a:rPr>
              <a:t>Heparina</a:t>
            </a:r>
            <a:r>
              <a:rPr lang="pt-BR" altLang="pt-BR" sz="1600" dirty="0">
                <a:latin typeface="Comic Sans MS" pitchFamily="66" charset="0"/>
              </a:rPr>
              <a:t> é um polissacarídeo polianiônico sulfatado pertencente à </a:t>
            </a:r>
            <a:r>
              <a:rPr lang="pt-BR" altLang="pt-BR" sz="1600" dirty="0" err="1">
                <a:latin typeface="Comic Sans MS" pitchFamily="66" charset="0"/>
              </a:rPr>
              <a:t>familía</a:t>
            </a:r>
            <a:r>
              <a:rPr lang="pt-BR" altLang="pt-BR" sz="1600" dirty="0">
                <a:latin typeface="Comic Sans MS" pitchFamily="66" charset="0"/>
              </a:rPr>
              <a:t> dos </a:t>
            </a:r>
            <a:r>
              <a:rPr lang="pt-BR" altLang="pt-BR" sz="1600" dirty="0" err="1">
                <a:latin typeface="Comic Sans MS" pitchFamily="66" charset="0"/>
              </a:rPr>
              <a:t>glicosaminoglicanos.É</a:t>
            </a:r>
            <a:r>
              <a:rPr lang="pt-BR" altLang="pt-BR" sz="1600" dirty="0">
                <a:latin typeface="Comic Sans MS" pitchFamily="66" charset="0"/>
              </a:rPr>
              <a:t> composta por unidades </a:t>
            </a:r>
            <a:r>
              <a:rPr lang="pt-BR" altLang="pt-BR" sz="1600" dirty="0" err="1">
                <a:latin typeface="Comic Sans MS" pitchFamily="66" charset="0"/>
              </a:rPr>
              <a:t>dissacarídeas</a:t>
            </a:r>
            <a:r>
              <a:rPr lang="pt-BR" altLang="pt-BR" sz="1600" dirty="0">
                <a:latin typeface="Comic Sans MS" pitchFamily="66" charset="0"/>
              </a:rPr>
              <a:t> repetidas compostas por ácido </a:t>
            </a:r>
            <a:r>
              <a:rPr lang="pt-BR" altLang="pt-BR" sz="1600" dirty="0" err="1">
                <a:latin typeface="Comic Sans MS" pitchFamily="66" charset="0"/>
              </a:rPr>
              <a:t>urônico</a:t>
            </a:r>
            <a:r>
              <a:rPr lang="pt-BR" altLang="pt-BR" sz="1600" dirty="0">
                <a:latin typeface="Comic Sans MS" pitchFamily="66" charset="0"/>
              </a:rPr>
              <a:t> e um açúcar </a:t>
            </a:r>
            <a:r>
              <a:rPr lang="pt-BR" altLang="pt-BR" sz="1600" dirty="0" err="1">
                <a:latin typeface="Comic Sans MS" pitchFamily="66" charset="0"/>
              </a:rPr>
              <a:t>aminado.Possui</a:t>
            </a:r>
            <a:r>
              <a:rPr lang="pt-BR" altLang="pt-BR" sz="1600" dirty="0">
                <a:latin typeface="Comic Sans MS" pitchFamily="66" charset="0"/>
              </a:rPr>
              <a:t> uma ação farmacológica atuando como medicamento </a:t>
            </a:r>
            <a:r>
              <a:rPr lang="pt-BR" altLang="pt-BR" sz="1600" dirty="0">
                <a:solidFill>
                  <a:schemeClr val="accent6"/>
                </a:solidFill>
                <a:latin typeface="Comic Sans MS" pitchFamily="66" charset="0"/>
              </a:rPr>
              <a:t>anticoagulante</a:t>
            </a:r>
            <a:r>
              <a:rPr lang="pt-BR" altLang="pt-BR" sz="1600" dirty="0">
                <a:latin typeface="Comic Sans MS" pitchFamily="66" charset="0"/>
              </a:rPr>
              <a:t> utilizado em várias patologias.</a:t>
            </a:r>
          </a:p>
        </p:txBody>
      </p:sp>
      <p:sp>
        <p:nvSpPr>
          <p:cNvPr id="225285" name="Rectangle 6">
            <a:hlinkClick r:id="rId4" action="ppaction://hlinksldjump"/>
            <a:extLst>
              <a:ext uri="{FF2B5EF4-FFF2-40B4-BE49-F238E27FC236}">
                <a16:creationId xmlns:a16="http://schemas.microsoft.com/office/drawing/2014/main" id="{BD6045B1-4B5C-4486-A30D-19DD10F6B2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5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3">
            <a:extLst>
              <a:ext uri="{FF2B5EF4-FFF2-40B4-BE49-F238E27FC236}">
                <a16:creationId xmlns:a16="http://schemas.microsoft.com/office/drawing/2014/main" id="{BE109120-EFD2-44B9-B228-AAD492EF7A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525" y="1446213"/>
            <a:ext cx="8856663" cy="442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bIns="0">
            <a:spAutoFit/>
          </a:bodyPr>
          <a:lstStyle/>
          <a:p>
            <a:pPr eaLnBrk="1" hangingPunct="1">
              <a:defRPr/>
            </a:pPr>
            <a:r>
              <a:rPr lang="pt-BR" altLang="pt-BR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Aplicabilidade</a:t>
            </a:r>
            <a:r>
              <a:rPr lang="pt-BR" altLang="pt-BR" b="1" dirty="0">
                <a:solidFill>
                  <a:srgbClr val="FF0000"/>
                </a:solidFill>
                <a:cs typeface="Times New Roman" pitchFamily="18" charset="0"/>
              </a:rPr>
              <a:t>:</a:t>
            </a:r>
            <a:r>
              <a:rPr lang="pt-BR" altLang="pt-BR" b="1" dirty="0">
                <a:cs typeface="Times New Roman" pitchFamily="18" charset="0"/>
              </a:rPr>
              <a:t> </a:t>
            </a:r>
          </a:p>
          <a:p>
            <a:pPr eaLnBrk="1" hangingPunct="1">
              <a:buFontTx/>
              <a:buChar char="•"/>
              <a:defRPr/>
            </a:pPr>
            <a:r>
              <a:rPr lang="pt-BR" altLang="pt-BR" b="1" dirty="0">
                <a:solidFill>
                  <a:srgbClr val="00CC99"/>
                </a:solidFill>
                <a:cs typeface="Times New Roman" pitchFamily="18" charset="0"/>
              </a:rPr>
              <a:t> Durante muitas décadas foi somente aplicada para determinação de pH. Atualmente serve para determinação de qualquer espécie iônica (ou molecular que possa ser ionizada) para a qual exista um eletrodo indicador.</a:t>
            </a:r>
          </a:p>
          <a:p>
            <a:pPr marL="1079500" lvl="1" eaLnBrk="1" hangingPunct="1">
              <a:buFont typeface="Arial" charset="0"/>
              <a:buNone/>
              <a:defRPr/>
            </a:pPr>
            <a:r>
              <a:rPr lang="pt-BR" altLang="pt-BR" b="1" dirty="0">
                <a:solidFill>
                  <a:srgbClr val="FF9933"/>
                </a:solidFill>
                <a:cs typeface="Times New Roman" pitchFamily="18" charset="0"/>
              </a:rPr>
              <a:t> Normalmente, a amostra não requer tratamento prévio, podendo ser opaca e até mesmo viscosa.</a:t>
            </a:r>
          </a:p>
          <a:p>
            <a:pPr eaLnBrk="1" hangingPunct="1">
              <a:defRPr/>
            </a:pPr>
            <a:endParaRPr lang="pt-BR" altLang="pt-BR" b="1" dirty="0">
              <a:cs typeface="Times New Roman" pitchFamily="18" charset="0"/>
            </a:endParaRPr>
          </a:p>
          <a:p>
            <a:pPr eaLnBrk="1" hangingPunct="1">
              <a:defRPr/>
            </a:pPr>
            <a:endParaRPr lang="pt-BR" altLang="pt-BR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pt-BR" altLang="pt-BR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Limitações</a:t>
            </a:r>
            <a:r>
              <a:rPr lang="pt-BR" altLang="pt-BR" b="1" dirty="0">
                <a:solidFill>
                  <a:srgbClr val="FF0000"/>
                </a:solidFill>
                <a:cs typeface="Times New Roman" pitchFamily="18" charset="0"/>
              </a:rPr>
              <a:t>:</a:t>
            </a:r>
          </a:p>
          <a:p>
            <a:pPr eaLnBrk="1" hangingPunct="1">
              <a:buFontTx/>
              <a:buChar char="•"/>
              <a:defRPr/>
            </a:pPr>
            <a:r>
              <a:rPr lang="pt-BR" altLang="pt-BR" b="1" dirty="0">
                <a:solidFill>
                  <a:srgbClr val="0066FF"/>
                </a:solidFill>
                <a:cs typeface="Times New Roman" pitchFamily="18" charset="0"/>
              </a:rPr>
              <a:t> Erro inerente às medidas da </a:t>
            </a:r>
            <a:r>
              <a:rPr lang="pt-BR" altLang="pt-BR" b="1" dirty="0" err="1">
                <a:solidFill>
                  <a:srgbClr val="0066FF"/>
                </a:solidFill>
                <a:cs typeface="Times New Roman" pitchFamily="18" charset="0"/>
              </a:rPr>
              <a:t>f.e.m</a:t>
            </a:r>
            <a:r>
              <a:rPr lang="pt-BR" altLang="pt-BR" b="1" dirty="0">
                <a:solidFill>
                  <a:srgbClr val="0066FF"/>
                </a:solidFill>
                <a:cs typeface="Times New Roman" pitchFamily="18" charset="0"/>
              </a:rPr>
              <a:t>. da célula, por causa das incertezas em E</a:t>
            </a:r>
            <a:r>
              <a:rPr lang="pt-BR" altLang="pt-BR" b="1" baseline="30000" dirty="0">
                <a:solidFill>
                  <a:srgbClr val="0066FF"/>
                </a:solidFill>
                <a:cs typeface="Times New Roman" pitchFamily="18" charset="0"/>
              </a:rPr>
              <a:t>0</a:t>
            </a:r>
            <a:r>
              <a:rPr lang="pt-BR" altLang="pt-BR" b="1" dirty="0">
                <a:solidFill>
                  <a:srgbClr val="0066FF"/>
                </a:solidFill>
                <a:cs typeface="Times New Roman" pitchFamily="18" charset="0"/>
              </a:rPr>
              <a:t> e </a:t>
            </a:r>
            <a:r>
              <a:rPr lang="pt-BR" altLang="pt-BR" b="1" dirty="0" err="1">
                <a:solidFill>
                  <a:srgbClr val="0066FF"/>
                </a:solidFill>
                <a:cs typeface="Times New Roman" pitchFamily="18" charset="0"/>
              </a:rPr>
              <a:t>E</a:t>
            </a:r>
            <a:r>
              <a:rPr lang="pt-BR" altLang="pt-BR" b="1" baseline="-25000" dirty="0" err="1">
                <a:solidFill>
                  <a:srgbClr val="0066FF"/>
                </a:solidFill>
                <a:cs typeface="Times New Roman" pitchFamily="18" charset="0"/>
              </a:rPr>
              <a:t>j</a:t>
            </a:r>
            <a:r>
              <a:rPr lang="pt-BR" altLang="pt-BR" b="1" dirty="0">
                <a:solidFill>
                  <a:srgbClr val="0066FF"/>
                </a:solidFill>
                <a:cs typeface="Times New Roman" pitchFamily="18" charset="0"/>
              </a:rPr>
              <a:t>.</a:t>
            </a:r>
          </a:p>
        </p:txBody>
      </p:sp>
      <p:sp>
        <p:nvSpPr>
          <p:cNvPr id="19" name="Text Box 2">
            <a:extLst>
              <a:ext uri="{FF2B5EF4-FFF2-40B4-BE49-F238E27FC236}">
                <a16:creationId xmlns:a16="http://schemas.microsoft.com/office/drawing/2014/main" id="{3A56AF6C-DB6D-4D08-964F-A92B806ECC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Potenciometria direta</a:t>
            </a:r>
          </a:p>
        </p:txBody>
      </p:sp>
      <p:grpSp>
        <p:nvGrpSpPr>
          <p:cNvPr id="2" name="Group 10">
            <a:extLst>
              <a:ext uri="{FF2B5EF4-FFF2-40B4-BE49-F238E27FC236}">
                <a16:creationId xmlns:a16="http://schemas.microsoft.com/office/drawing/2014/main" id="{8691AEB3-BD5D-431A-BFDD-9B77D16158CB}"/>
              </a:ext>
            </a:extLst>
          </p:cNvPr>
          <p:cNvGrpSpPr>
            <a:grpSpLocks/>
          </p:cNvGrpSpPr>
          <p:nvPr/>
        </p:nvGrpSpPr>
        <p:grpSpPr bwMode="auto">
          <a:xfrm>
            <a:off x="114300" y="5822950"/>
            <a:ext cx="7451725" cy="841375"/>
            <a:chOff x="72" y="3668"/>
            <a:chExt cx="4694" cy="530"/>
          </a:xfrm>
        </p:grpSpPr>
        <p:sp>
          <p:nvSpPr>
            <p:cNvPr id="25606" name="AutoShape 5">
              <a:extLst>
                <a:ext uri="{FF2B5EF4-FFF2-40B4-BE49-F238E27FC236}">
                  <a16:creationId xmlns:a16="http://schemas.microsoft.com/office/drawing/2014/main" id="{C1768B81-463E-4E55-9D7A-5F20BADCB98C}"/>
                </a:ext>
              </a:extLst>
            </p:cNvPr>
            <p:cNvSpPr>
              <a:spLocks/>
            </p:cNvSpPr>
            <p:nvPr/>
          </p:nvSpPr>
          <p:spPr bwMode="auto">
            <a:xfrm rot="-5400000">
              <a:off x="2142" y="3381"/>
              <a:ext cx="228" cy="802"/>
            </a:xfrm>
            <a:prstGeom prst="leftBrace">
              <a:avLst>
                <a:gd name="adj1" fmla="val 29313"/>
                <a:gd name="adj2" fmla="val 50000"/>
              </a:avLst>
            </a:prstGeom>
            <a:noFill/>
            <a:ln w="25400">
              <a:solidFill>
                <a:srgbClr val="FF99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25607" name="Text Box 6">
              <a:extLst>
                <a:ext uri="{FF2B5EF4-FFF2-40B4-BE49-F238E27FC236}">
                  <a16:creationId xmlns:a16="http://schemas.microsoft.com/office/drawing/2014/main" id="{3E647CAA-42A5-43EE-80EB-4D43F124EB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" y="3910"/>
              <a:ext cx="469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2400">
                  <a:solidFill>
                    <a:srgbClr val="FF9933"/>
                  </a:solidFill>
                  <a:latin typeface="Comic Sans MS" panose="030F0702030302020204" pitchFamily="66" charset="0"/>
                </a:rPr>
                <a:t>Dependem da força iônica e da composição do meio</a:t>
              </a:r>
            </a:p>
          </p:txBody>
        </p:sp>
      </p:grpSp>
      <p:sp>
        <p:nvSpPr>
          <p:cNvPr id="35849" name="AutoShape 9">
            <a:extLst>
              <a:ext uri="{FF2B5EF4-FFF2-40B4-BE49-F238E27FC236}">
                <a16:creationId xmlns:a16="http://schemas.microsoft.com/office/drawing/2014/main" id="{025A3E56-7274-473F-B64B-0837593419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063" y="3311525"/>
            <a:ext cx="539750" cy="744538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/>
      <p:bldP spid="35849" grpId="0" uiExpan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3">
            <a:extLst>
              <a:ext uri="{FF2B5EF4-FFF2-40B4-BE49-F238E27FC236}">
                <a16:creationId xmlns:a16="http://schemas.microsoft.com/office/drawing/2014/main" id="{69057DC4-FE60-42AA-B8A9-8CC2ED9A7B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213" y="1179513"/>
            <a:ext cx="8786812" cy="56323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pt-BR" altLang="pt-BR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Métodos de calibração</a:t>
            </a:r>
            <a:r>
              <a:rPr lang="pt-BR" altLang="pt-BR" dirty="0">
                <a:solidFill>
                  <a:srgbClr val="FF0000"/>
                </a:solidFill>
              </a:rPr>
              <a:t>:</a:t>
            </a:r>
          </a:p>
          <a:p>
            <a:pPr>
              <a:buFontTx/>
              <a:buChar char="•"/>
              <a:defRPr/>
            </a:pPr>
            <a:r>
              <a:rPr lang="pt-BR" altLang="pt-BR" dirty="0">
                <a:solidFill>
                  <a:schemeClr val="accent1"/>
                </a:solidFill>
              </a:rPr>
              <a:t> As medidas </a:t>
            </a:r>
            <a:r>
              <a:rPr lang="pt-BR" altLang="pt-BR" dirty="0" err="1">
                <a:solidFill>
                  <a:schemeClr val="accent1"/>
                </a:solidFill>
              </a:rPr>
              <a:t>potenciométricas</a:t>
            </a:r>
            <a:r>
              <a:rPr lang="pt-BR" altLang="pt-BR" dirty="0">
                <a:solidFill>
                  <a:schemeClr val="accent1"/>
                </a:solidFill>
              </a:rPr>
              <a:t> diretas, onde se incluem as medidas de pH, se dão mediante a calibração adequada do sistema de medição. São medidas rápidas e simples, necessitando apenas de uma comparação do potencial desenvolvido pelo eletrodo indicador na </a:t>
            </a:r>
            <a:r>
              <a:rPr lang="pt-BR" altLang="pt-BR" u="sng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solução-teste</a:t>
            </a:r>
            <a:r>
              <a:rPr lang="pt-BR" altLang="pt-BR" dirty="0">
                <a:solidFill>
                  <a:schemeClr val="accent1"/>
                </a:solidFill>
              </a:rPr>
              <a:t> com o seu potencial quando imerso em uma ou mais </a:t>
            </a:r>
            <a:r>
              <a:rPr lang="pt-BR" altLang="pt-BR" u="sng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soluções-padrão</a:t>
            </a:r>
            <a:r>
              <a:rPr lang="pt-BR" altLang="pt-BR" dirty="0">
                <a:solidFill>
                  <a:schemeClr val="accent1"/>
                </a:solidFill>
              </a:rPr>
              <a:t>.</a:t>
            </a:r>
          </a:p>
          <a:p>
            <a:pPr>
              <a:buFontTx/>
              <a:buChar char="•"/>
              <a:defRPr/>
            </a:pPr>
            <a:r>
              <a:rPr lang="pt-BR" altLang="pt-BR" dirty="0">
                <a:solidFill>
                  <a:srgbClr val="0066FF"/>
                </a:solidFill>
              </a:rPr>
              <a:t> Devido às diferenças obtidas entre as respostas em função das </a:t>
            </a:r>
            <a:r>
              <a:rPr lang="pt-BR" altLang="pt-BR" u="sng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atividades</a:t>
            </a:r>
            <a:r>
              <a:rPr lang="pt-BR" altLang="pt-BR" dirty="0">
                <a:solidFill>
                  <a:srgbClr val="0066FF"/>
                </a:solidFill>
              </a:rPr>
              <a:t> e das </a:t>
            </a:r>
            <a:r>
              <a:rPr lang="pt-BR" altLang="pt-BR" u="sng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concentrações</a:t>
            </a:r>
            <a:r>
              <a:rPr lang="pt-BR" altLang="pt-BR" dirty="0">
                <a:solidFill>
                  <a:srgbClr val="0066FF"/>
                </a:solidFill>
              </a:rPr>
              <a:t>, um procedimento bastante recomendado é a </a:t>
            </a:r>
            <a:r>
              <a:rPr lang="pt-BR" altLang="pt-BR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adição de um excesso de eletrólito inerte</a:t>
            </a:r>
            <a:r>
              <a:rPr lang="pt-BR" altLang="pt-BR" dirty="0">
                <a:solidFill>
                  <a:srgbClr val="0066FF"/>
                </a:solidFill>
              </a:rPr>
              <a:t> tanto nos padrões quanto nas amostras.</a:t>
            </a:r>
          </a:p>
          <a:p>
            <a:pPr>
              <a:buFontTx/>
              <a:buChar char="•"/>
              <a:defRPr/>
            </a:pPr>
            <a:r>
              <a:rPr lang="pt-BR" altLang="pt-BR" dirty="0">
                <a:solidFill>
                  <a:srgbClr val="FF9900"/>
                </a:solidFill>
              </a:rPr>
              <a:t> Comercialmente é vendido um tampão de ajuste tanto do pH quanto da força iônica total – TISAB, constituída de </a:t>
            </a:r>
            <a:r>
              <a:rPr lang="pt-BR" altLang="pt-BR" dirty="0" err="1">
                <a:solidFill>
                  <a:srgbClr val="FF9900"/>
                </a:solidFill>
              </a:rPr>
              <a:t>NaCl</a:t>
            </a:r>
            <a:r>
              <a:rPr lang="pt-BR" altLang="pt-BR" dirty="0">
                <a:solidFill>
                  <a:srgbClr val="FF9900"/>
                </a:solidFill>
              </a:rPr>
              <a:t>, tampão citrato e tampão acetato.</a:t>
            </a:r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id="{B35FBC05-85E3-4C76-A31B-A9DFDCA349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Potenciometria direta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3">
            <a:extLst>
              <a:ext uri="{FF2B5EF4-FFF2-40B4-BE49-F238E27FC236}">
                <a16:creationId xmlns:a16="http://schemas.microsoft.com/office/drawing/2014/main" id="{EF902518-FAE1-45E4-8596-B76EDC6CA9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213" y="1179513"/>
            <a:ext cx="8705850" cy="56323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1pPr>
            <a:lvl2pPr marL="465138" indent="-28575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2pPr>
            <a:lvl3pPr marL="873125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>
              <a:defRPr/>
            </a:pPr>
            <a:r>
              <a:rPr lang="pt-BR" altLang="pt-BR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Métodos de calibração</a:t>
            </a:r>
            <a:r>
              <a:rPr lang="pt-BR" altLang="pt-BR" dirty="0">
                <a:solidFill>
                  <a:srgbClr val="FF0000"/>
                </a:solidFill>
              </a:rPr>
              <a:t>:</a:t>
            </a:r>
          </a:p>
          <a:p>
            <a:pPr lvl="1">
              <a:buFontTx/>
              <a:buChar char="•"/>
              <a:defRPr/>
            </a:pPr>
            <a:r>
              <a:rPr lang="pt-BR" altLang="pt-BR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Curvas de calibração para medidas de concentração</a:t>
            </a:r>
            <a:r>
              <a:rPr lang="pt-BR" altLang="pt-BR" dirty="0"/>
              <a:t>:</a:t>
            </a:r>
          </a:p>
          <a:p>
            <a:pPr lvl="2">
              <a:buFontTx/>
              <a:buChar char="•"/>
              <a:defRPr/>
            </a:pPr>
            <a:r>
              <a:rPr lang="pt-BR" altLang="pt-BR" dirty="0">
                <a:solidFill>
                  <a:srgbClr val="FF9900"/>
                </a:solidFill>
              </a:rPr>
              <a:t>Um modo óbvio de corrigir medidas </a:t>
            </a:r>
            <a:r>
              <a:rPr lang="pt-BR" altLang="pt-BR" dirty="0" err="1">
                <a:solidFill>
                  <a:srgbClr val="FF9900"/>
                </a:solidFill>
              </a:rPr>
              <a:t>potenciométricas</a:t>
            </a:r>
            <a:r>
              <a:rPr lang="pt-BR" altLang="pt-BR" dirty="0">
                <a:solidFill>
                  <a:srgbClr val="FF9900"/>
                </a:solidFill>
              </a:rPr>
              <a:t> para obter resultados em termos de </a:t>
            </a:r>
            <a:r>
              <a:rPr lang="pt-BR" altLang="pt-BR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concentração</a:t>
            </a:r>
            <a:r>
              <a:rPr lang="pt-BR" altLang="pt-BR" dirty="0">
                <a:solidFill>
                  <a:srgbClr val="FF9900"/>
                </a:solidFill>
              </a:rPr>
              <a:t>. </a:t>
            </a:r>
            <a:r>
              <a:rPr lang="pt-BR" altLang="pt-BR" u="sng" dirty="0">
                <a:solidFill>
                  <a:srgbClr val="FF9900"/>
                </a:solidFill>
              </a:rPr>
              <a:t>A única limitação é conseguir que a composição dos padrões seja idêntica ao da solução a ser analisada</a:t>
            </a:r>
            <a:r>
              <a:rPr lang="pt-BR" altLang="pt-BR" dirty="0">
                <a:solidFill>
                  <a:srgbClr val="FF9900"/>
                </a:solidFill>
              </a:rPr>
              <a:t>. </a:t>
            </a:r>
          </a:p>
          <a:p>
            <a:pPr lvl="1">
              <a:buFontTx/>
              <a:buChar char="•"/>
              <a:defRPr/>
            </a:pPr>
            <a:r>
              <a:rPr lang="pt-BR" altLang="pt-BR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Método de adição de padrões</a:t>
            </a:r>
            <a:r>
              <a:rPr lang="pt-BR" altLang="pt-BR" dirty="0"/>
              <a:t>:</a:t>
            </a:r>
          </a:p>
          <a:p>
            <a:pPr lvl="2">
              <a:buFontTx/>
              <a:buChar char="•"/>
              <a:defRPr/>
            </a:pPr>
            <a:r>
              <a:rPr lang="pt-BR" altLang="pt-BR" dirty="0">
                <a:solidFill>
                  <a:schemeClr val="accent1"/>
                </a:solidFill>
              </a:rPr>
              <a:t>Quando é praticamente impossível imitar a matriz da amostra e esta introduz um erro na determinação, aplica-se o método de adição de padrões para minimizar o efeito da matriz. Considera-se, no entanto, que </a:t>
            </a:r>
            <a:r>
              <a:rPr lang="pt-BR" altLang="pt-BR" b="1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cada adição não altera </a:t>
            </a:r>
            <a:r>
              <a:rPr lang="pt-BR" altLang="pt-BR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significativa-mente</a:t>
            </a:r>
            <a:r>
              <a:rPr lang="pt-BR" altLang="pt-BR" b="1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 força iônica, nem o coeficiente de atividade do analito e tampouco o potencial de junção</a:t>
            </a:r>
            <a:r>
              <a:rPr lang="pt-BR" altLang="pt-BR" dirty="0">
                <a:solidFill>
                  <a:schemeClr val="accent1"/>
                </a:solidFill>
              </a:rPr>
              <a:t>.</a:t>
            </a:r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id="{FD003073-2E81-4718-8371-F978B07C3D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Potenciometria direta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 bldLvl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3">
            <a:extLst>
              <a:ext uri="{FF2B5EF4-FFF2-40B4-BE49-F238E27FC236}">
                <a16:creationId xmlns:a16="http://schemas.microsoft.com/office/drawing/2014/main" id="{AFCB1C7E-A62B-4C3C-95F9-42D676871B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213" y="1179513"/>
            <a:ext cx="8705850" cy="1917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pt-BR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Métodos de calibração</a:t>
            </a:r>
            <a:r>
              <a:rPr lang="pt-BR">
                <a:solidFill>
                  <a:srgbClr val="FF0000"/>
                </a:solidFill>
              </a:rPr>
              <a:t>:</a:t>
            </a:r>
          </a:p>
          <a:p>
            <a:pPr marL="179388" lvl="1">
              <a:buFontTx/>
              <a:buChar char="•"/>
              <a:defRPr/>
            </a:pPr>
            <a:r>
              <a:rPr lang="pt-BR">
                <a:solidFill>
                  <a:srgbClr val="FF9900"/>
                </a:solidFill>
              </a:rPr>
              <a:t> </a:t>
            </a:r>
            <a:r>
              <a:rPr lang="pt-BR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Curvas de calibração para medidas de concentração</a:t>
            </a:r>
            <a:r>
              <a:rPr lang="pt-BR"/>
              <a:t>:</a:t>
            </a:r>
          </a:p>
          <a:p>
            <a:pPr marL="179388" lvl="1">
              <a:defRPr/>
            </a:pPr>
            <a:r>
              <a:rPr lang="pt-BR" b="1">
                <a:effectLst>
                  <a:outerShdw blurRad="38100" dist="38100" dir="2700000" algn="tl">
                    <a:srgbClr val="C0C0C0"/>
                  </a:outerShdw>
                </a:effectLst>
              </a:rPr>
              <a:t>Exemplo</a:t>
            </a:r>
            <a:r>
              <a:rPr lang="pt-BR"/>
              <a:t>: Um eletrodo seletivo para Ca</a:t>
            </a:r>
            <a:r>
              <a:rPr lang="pt-BR" baseline="30000"/>
              <a:t>2+</a:t>
            </a:r>
            <a:r>
              <a:rPr lang="pt-BR"/>
              <a:t> foi imerso em uma série de soluções-padrão cuja força iônica foi mantida constante.</a:t>
            </a:r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id="{AEB41DB6-0485-47F3-A6B7-DCF6ACCD62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Potenciometria direta</a:t>
            </a:r>
          </a:p>
        </p:txBody>
      </p:sp>
      <p:graphicFrame>
        <p:nvGraphicFramePr>
          <p:cNvPr id="108593" name="Group 49">
            <a:extLst>
              <a:ext uri="{FF2B5EF4-FFF2-40B4-BE49-F238E27FC236}">
                <a16:creationId xmlns:a16="http://schemas.microsoft.com/office/drawing/2014/main" id="{A61E56AA-BF53-4049-94BB-5B8BBD0592CB}"/>
              </a:ext>
            </a:extLst>
          </p:cNvPr>
          <p:cNvGraphicFramePr>
            <a:graphicFrameLocks noGrp="1"/>
          </p:cNvGraphicFramePr>
          <p:nvPr/>
        </p:nvGraphicFramePr>
        <p:xfrm>
          <a:off x="474663" y="3141663"/>
          <a:ext cx="2689225" cy="3336924"/>
        </p:xfrm>
        <a:graphic>
          <a:graphicData uri="http://schemas.openxmlformats.org/drawingml/2006/table">
            <a:tbl>
              <a:tblPr/>
              <a:tblGrid>
                <a:gridCol w="13414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7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117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[Ca], mol/L</a:t>
                      </a: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E, mV</a:t>
                      </a:r>
                      <a:endParaRPr kumimoji="0" lang="pt-BR" sz="2000" b="1" i="0" u="none" strike="noStrike" cap="none" normalizeH="0" baseline="-25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55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3,38x10</a:t>
                      </a:r>
                      <a:r>
                        <a:rPr kumimoji="0" lang="pt-BR" sz="20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-5</a:t>
                      </a: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-74,8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71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3,38x10</a:t>
                      </a:r>
                      <a:r>
                        <a:rPr kumimoji="0" lang="pt-BR" sz="20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-4</a:t>
                      </a:r>
                      <a:endParaRPr kumimoji="0" lang="pt-B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-46,4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87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3,38x10</a:t>
                      </a:r>
                      <a:r>
                        <a:rPr kumimoji="0" lang="pt-BR" sz="20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-3</a:t>
                      </a:r>
                      <a:endParaRPr kumimoji="0" lang="pt-B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-18,7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71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3,38x10</a:t>
                      </a:r>
                      <a:r>
                        <a:rPr kumimoji="0" lang="pt-BR" sz="20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-2</a:t>
                      </a:r>
                      <a:endParaRPr kumimoji="0" lang="pt-B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10,0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71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3,38x10</a:t>
                      </a:r>
                      <a:r>
                        <a:rPr kumimoji="0" lang="pt-BR" sz="20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-1</a:t>
                      </a:r>
                      <a:endParaRPr kumimoji="0" lang="pt-B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37,7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4539" name="Text Box 46">
            <a:extLst>
              <a:ext uri="{FF2B5EF4-FFF2-40B4-BE49-F238E27FC236}">
                <a16:creationId xmlns:a16="http://schemas.microsoft.com/office/drawing/2014/main" id="{7A90E947-69EB-41A3-B2AE-83107FBD58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8338" y="2998788"/>
            <a:ext cx="5651500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AutoNum type="alphaLcParenR"/>
            </a:pPr>
            <a:r>
              <a:rPr lang="pt-BR" altLang="pt-BR" sz="2400">
                <a:latin typeface="Comic Sans MS" panose="030F0702030302020204" pitchFamily="66" charset="0"/>
              </a:rPr>
              <a:t>Construa a curva de calibração e determine a [Ca</a:t>
            </a:r>
            <a:r>
              <a:rPr lang="pt-BR" altLang="pt-BR" sz="2400" baseline="30000">
                <a:latin typeface="Comic Sans MS" panose="030F0702030302020204" pitchFamily="66" charset="0"/>
              </a:rPr>
              <a:t>2+</a:t>
            </a:r>
            <a:r>
              <a:rPr lang="pt-BR" altLang="pt-BR" sz="2400">
                <a:latin typeface="Comic Sans MS" panose="030F0702030302020204" pitchFamily="66" charset="0"/>
              </a:rPr>
              <a:t>] para uma amostra que fornece uma leitura de -22,5 mV.</a:t>
            </a:r>
          </a:p>
          <a:p>
            <a:pPr eaLnBrk="1" hangingPunct="1">
              <a:spcBef>
                <a:spcPct val="50000"/>
              </a:spcBef>
              <a:buFontTx/>
              <a:buAutoNum type="alphaLcParenR"/>
            </a:pPr>
            <a:r>
              <a:rPr lang="pt-BR" altLang="pt-BR" sz="2400">
                <a:latin typeface="Comic Sans MS" panose="030F0702030302020204" pitchFamily="66" charset="0"/>
              </a:rPr>
              <a:t>Determine a sensibilidade do método.</a:t>
            </a:r>
          </a:p>
          <a:p>
            <a:pPr eaLnBrk="1" hangingPunct="1">
              <a:spcBef>
                <a:spcPct val="50000"/>
              </a:spcBef>
              <a:buFontTx/>
              <a:buAutoNum type="alphaLcParenR"/>
            </a:pPr>
            <a:r>
              <a:rPr lang="pt-BR" altLang="pt-BR" sz="2400">
                <a:solidFill>
                  <a:schemeClr val="bg2"/>
                </a:solidFill>
                <a:latin typeface="Comic Sans MS" panose="030F0702030302020204" pitchFamily="66" charset="0"/>
              </a:rPr>
              <a:t>Determine o desvio padrão para a medida da concentração da amostra.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8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4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4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4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4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4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64539" grpId="0" build="p" bldLvl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3">
            <a:extLst>
              <a:ext uri="{FF2B5EF4-FFF2-40B4-BE49-F238E27FC236}">
                <a16:creationId xmlns:a16="http://schemas.microsoft.com/office/drawing/2014/main" id="{FD8A1051-174C-4BD1-B2EE-F77327D2BA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213" y="1179513"/>
            <a:ext cx="8705850" cy="822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1pPr>
            <a:lvl2pPr marL="179388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>
              <a:defRPr/>
            </a:pPr>
            <a:r>
              <a:rPr lang="pt-BR" altLang="pt-BR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Métodos de calibração</a:t>
            </a:r>
            <a:r>
              <a:rPr lang="pt-BR" altLang="pt-BR">
                <a:solidFill>
                  <a:srgbClr val="FF0000"/>
                </a:solidFill>
              </a:rPr>
              <a:t>:</a:t>
            </a:r>
          </a:p>
          <a:p>
            <a:pPr lvl="1">
              <a:buFontTx/>
              <a:buChar char="•"/>
              <a:defRPr/>
            </a:pPr>
            <a:r>
              <a:rPr lang="pt-BR" altLang="pt-BR">
                <a:solidFill>
                  <a:srgbClr val="FF9900"/>
                </a:solidFill>
              </a:rPr>
              <a:t> Curvas de calibração para medidas de concentração</a:t>
            </a:r>
            <a:r>
              <a:rPr lang="pt-BR" altLang="pt-BR"/>
              <a:t>:</a:t>
            </a:r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id="{26F00583-A4C0-434F-B85F-DBFE4E3CAB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Potenciometria direta</a:t>
            </a:r>
          </a:p>
        </p:txBody>
      </p:sp>
      <p:graphicFrame>
        <p:nvGraphicFramePr>
          <p:cNvPr id="8194" name="Object 29">
            <a:extLst>
              <a:ext uri="{FF2B5EF4-FFF2-40B4-BE49-F238E27FC236}">
                <a16:creationId xmlns:a16="http://schemas.microsoft.com/office/drawing/2014/main" id="{867985B8-84B1-483C-BD18-6621C00429C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1962150"/>
          <a:ext cx="4927600" cy="310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áfico" r:id="rId3" imgW="4638612" imgH="2352741" progId="Excel.Sheet.8">
                  <p:embed/>
                </p:oleObj>
              </mc:Choice>
              <mc:Fallback>
                <p:oleObj name="Gráfico" r:id="rId3" imgW="4638612" imgH="2352741" progId="Excel.Sheet.8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62150"/>
                        <a:ext cx="4927600" cy="310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8" name="Text Box 30">
            <a:extLst>
              <a:ext uri="{FF2B5EF4-FFF2-40B4-BE49-F238E27FC236}">
                <a16:creationId xmlns:a16="http://schemas.microsoft.com/office/drawing/2014/main" id="{FBE99EF9-27E5-494D-937C-DE66167A8E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6813" y="2024063"/>
            <a:ext cx="4167187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pt-BR" sz="1800">
                <a:latin typeface="Comic Sans MS" panose="030F0702030302020204" pitchFamily="66" charset="0"/>
              </a:rPr>
              <a:t>Y = mx + b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pt-BR" sz="1800">
                <a:solidFill>
                  <a:srgbClr val="0066FF"/>
                </a:solidFill>
                <a:latin typeface="Comic Sans MS" panose="030F0702030302020204" pitchFamily="66" charset="0"/>
              </a:rPr>
              <a:t>a)</a:t>
            </a:r>
            <a:r>
              <a:rPr lang="pt-BR" altLang="pt-BR" sz="1800">
                <a:latin typeface="Comic Sans MS" panose="030F0702030302020204" pitchFamily="66" charset="0"/>
              </a:rPr>
              <a:t> leitura de -22,5 mV,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pt-BR" sz="1800">
                <a:latin typeface="Comic Sans MS" panose="030F0702030302020204" pitchFamily="66" charset="0"/>
              </a:rPr>
              <a:t>-22,5=28,14x + 51,096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pt-BR" sz="1800">
                <a:latin typeface="Comic Sans MS" panose="030F0702030302020204" pitchFamily="66" charset="0"/>
              </a:rPr>
              <a:t>X = (-22,5-51,096) / 28,14 = -2,615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pt-BR" sz="1800">
                <a:solidFill>
                  <a:schemeClr val="accent1"/>
                </a:solidFill>
                <a:latin typeface="Comic Sans MS" panose="030F0702030302020204" pitchFamily="66" charset="0"/>
              </a:rPr>
              <a:t>[Ca</a:t>
            </a:r>
            <a:r>
              <a:rPr lang="pt-BR" altLang="pt-BR" sz="1800" baseline="30000">
                <a:solidFill>
                  <a:schemeClr val="accent1"/>
                </a:solidFill>
                <a:latin typeface="Comic Sans MS" panose="030F0702030302020204" pitchFamily="66" charset="0"/>
              </a:rPr>
              <a:t>2+</a:t>
            </a:r>
            <a:r>
              <a:rPr lang="pt-BR" altLang="pt-BR" sz="1800">
                <a:solidFill>
                  <a:schemeClr val="accent1"/>
                </a:solidFill>
                <a:latin typeface="Comic Sans MS" panose="030F0702030302020204" pitchFamily="66" charset="0"/>
              </a:rPr>
              <a:t>] = 10</a:t>
            </a:r>
            <a:r>
              <a:rPr lang="pt-BR" altLang="pt-BR" sz="1800" baseline="30000">
                <a:solidFill>
                  <a:schemeClr val="accent1"/>
                </a:solidFill>
                <a:latin typeface="Comic Sans MS" panose="030F0702030302020204" pitchFamily="66" charset="0"/>
              </a:rPr>
              <a:t>-2,615</a:t>
            </a:r>
            <a:r>
              <a:rPr lang="pt-BR" altLang="pt-BR" sz="1800">
                <a:solidFill>
                  <a:schemeClr val="accent1"/>
                </a:solidFill>
                <a:latin typeface="Comic Sans MS" panose="030F0702030302020204" pitchFamily="66" charset="0"/>
              </a:rPr>
              <a:t> = 2,43x10</a:t>
            </a:r>
            <a:r>
              <a:rPr lang="pt-BR" altLang="pt-BR" sz="1800" baseline="30000">
                <a:solidFill>
                  <a:schemeClr val="accent1"/>
                </a:solidFill>
                <a:latin typeface="Comic Sans MS" panose="030F0702030302020204" pitchFamily="66" charset="0"/>
              </a:rPr>
              <a:t>-3</a:t>
            </a:r>
            <a:r>
              <a:rPr lang="pt-BR" altLang="pt-BR" sz="1800">
                <a:solidFill>
                  <a:schemeClr val="accent1"/>
                </a:solidFill>
                <a:latin typeface="Comic Sans MS" panose="030F0702030302020204" pitchFamily="66" charset="0"/>
              </a:rPr>
              <a:t>mol/L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pt-BR" altLang="pt-BR" sz="10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pt-BR" sz="1800">
                <a:solidFill>
                  <a:srgbClr val="0066FF"/>
                </a:solidFill>
                <a:latin typeface="Comic Sans MS" panose="030F0702030302020204" pitchFamily="66" charset="0"/>
              </a:rPr>
              <a:t>b)</a:t>
            </a:r>
            <a:r>
              <a:rPr lang="pt-BR" altLang="pt-BR" sz="1800">
                <a:latin typeface="Comic Sans MS" panose="030F0702030302020204" pitchFamily="66" charset="0"/>
              </a:rPr>
              <a:t> A sensibilidade do método é a inclinação da curva de calibração.</a:t>
            </a:r>
          </a:p>
        </p:txBody>
      </p:sp>
      <p:sp>
        <p:nvSpPr>
          <p:cNvPr id="8199" name="Text Box 31">
            <a:extLst>
              <a:ext uri="{FF2B5EF4-FFF2-40B4-BE49-F238E27FC236}">
                <a16:creationId xmlns:a16="http://schemas.microsoft.com/office/drawing/2014/main" id="{A88D1497-EFF6-4C47-8F7E-DD90A2372E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" y="5113338"/>
            <a:ext cx="9086850" cy="174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pt-BR" sz="1800">
                <a:solidFill>
                  <a:srgbClr val="0066FF"/>
                </a:solidFill>
                <a:latin typeface="Comic Sans MS" panose="030F0702030302020204" pitchFamily="66" charset="0"/>
              </a:rPr>
              <a:t>c)</a:t>
            </a:r>
            <a:r>
              <a:rPr lang="pt-BR" altLang="pt-BR" sz="1800">
                <a:latin typeface="Comic Sans MS" panose="030F0702030302020204" pitchFamily="66" charset="0"/>
              </a:rPr>
              <a:t> </a:t>
            </a:r>
            <a:r>
              <a:rPr lang="pt-BR" altLang="pt-BR" sz="1800">
                <a:solidFill>
                  <a:schemeClr val="bg2"/>
                </a:solidFill>
                <a:latin typeface="Comic Sans MS" panose="030F0702030302020204" pitchFamily="66" charset="0"/>
              </a:rPr>
              <a:t>O desvio padrão relativo da regressão pode ser calculado a partir dos desvios padrões da inclinação e do intercepto, os quais foram calculados a partir do desvio padrão da regressão: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pt-BR" sz="1800">
                <a:solidFill>
                  <a:schemeClr val="bg2"/>
                </a:solidFill>
                <a:latin typeface="Comic Sans MS" panose="030F0702030302020204" pitchFamily="66" charset="0"/>
              </a:rPr>
              <a:t>		           s</a:t>
            </a:r>
            <a:r>
              <a:rPr lang="pt-BR" altLang="pt-BR" sz="1800" baseline="-25000">
                <a:solidFill>
                  <a:schemeClr val="bg2"/>
                </a:solidFill>
                <a:latin typeface="Comic Sans MS" panose="030F0702030302020204" pitchFamily="66" charset="0"/>
              </a:rPr>
              <a:t>c</a:t>
            </a:r>
            <a:r>
              <a:rPr lang="pt-BR" altLang="pt-BR" sz="1800">
                <a:solidFill>
                  <a:schemeClr val="bg2"/>
                </a:solidFill>
                <a:latin typeface="Comic Sans MS" panose="030F0702030302020204" pitchFamily="66" charset="0"/>
              </a:rPr>
              <a:t>/c = 0,005608 </a:t>
            </a:r>
            <a:r>
              <a:rPr lang="pt-BR" altLang="pt-BR" sz="1800">
                <a:solidFill>
                  <a:schemeClr val="bg2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 s</a:t>
            </a:r>
            <a:r>
              <a:rPr lang="pt-BR" altLang="pt-BR" sz="1800" baseline="-25000">
                <a:solidFill>
                  <a:schemeClr val="bg2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c</a:t>
            </a:r>
            <a:r>
              <a:rPr lang="pt-BR" altLang="pt-BR" sz="1800">
                <a:solidFill>
                  <a:schemeClr val="bg2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=0,005608 x 2,43x10</a:t>
            </a:r>
            <a:r>
              <a:rPr lang="pt-BR" altLang="pt-BR" sz="1800" baseline="30000">
                <a:solidFill>
                  <a:schemeClr val="bg2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-3</a:t>
            </a:r>
            <a:r>
              <a:rPr lang="pt-BR" altLang="pt-BR" sz="1800">
                <a:solidFill>
                  <a:schemeClr val="bg2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=</a:t>
            </a:r>
            <a:r>
              <a:rPr lang="pt-BR" altLang="pt-BR" sz="1800">
                <a:latin typeface="Comic Sans MS" panose="030F0702030302020204" pitchFamily="66" charset="0"/>
                <a:sym typeface="Wingdings" panose="05000000000000000000" pitchFamily="2" charset="2"/>
              </a:rPr>
              <a:t> </a:t>
            </a:r>
            <a:r>
              <a:rPr lang="pt-BR" altLang="pt-BR" sz="1800">
                <a:solidFill>
                  <a:srgbClr val="66FF99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0,014x10</a:t>
            </a:r>
            <a:r>
              <a:rPr lang="pt-BR" altLang="pt-BR" sz="1800" baseline="30000">
                <a:solidFill>
                  <a:srgbClr val="66FF99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-3</a:t>
            </a:r>
            <a:r>
              <a:rPr lang="pt-BR" altLang="pt-BR" sz="1800">
                <a:latin typeface="Comic Sans MS" panose="030F0702030302020204" pitchFamily="66" charset="0"/>
                <a:sym typeface="Wingdings" panose="05000000000000000000" pitchFamily="2" charset="2"/>
              </a:rPr>
              <a:t> </a:t>
            </a:r>
            <a:endParaRPr lang="pt-BR" altLang="pt-BR" sz="1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pt-BR" altLang="pt-BR" sz="1800">
              <a:latin typeface="Comic Sans MS" panose="030F0702030302020204" pitchFamily="66" charset="0"/>
            </a:endParaRPr>
          </a:p>
        </p:txBody>
      </p:sp>
      <p:graphicFrame>
        <p:nvGraphicFramePr>
          <p:cNvPr id="8195" name="Object 32">
            <a:extLst>
              <a:ext uri="{FF2B5EF4-FFF2-40B4-BE49-F238E27FC236}">
                <a16:creationId xmlns:a16="http://schemas.microsoft.com/office/drawing/2014/main" id="{69DC7677-FBCC-45BF-A0F2-65DB1C6AEAD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4300" y="5915025"/>
          <a:ext cx="2481263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84197" imgH="556134" progId="Equation.3">
                  <p:embed/>
                </p:oleObj>
              </mc:Choice>
              <mc:Fallback>
                <p:oleObj name="Equation" r:id="rId5" imgW="1684197" imgH="556134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" y="5915025"/>
                        <a:ext cx="2481263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1">
            <a:extLst>
              <a:ext uri="{FF2B5EF4-FFF2-40B4-BE49-F238E27FC236}">
                <a16:creationId xmlns:a16="http://schemas.microsoft.com/office/drawing/2014/main" id="{B296D20F-77ED-4B89-9C16-E8EF6C3F7E87}"/>
              </a:ext>
            </a:extLst>
          </p:cNvPr>
          <p:cNvGrpSpPr>
            <a:grpSpLocks/>
          </p:cNvGrpSpPr>
          <p:nvPr/>
        </p:nvGrpSpPr>
        <p:grpSpPr bwMode="auto">
          <a:xfrm>
            <a:off x="2133600" y="4157663"/>
            <a:ext cx="1905000" cy="1130300"/>
            <a:chOff x="1344" y="2619"/>
            <a:chExt cx="1200" cy="712"/>
          </a:xfrm>
        </p:grpSpPr>
        <p:sp>
          <p:nvSpPr>
            <p:cNvPr id="33801" name="Oval 9">
              <a:extLst>
                <a:ext uri="{FF2B5EF4-FFF2-40B4-BE49-F238E27FC236}">
                  <a16:creationId xmlns:a16="http://schemas.microsoft.com/office/drawing/2014/main" id="{38A7F29A-FD16-4912-890F-5BB8ADBA3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4" y="2630"/>
              <a:ext cx="758" cy="701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prstDash val="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33802" name="AutoShape 10">
              <a:extLst>
                <a:ext uri="{FF2B5EF4-FFF2-40B4-BE49-F238E27FC236}">
                  <a16:creationId xmlns:a16="http://schemas.microsoft.com/office/drawing/2014/main" id="{6B22706B-B41C-4191-AF26-960C67817D2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967841">
              <a:off x="2112" y="2619"/>
              <a:ext cx="432" cy="307"/>
            </a:xfrm>
            <a:prstGeom prst="leftArrow">
              <a:avLst>
                <a:gd name="adj1" fmla="val 50000"/>
                <a:gd name="adj2" fmla="val 35179"/>
              </a:avLst>
            </a:prstGeom>
            <a:solidFill>
              <a:srgbClr val="FF0000">
                <a:alpha val="59999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81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81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81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8194" grpId="0"/>
      <p:bldP spid="8198" grpId="0" build="p" bldLvl="5"/>
      <p:bldP spid="819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9A2B7988-534D-4DD8-8D6E-00627CA1D9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Potenciometria direta</a:t>
            </a:r>
          </a:p>
        </p:txBody>
      </p:sp>
      <p:sp>
        <p:nvSpPr>
          <p:cNvPr id="24" name="Text Box 3">
            <a:extLst>
              <a:ext uri="{FF2B5EF4-FFF2-40B4-BE49-F238E27FC236}">
                <a16:creationId xmlns:a16="http://schemas.microsoft.com/office/drawing/2014/main" id="{84018776-0083-4F2E-A776-C189A427BE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213" y="1179513"/>
            <a:ext cx="8780462" cy="5632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pt-BR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Vantagens:</a:t>
            </a:r>
            <a:endParaRPr lang="pt-BR" dirty="0"/>
          </a:p>
          <a:p>
            <a:pPr marL="179388" lvl="1">
              <a:buFontTx/>
              <a:buChar char="•"/>
              <a:defRPr/>
            </a:pPr>
            <a:r>
              <a:rPr lang="pt-BR" dirty="0">
                <a:solidFill>
                  <a:srgbClr val="00CC99"/>
                </a:solidFill>
              </a:rPr>
              <a:t> Alta sensibilidade (</a:t>
            </a:r>
            <a:r>
              <a:rPr lang="pt-BR" dirty="0">
                <a:solidFill>
                  <a:srgbClr val="00C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ex.</a:t>
            </a:r>
            <a:r>
              <a:rPr lang="pt-BR" dirty="0">
                <a:solidFill>
                  <a:srgbClr val="00CC99"/>
                </a:solidFill>
              </a:rPr>
              <a:t>: análise de potássio - LQ 0,039 </a:t>
            </a:r>
            <a:r>
              <a:rPr lang="pt-BR" dirty="0" err="1">
                <a:solidFill>
                  <a:srgbClr val="00CC99"/>
                </a:solidFill>
                <a:latin typeface="Symbol" pitchFamily="18" charset="2"/>
              </a:rPr>
              <a:t>m</a:t>
            </a:r>
            <a:r>
              <a:rPr lang="pt-BR" dirty="0" err="1">
                <a:solidFill>
                  <a:srgbClr val="00CC99"/>
                </a:solidFill>
              </a:rPr>
              <a:t>g</a:t>
            </a:r>
            <a:r>
              <a:rPr lang="pt-BR" dirty="0">
                <a:solidFill>
                  <a:srgbClr val="00CC99"/>
                </a:solidFill>
              </a:rPr>
              <a:t>/mL com eletrodo seletivo e 0,5 </a:t>
            </a:r>
            <a:r>
              <a:rPr lang="pt-BR" dirty="0" err="1">
                <a:solidFill>
                  <a:srgbClr val="00CC99"/>
                </a:solidFill>
                <a:latin typeface="Symbol" pitchFamily="18" charset="2"/>
              </a:rPr>
              <a:t>m</a:t>
            </a:r>
            <a:r>
              <a:rPr lang="pt-BR" dirty="0" err="1">
                <a:solidFill>
                  <a:srgbClr val="00CC99"/>
                </a:solidFill>
              </a:rPr>
              <a:t>g</a:t>
            </a:r>
            <a:r>
              <a:rPr lang="pt-BR" dirty="0">
                <a:solidFill>
                  <a:srgbClr val="00CC99"/>
                </a:solidFill>
              </a:rPr>
              <a:t>/mL por fotometria de chama);</a:t>
            </a:r>
          </a:p>
          <a:p>
            <a:pPr marL="179388" lvl="1">
              <a:buFontTx/>
              <a:buChar char="•"/>
              <a:defRPr/>
            </a:pPr>
            <a:r>
              <a:rPr lang="pt-BR" dirty="0">
                <a:solidFill>
                  <a:srgbClr val="0066FF"/>
                </a:solidFill>
              </a:rPr>
              <a:t> Funcionam bem em solventes orgânicos e em presença de moléculas solúveis em gordura;</a:t>
            </a:r>
          </a:p>
          <a:p>
            <a:pPr marL="179388" lvl="1">
              <a:buFontTx/>
              <a:buChar char="•"/>
              <a:defRPr/>
            </a:pPr>
            <a:r>
              <a:rPr lang="pt-BR" dirty="0">
                <a:solidFill>
                  <a:srgbClr val="FF9900"/>
                </a:solidFill>
              </a:rPr>
              <a:t> Podem ser utilizados em soluções de redutores e oxidantes;</a:t>
            </a:r>
          </a:p>
          <a:p>
            <a:pPr marL="179388" lvl="1">
              <a:buFontTx/>
              <a:buChar char="•"/>
              <a:defRPr/>
            </a:pPr>
            <a:r>
              <a:rPr lang="pt-BR" dirty="0">
                <a:solidFill>
                  <a:srgbClr val="00CC99"/>
                </a:solidFill>
              </a:rPr>
              <a:t> Grande faixa de resposta linear;</a:t>
            </a:r>
          </a:p>
          <a:p>
            <a:pPr marL="179388" lvl="1">
              <a:buFontTx/>
              <a:buChar char="•"/>
              <a:defRPr/>
            </a:pPr>
            <a:r>
              <a:rPr lang="pt-BR" dirty="0">
                <a:solidFill>
                  <a:srgbClr val="0066FF"/>
                </a:solidFill>
              </a:rPr>
              <a:t> Não destrutivo;</a:t>
            </a:r>
          </a:p>
          <a:p>
            <a:pPr marL="179388" lvl="1">
              <a:buFontTx/>
              <a:buChar char="•"/>
              <a:defRPr/>
            </a:pPr>
            <a:r>
              <a:rPr lang="pt-BR" dirty="0">
                <a:solidFill>
                  <a:srgbClr val="FF9900"/>
                </a:solidFill>
              </a:rPr>
              <a:t> Não contaminante;</a:t>
            </a:r>
          </a:p>
          <a:p>
            <a:pPr marL="179388" lvl="1">
              <a:buFontTx/>
              <a:buChar char="•"/>
              <a:defRPr/>
            </a:pPr>
            <a:r>
              <a:rPr lang="pt-BR" dirty="0">
                <a:solidFill>
                  <a:srgbClr val="00CC99"/>
                </a:solidFill>
              </a:rPr>
              <a:t> Tempo de resposta curto;</a:t>
            </a:r>
          </a:p>
          <a:p>
            <a:pPr marL="179388" lvl="1">
              <a:buFontTx/>
              <a:buChar char="•"/>
              <a:defRPr/>
            </a:pPr>
            <a:r>
              <a:rPr lang="pt-BR" dirty="0">
                <a:solidFill>
                  <a:srgbClr val="0066FF"/>
                </a:solidFill>
              </a:rPr>
              <a:t> Não é afetado por cor ou turbidez;</a:t>
            </a:r>
          </a:p>
          <a:p>
            <a:pPr marL="179388" lvl="1">
              <a:buFontTx/>
              <a:buChar char="•"/>
              <a:defRPr/>
            </a:pPr>
            <a:r>
              <a:rPr lang="pt-BR" dirty="0">
                <a:solidFill>
                  <a:srgbClr val="FF9900"/>
                </a:solidFill>
              </a:rPr>
              <a:t> Facilidade de automação e construção de acordo com a necessidade (forma, tamanho, finalidade).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 bldLvl="5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93AAF84E-4E6B-4772-926D-2CE43F71AB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Potenciometria direta</a:t>
            </a:r>
          </a:p>
        </p:txBody>
      </p:sp>
      <p:sp>
        <p:nvSpPr>
          <p:cNvPr id="24" name="Text Box 3">
            <a:extLst>
              <a:ext uri="{FF2B5EF4-FFF2-40B4-BE49-F238E27FC236}">
                <a16:creationId xmlns:a16="http://schemas.microsoft.com/office/drawing/2014/main" id="{381E96F6-0805-40B4-A597-0B9B9CC14B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213" y="1179513"/>
            <a:ext cx="8780462" cy="440120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pt-BR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Desvantagens/Limitações:</a:t>
            </a:r>
          </a:p>
          <a:p>
            <a:pPr marL="179388" lvl="1">
              <a:buFontTx/>
              <a:buChar char="•"/>
              <a:defRPr/>
            </a:pPr>
            <a:r>
              <a:rPr lang="pt-BR" dirty="0">
                <a:solidFill>
                  <a:srgbClr val="00CC99"/>
                </a:solidFill>
              </a:rPr>
              <a:t> Forte dependência com força iônica do meio;</a:t>
            </a:r>
          </a:p>
          <a:p>
            <a:pPr marL="179388" lvl="1">
              <a:buFontTx/>
              <a:buChar char="•"/>
              <a:defRPr/>
            </a:pPr>
            <a:r>
              <a:rPr lang="pt-BR" dirty="0">
                <a:solidFill>
                  <a:srgbClr val="0066FF"/>
                </a:solidFill>
              </a:rPr>
              <a:t> Interferências;</a:t>
            </a:r>
          </a:p>
          <a:p>
            <a:pPr marL="636588" lvl="2">
              <a:buFontTx/>
              <a:buChar char="•"/>
              <a:defRPr/>
            </a:pPr>
            <a:r>
              <a:rPr lang="pt-BR" sz="1800" dirty="0">
                <a:solidFill>
                  <a:srgbClr val="00B0F0"/>
                </a:solidFill>
              </a:rPr>
              <a:t> O eletrodo responde para outras espécies:</a:t>
            </a:r>
          </a:p>
          <a:p>
            <a:pPr marL="1093788" lvl="3">
              <a:buFontTx/>
              <a:buChar char="•"/>
              <a:defRPr/>
            </a:pPr>
            <a:r>
              <a:rPr lang="pt-BR" sz="1600" dirty="0">
                <a:solidFill>
                  <a:srgbClr val="00B0F0"/>
                </a:solidFill>
              </a:rPr>
              <a:t> Na</a:t>
            </a:r>
            <a:r>
              <a:rPr lang="pt-BR" sz="1600" baseline="30000" dirty="0">
                <a:solidFill>
                  <a:srgbClr val="00B0F0"/>
                </a:solidFill>
              </a:rPr>
              <a:t>+</a:t>
            </a:r>
            <a:r>
              <a:rPr lang="pt-BR" sz="1600" dirty="0">
                <a:solidFill>
                  <a:srgbClr val="00B0F0"/>
                </a:solidFill>
              </a:rPr>
              <a:t> no eletrodo de vidro, etc...</a:t>
            </a:r>
          </a:p>
          <a:p>
            <a:pPr marL="179388" lvl="1">
              <a:buFontTx/>
              <a:buChar char="•"/>
              <a:defRPr/>
            </a:pPr>
            <a:r>
              <a:rPr lang="pt-BR" dirty="0">
                <a:solidFill>
                  <a:srgbClr val="FF9933"/>
                </a:solidFill>
              </a:rPr>
              <a:t> “Envenenamento” do eletrodo;</a:t>
            </a:r>
          </a:p>
          <a:p>
            <a:pPr marL="636588" lvl="2">
              <a:buFontTx/>
              <a:buChar char="•"/>
              <a:defRPr/>
            </a:pPr>
            <a:r>
              <a:rPr lang="pt-BR" sz="1800" i="1" dirty="0">
                <a:solidFill>
                  <a:srgbClr val="FFC000"/>
                </a:solidFill>
              </a:rPr>
              <a:t> Substâncias que se adsorvem na superfície do eletrodo, “envenena-o”, resultando em respostas diferentes ou lentas.</a:t>
            </a:r>
          </a:p>
          <a:p>
            <a:pPr marL="179388" lvl="1">
              <a:buFontTx/>
              <a:buChar char="•"/>
              <a:defRPr/>
            </a:pPr>
            <a:r>
              <a:rPr lang="pt-BR" dirty="0">
                <a:solidFill>
                  <a:srgbClr val="00CC99"/>
                </a:solidFill>
              </a:rPr>
              <a:t> Erro de precisão frequentemente &gt; 1%;</a:t>
            </a:r>
          </a:p>
          <a:p>
            <a:pPr marL="179388" lvl="1">
              <a:buFontTx/>
              <a:buChar char="•"/>
              <a:defRPr/>
            </a:pPr>
            <a:r>
              <a:rPr lang="pt-BR" dirty="0">
                <a:solidFill>
                  <a:srgbClr val="0066FF"/>
                </a:solidFill>
              </a:rPr>
              <a:t> Obstrução por proteínas ou outras espécies;</a:t>
            </a:r>
          </a:p>
          <a:p>
            <a:pPr marL="636588" lvl="2">
              <a:buFontTx/>
              <a:buChar char="•"/>
              <a:defRPr/>
            </a:pPr>
            <a:r>
              <a:rPr lang="pt-BR" sz="1800" dirty="0">
                <a:solidFill>
                  <a:srgbClr val="00B0F0"/>
                </a:solidFill>
              </a:rPr>
              <a:t> Situações que levam a respostas lentas.</a:t>
            </a:r>
          </a:p>
          <a:p>
            <a:pPr marL="179388" lvl="1">
              <a:buFontTx/>
              <a:buChar char="•"/>
              <a:defRPr/>
            </a:pPr>
            <a:r>
              <a:rPr lang="pt-BR" dirty="0">
                <a:solidFill>
                  <a:srgbClr val="FF9933"/>
                </a:solidFill>
              </a:rPr>
              <a:t> Alguns eletrodos são frágeis e não podem ser guardados por muito tempo.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7291778C-0FF5-4DBD-A855-A617F25FFD6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746650" y="1985510"/>
            <a:ext cx="5639587" cy="442021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p" bldLvl="5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7" name="Text Box 3">
            <a:extLst>
              <a:ext uri="{FF2B5EF4-FFF2-40B4-BE49-F238E27FC236}">
                <a16:creationId xmlns:a16="http://schemas.microsoft.com/office/drawing/2014/main" id="{715F2CAF-362A-445E-B0FB-FEE1F2F938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3163" y="2295525"/>
            <a:ext cx="6788150" cy="173672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pt-BR" sz="5400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Titulação Potenciométrica</a:t>
            </a:r>
          </a:p>
        </p:txBody>
      </p:sp>
      <p:sp>
        <p:nvSpPr>
          <p:cNvPr id="210948" name="Text Box 4">
            <a:extLst>
              <a:ext uri="{FF2B5EF4-FFF2-40B4-BE49-F238E27FC236}">
                <a16:creationId xmlns:a16="http://schemas.microsoft.com/office/drawing/2014/main" id="{4A707FB3-2211-4DD8-B452-3D482D719B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3025" y="5486400"/>
            <a:ext cx="3824288" cy="118745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pt-BR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Tudo o que você precisa saber e nem precisa perguntar....</a:t>
            </a:r>
          </a:p>
        </p:txBody>
      </p:sp>
      <p:pic>
        <p:nvPicPr>
          <p:cNvPr id="78856" name="Picture 8" descr="Titulação">
            <a:extLst>
              <a:ext uri="{FF2B5EF4-FFF2-40B4-BE49-F238E27FC236}">
                <a16:creationId xmlns:a16="http://schemas.microsoft.com/office/drawing/2014/main" id="{A81CF4C9-CD5F-43EC-9DC2-A90461577F1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3971925"/>
            <a:ext cx="2476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2">
            <a:extLst>
              <a:ext uri="{FF2B5EF4-FFF2-40B4-BE49-F238E27FC236}">
                <a16:creationId xmlns:a16="http://schemas.microsoft.com/office/drawing/2014/main" id="{25F1A744-241A-4875-B38D-796C49BD08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09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09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109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109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10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47" grpId="0"/>
      <p:bldP spid="2109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>
            <a:extLst>
              <a:ext uri="{FF2B5EF4-FFF2-40B4-BE49-F238E27FC236}">
                <a16:creationId xmlns:a16="http://schemas.microsoft.com/office/drawing/2014/main" id="{8C0AA519-F043-4E18-9EA2-277BFA922D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5450" y="311150"/>
            <a:ext cx="57515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400" b="1">
                <a:latin typeface="Tahoma" panose="020B0604030504040204" pitchFamily="34" charset="0"/>
              </a:rPr>
              <a:t>Classificação dos métodos analíticos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400">
                <a:solidFill>
                  <a:srgbClr val="FF0000"/>
                </a:solidFill>
                <a:latin typeface="Tahoma" panose="020B0604030504040204" pitchFamily="34" charset="0"/>
              </a:rPr>
              <a:t>CLÁSSICOS E INSTRUMENTAIS</a:t>
            </a:r>
          </a:p>
        </p:txBody>
      </p:sp>
      <p:sp>
        <p:nvSpPr>
          <p:cNvPr id="9224" name="Text Box 6">
            <a:extLst>
              <a:ext uri="{FF2B5EF4-FFF2-40B4-BE49-F238E27FC236}">
                <a16:creationId xmlns:a16="http://schemas.microsoft.com/office/drawing/2014/main" id="{CD64DD0A-9FA8-4CB2-A85E-A86DF4C209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825" y="1570038"/>
            <a:ext cx="3025775" cy="8302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pt-BR" dirty="0">
                <a:solidFill>
                  <a:srgbClr val="002060"/>
                </a:solidFill>
              </a:rPr>
              <a:t>Chamados de métodos de via úmida</a:t>
            </a:r>
          </a:p>
        </p:txBody>
      </p:sp>
      <p:sp>
        <p:nvSpPr>
          <p:cNvPr id="10" name="Seta para baixo 9">
            <a:extLst>
              <a:ext uri="{FF2B5EF4-FFF2-40B4-BE49-F238E27FC236}">
                <a16:creationId xmlns:a16="http://schemas.microsoft.com/office/drawing/2014/main" id="{F6087D80-7794-4F39-8FA6-D1EDA36E7A92}"/>
              </a:ext>
            </a:extLst>
          </p:cNvPr>
          <p:cNvSpPr/>
          <p:nvPr/>
        </p:nvSpPr>
        <p:spPr>
          <a:xfrm rot="1957179">
            <a:off x="2728913" y="1096963"/>
            <a:ext cx="382587" cy="423862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12" name="Seta para baixo 11">
            <a:extLst>
              <a:ext uri="{FF2B5EF4-FFF2-40B4-BE49-F238E27FC236}">
                <a16:creationId xmlns:a16="http://schemas.microsoft.com/office/drawing/2014/main" id="{BA91B51F-A6A9-4034-A7FB-1E72DB542F90}"/>
              </a:ext>
            </a:extLst>
          </p:cNvPr>
          <p:cNvSpPr/>
          <p:nvPr/>
        </p:nvSpPr>
        <p:spPr>
          <a:xfrm>
            <a:off x="795338" y="2571750"/>
            <a:ext cx="409575" cy="463550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15" name="Seta para baixo 14">
            <a:extLst>
              <a:ext uri="{FF2B5EF4-FFF2-40B4-BE49-F238E27FC236}">
                <a16:creationId xmlns:a16="http://schemas.microsoft.com/office/drawing/2014/main" id="{1FCA3967-6946-43E3-B453-ACD5CBF29DC3}"/>
              </a:ext>
            </a:extLst>
          </p:cNvPr>
          <p:cNvSpPr/>
          <p:nvPr/>
        </p:nvSpPr>
        <p:spPr>
          <a:xfrm>
            <a:off x="2592388" y="2557463"/>
            <a:ext cx="409575" cy="463550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17" name="Seta para baixo 16">
            <a:extLst>
              <a:ext uri="{FF2B5EF4-FFF2-40B4-BE49-F238E27FC236}">
                <a16:creationId xmlns:a16="http://schemas.microsoft.com/office/drawing/2014/main" id="{6301D8F5-FE06-41AE-A74D-B580DA317244}"/>
              </a:ext>
            </a:extLst>
          </p:cNvPr>
          <p:cNvSpPr/>
          <p:nvPr/>
        </p:nvSpPr>
        <p:spPr>
          <a:xfrm>
            <a:off x="6237288" y="2559050"/>
            <a:ext cx="409575" cy="1090613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18" name="Seta para baixo 17">
            <a:extLst>
              <a:ext uri="{FF2B5EF4-FFF2-40B4-BE49-F238E27FC236}">
                <a16:creationId xmlns:a16="http://schemas.microsoft.com/office/drawing/2014/main" id="{55A3C914-95EF-4DDE-BE05-1D614253FF3B}"/>
              </a:ext>
            </a:extLst>
          </p:cNvPr>
          <p:cNvSpPr/>
          <p:nvPr/>
        </p:nvSpPr>
        <p:spPr>
          <a:xfrm>
            <a:off x="8024813" y="2571750"/>
            <a:ext cx="409575" cy="463550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19" name="Text Box 6">
            <a:extLst>
              <a:ext uri="{FF2B5EF4-FFF2-40B4-BE49-F238E27FC236}">
                <a16:creationId xmlns:a16="http://schemas.microsoft.com/office/drawing/2014/main" id="{D1DD3DB6-3E49-4DA2-A58F-B7D5F81E60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38" y="3167063"/>
            <a:ext cx="1781175" cy="4826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pt-BR" dirty="0" err="1">
                <a:solidFill>
                  <a:srgbClr val="002060"/>
                </a:solidFill>
              </a:rPr>
              <a:t>Gravimetria</a:t>
            </a:r>
            <a:endParaRPr lang="pt-BR" dirty="0">
              <a:solidFill>
                <a:srgbClr val="002060"/>
              </a:solidFill>
            </a:endParaRPr>
          </a:p>
        </p:txBody>
      </p:sp>
      <p:sp>
        <p:nvSpPr>
          <p:cNvPr id="20" name="Text Box 6">
            <a:extLst>
              <a:ext uri="{FF2B5EF4-FFF2-40B4-BE49-F238E27FC236}">
                <a16:creationId xmlns:a16="http://schemas.microsoft.com/office/drawing/2014/main" id="{0735AF84-0D62-478E-A18B-E79180FA71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3263" y="3184525"/>
            <a:ext cx="1658937" cy="46196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pt-BR" dirty="0">
                <a:solidFill>
                  <a:srgbClr val="002060"/>
                </a:solidFill>
              </a:rPr>
              <a:t>Volumetria</a:t>
            </a:r>
          </a:p>
        </p:txBody>
      </p:sp>
      <p:sp>
        <p:nvSpPr>
          <p:cNvPr id="22" name="Text Box 6">
            <a:extLst>
              <a:ext uri="{FF2B5EF4-FFF2-40B4-BE49-F238E27FC236}">
                <a16:creationId xmlns:a16="http://schemas.microsoft.com/office/drawing/2014/main" id="{DE2CA4BD-3A8B-4C94-9B07-91BA0E5BD6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5588" y="3802063"/>
            <a:ext cx="2225675" cy="4603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pt-BR" dirty="0">
                <a:solidFill>
                  <a:schemeClr val="accent2"/>
                </a:solidFill>
              </a:rPr>
              <a:t>Espectrométrico</a:t>
            </a:r>
          </a:p>
        </p:txBody>
      </p:sp>
      <p:sp>
        <p:nvSpPr>
          <p:cNvPr id="24" name="Text Box 6">
            <a:extLst>
              <a:ext uri="{FF2B5EF4-FFF2-40B4-BE49-F238E27FC236}">
                <a16:creationId xmlns:a16="http://schemas.microsoft.com/office/drawing/2014/main" id="{C459AD62-FE05-4921-B591-86712BE0EF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1488" y="3187700"/>
            <a:ext cx="2279650" cy="4826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pt-BR" dirty="0">
                <a:solidFill>
                  <a:schemeClr val="accent2"/>
                </a:solidFill>
              </a:rPr>
              <a:t>Cromatográfico</a:t>
            </a:r>
          </a:p>
        </p:txBody>
      </p:sp>
      <p:sp>
        <p:nvSpPr>
          <p:cNvPr id="25" name="Seta para baixo 24">
            <a:extLst>
              <a:ext uri="{FF2B5EF4-FFF2-40B4-BE49-F238E27FC236}">
                <a16:creationId xmlns:a16="http://schemas.microsoft.com/office/drawing/2014/main" id="{49F66B90-9174-4004-9E44-C955A3054CFE}"/>
              </a:ext>
            </a:extLst>
          </p:cNvPr>
          <p:cNvSpPr/>
          <p:nvPr/>
        </p:nvSpPr>
        <p:spPr>
          <a:xfrm>
            <a:off x="5999163" y="4371975"/>
            <a:ext cx="409575" cy="46513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7" name="Seta para baixo 26">
            <a:extLst>
              <a:ext uri="{FF2B5EF4-FFF2-40B4-BE49-F238E27FC236}">
                <a16:creationId xmlns:a16="http://schemas.microsoft.com/office/drawing/2014/main" id="{F3BE9523-94E4-43D3-A959-DE65BE75F051}"/>
              </a:ext>
            </a:extLst>
          </p:cNvPr>
          <p:cNvSpPr/>
          <p:nvPr/>
        </p:nvSpPr>
        <p:spPr>
          <a:xfrm>
            <a:off x="8051800" y="3748088"/>
            <a:ext cx="409575" cy="1090612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11" name="Seta para baixo 10">
            <a:extLst>
              <a:ext uri="{FF2B5EF4-FFF2-40B4-BE49-F238E27FC236}">
                <a16:creationId xmlns:a16="http://schemas.microsoft.com/office/drawing/2014/main" id="{CA427532-2854-4F2C-9346-52858F60E031}"/>
              </a:ext>
            </a:extLst>
          </p:cNvPr>
          <p:cNvSpPr/>
          <p:nvPr/>
        </p:nvSpPr>
        <p:spPr>
          <a:xfrm rot="19375876">
            <a:off x="5726113" y="1063625"/>
            <a:ext cx="382587" cy="438150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grpSp>
        <p:nvGrpSpPr>
          <p:cNvPr id="2" name="Group 26">
            <a:extLst>
              <a:ext uri="{FF2B5EF4-FFF2-40B4-BE49-F238E27FC236}">
                <a16:creationId xmlns:a16="http://schemas.microsoft.com/office/drawing/2014/main" id="{4F7CE836-D0F5-49E0-8EC6-436864EDAB62}"/>
              </a:ext>
            </a:extLst>
          </p:cNvPr>
          <p:cNvGrpSpPr>
            <a:grpSpLocks/>
          </p:cNvGrpSpPr>
          <p:nvPr/>
        </p:nvGrpSpPr>
        <p:grpSpPr bwMode="auto">
          <a:xfrm>
            <a:off x="3133725" y="1570038"/>
            <a:ext cx="5383213" cy="4195762"/>
            <a:chOff x="1974" y="989"/>
            <a:chExt cx="3391" cy="2643"/>
          </a:xfrm>
        </p:grpSpPr>
        <p:sp>
          <p:nvSpPr>
            <p:cNvPr id="9223" name="Text Box 21">
              <a:extLst>
                <a:ext uri="{FF2B5EF4-FFF2-40B4-BE49-F238E27FC236}">
                  <a16:creationId xmlns:a16="http://schemas.microsoft.com/office/drawing/2014/main" id="{651E4E50-E29C-407C-B30E-6DD0853BAE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06" y="989"/>
              <a:ext cx="2459" cy="523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pt-BR">
                  <a:solidFill>
                    <a:srgbClr val="002060"/>
                  </a:solidFill>
                </a:rPr>
                <a:t>Baseados em propriedades físicas (</a:t>
              </a:r>
              <a:r>
                <a:rPr lang="pt-BR" sz="1600">
                  <a:solidFill>
                    <a:srgbClr val="002060"/>
                  </a:solidFill>
                </a:rPr>
                <a:t>químicas em alguns casos</a:t>
              </a:r>
              <a:r>
                <a:rPr lang="pt-BR">
                  <a:solidFill>
                    <a:srgbClr val="002060"/>
                  </a:solidFill>
                </a:rPr>
                <a:t>)</a:t>
              </a:r>
            </a:p>
          </p:txBody>
        </p:sp>
        <p:sp>
          <p:nvSpPr>
            <p:cNvPr id="16" name="Seta para baixo 15">
              <a:extLst>
                <a:ext uri="{FF2B5EF4-FFF2-40B4-BE49-F238E27FC236}">
                  <a16:creationId xmlns:a16="http://schemas.microsoft.com/office/drawing/2014/main" id="{007DD9E8-C09A-4AC8-9878-96B265CA046C}"/>
                </a:ext>
              </a:extLst>
            </p:cNvPr>
            <p:cNvSpPr/>
            <p:nvPr/>
          </p:nvSpPr>
          <p:spPr>
            <a:xfrm>
              <a:off x="2966" y="1620"/>
              <a:ext cx="258" cy="292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pt-BR"/>
            </a:p>
          </p:txBody>
        </p:sp>
        <p:sp>
          <p:nvSpPr>
            <p:cNvPr id="21" name="Text Box 6">
              <a:extLst>
                <a:ext uri="{FF2B5EF4-FFF2-40B4-BE49-F238E27FC236}">
                  <a16:creationId xmlns:a16="http://schemas.microsoft.com/office/drawing/2014/main" id="{EC99518C-2700-4A26-A19D-0F298120A1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42" y="2008"/>
              <a:ext cx="1298" cy="294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pt-BR" dirty="0" err="1">
                  <a:solidFill>
                    <a:schemeClr val="accent2"/>
                  </a:solidFill>
                </a:rPr>
                <a:t>Eletroanalítico</a:t>
              </a:r>
              <a:endParaRPr lang="pt-BR" dirty="0">
                <a:solidFill>
                  <a:schemeClr val="accent2"/>
                </a:solidFill>
              </a:endParaRPr>
            </a:p>
          </p:txBody>
        </p:sp>
        <p:sp>
          <p:nvSpPr>
            <p:cNvPr id="26" name="Seta para baixo 25">
              <a:extLst>
                <a:ext uri="{FF2B5EF4-FFF2-40B4-BE49-F238E27FC236}">
                  <a16:creationId xmlns:a16="http://schemas.microsoft.com/office/drawing/2014/main" id="{D874C591-7365-4B25-A6E0-A5169CB09907}"/>
                </a:ext>
              </a:extLst>
            </p:cNvPr>
            <p:cNvSpPr/>
            <p:nvPr/>
          </p:nvSpPr>
          <p:spPr>
            <a:xfrm>
              <a:off x="2751" y="2358"/>
              <a:ext cx="258" cy="687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pt-BR"/>
            </a:p>
          </p:txBody>
        </p:sp>
        <p:sp>
          <p:nvSpPr>
            <p:cNvPr id="28" name="Text Box 6">
              <a:extLst>
                <a:ext uri="{FF2B5EF4-FFF2-40B4-BE49-F238E27FC236}">
                  <a16:creationId xmlns:a16="http://schemas.microsoft.com/office/drawing/2014/main" id="{5FCBBD19-449F-4243-8845-831C20D390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74" y="3108"/>
              <a:ext cx="1237" cy="524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pt-BR">
                  <a:solidFill>
                    <a:srgbClr val="00CC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Propriedades elétricas</a:t>
              </a:r>
            </a:p>
          </p:txBody>
        </p:sp>
      </p:grpSp>
      <p:sp>
        <p:nvSpPr>
          <p:cNvPr id="29" name="Text Box 6">
            <a:extLst>
              <a:ext uri="{FF2B5EF4-FFF2-40B4-BE49-F238E27FC236}">
                <a16:creationId xmlns:a16="http://schemas.microsoft.com/office/drawing/2014/main" id="{4CC40700-8153-4920-AF66-7879467D6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0013" y="4933950"/>
            <a:ext cx="1890712" cy="84772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pt-BR">
                <a:solidFill>
                  <a:srgbClr val="00CC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Propriedades ópticas</a:t>
            </a:r>
          </a:p>
        </p:txBody>
      </p:sp>
      <p:sp>
        <p:nvSpPr>
          <p:cNvPr id="30" name="Text Box 6">
            <a:extLst>
              <a:ext uri="{FF2B5EF4-FFF2-40B4-BE49-F238E27FC236}">
                <a16:creationId xmlns:a16="http://schemas.microsoft.com/office/drawing/2014/main" id="{220E113F-09B9-485F-B414-3940FDB0E2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1688" y="4933950"/>
            <a:ext cx="1920875" cy="86042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pt-BR">
                <a:solidFill>
                  <a:srgbClr val="00CC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Propriedades diversas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C6F52CFF-D466-4B4A-B70C-FD898F4B50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Titulação Potenciométrica</a:t>
            </a:r>
          </a:p>
        </p:txBody>
      </p:sp>
      <p:pic>
        <p:nvPicPr>
          <p:cNvPr id="41987" name="Picture 4" descr="FG15_16">
            <a:extLst>
              <a:ext uri="{FF2B5EF4-FFF2-40B4-BE49-F238E27FC236}">
                <a16:creationId xmlns:a16="http://schemas.microsoft.com/office/drawing/2014/main" id="{7AA72FD7-B3BE-4CB8-A5D6-327517F1B1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639763"/>
            <a:ext cx="8229600" cy="621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DAFFB1AD-1A19-4407-8A5B-77893E7B85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Titulação Potenciométrica</a:t>
            </a:r>
          </a:p>
        </p:txBody>
      </p:sp>
      <p:pic>
        <p:nvPicPr>
          <p:cNvPr id="56323" name="Picture 7">
            <a:extLst>
              <a:ext uri="{FF2B5EF4-FFF2-40B4-BE49-F238E27FC236}">
                <a16:creationId xmlns:a16="http://schemas.microsoft.com/office/drawing/2014/main" id="{D6D86C09-8D4F-466F-A072-8EF11E9CBF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79"/>
          <a:stretch>
            <a:fillRect/>
          </a:stretch>
        </p:blipFill>
        <p:spPr bwMode="auto">
          <a:xfrm>
            <a:off x="4249738" y="1143000"/>
            <a:ext cx="4894262" cy="546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4" name="Text Box 8">
            <a:extLst>
              <a:ext uri="{FF2B5EF4-FFF2-40B4-BE49-F238E27FC236}">
                <a16:creationId xmlns:a16="http://schemas.microsoft.com/office/drawing/2014/main" id="{FD97985F-248F-43D1-8C2B-CC7B32E773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263" y="2273300"/>
            <a:ext cx="3957637" cy="283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AutoNum type="arabicParenR"/>
            </a:pPr>
            <a:r>
              <a:rPr lang="pt-BR" altLang="pt-BR" sz="2400">
                <a:latin typeface="Comic Sans MS" panose="030F0702030302020204" pitchFamily="66" charset="0"/>
              </a:rPr>
              <a:t>O que é necessário para realizar uma titulação?</a:t>
            </a:r>
          </a:p>
          <a:p>
            <a:pPr eaLnBrk="1" hangingPunct="1">
              <a:spcBef>
                <a:spcPct val="50000"/>
              </a:spcBef>
              <a:buFontTx/>
              <a:buAutoNum type="arabicParenR"/>
            </a:pPr>
            <a:r>
              <a:rPr lang="pt-BR" altLang="pt-BR" sz="2400">
                <a:latin typeface="Comic Sans MS" panose="030F0702030302020204" pitchFamily="66" charset="0"/>
              </a:rPr>
              <a:t>O que é necessário para realizar uma titulação potenciométrica?</a:t>
            </a:r>
          </a:p>
        </p:txBody>
      </p:sp>
      <p:grpSp>
        <p:nvGrpSpPr>
          <p:cNvPr id="2" name="Group 15">
            <a:extLst>
              <a:ext uri="{FF2B5EF4-FFF2-40B4-BE49-F238E27FC236}">
                <a16:creationId xmlns:a16="http://schemas.microsoft.com/office/drawing/2014/main" id="{7FB88041-9C2D-461C-B94D-6F02867D15AB}"/>
              </a:ext>
            </a:extLst>
          </p:cNvPr>
          <p:cNvGrpSpPr>
            <a:grpSpLocks/>
          </p:cNvGrpSpPr>
          <p:nvPr/>
        </p:nvGrpSpPr>
        <p:grpSpPr bwMode="auto">
          <a:xfrm>
            <a:off x="3689350" y="1768475"/>
            <a:ext cx="4327525" cy="4784725"/>
            <a:chOff x="2324" y="1123"/>
            <a:chExt cx="2726" cy="3014"/>
          </a:xfrm>
        </p:grpSpPr>
        <p:sp>
          <p:nvSpPr>
            <p:cNvPr id="44038" name="Rectangle 6">
              <a:extLst>
                <a:ext uri="{FF2B5EF4-FFF2-40B4-BE49-F238E27FC236}">
                  <a16:creationId xmlns:a16="http://schemas.microsoft.com/office/drawing/2014/main" id="{ACA6A732-BB4C-47E0-A5CD-D52A839792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9" y="1123"/>
              <a:ext cx="1549" cy="3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44039" name="Rectangle 7">
              <a:extLst>
                <a:ext uri="{FF2B5EF4-FFF2-40B4-BE49-F238E27FC236}">
                  <a16:creationId xmlns:a16="http://schemas.microsoft.com/office/drawing/2014/main" id="{EA4EB0CC-6F8D-4305-81C3-10C5033FCC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9" y="2594"/>
              <a:ext cx="1860" cy="13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44040" name="Rectangle 10">
              <a:extLst>
                <a:ext uri="{FF2B5EF4-FFF2-40B4-BE49-F238E27FC236}">
                  <a16:creationId xmlns:a16="http://schemas.microsoft.com/office/drawing/2014/main" id="{6C4ADE66-47FB-463D-8A1D-089BB41EEA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2" y="2040"/>
              <a:ext cx="1832" cy="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44041" name="Rectangle 11">
              <a:extLst>
                <a:ext uri="{FF2B5EF4-FFF2-40B4-BE49-F238E27FC236}">
                  <a16:creationId xmlns:a16="http://schemas.microsoft.com/office/drawing/2014/main" id="{6DCA5F76-3975-471D-A68D-C76F3F50E8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4" y="3816"/>
              <a:ext cx="1832" cy="3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44042" name="Rectangle 12">
              <a:extLst>
                <a:ext uri="{FF2B5EF4-FFF2-40B4-BE49-F238E27FC236}">
                  <a16:creationId xmlns:a16="http://schemas.microsoft.com/office/drawing/2014/main" id="{64B858F2-EC87-4FDE-8E72-046721CC93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3" y="2932"/>
              <a:ext cx="337" cy="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44043" name="Rectangle 13">
              <a:extLst>
                <a:ext uri="{FF2B5EF4-FFF2-40B4-BE49-F238E27FC236}">
                  <a16:creationId xmlns:a16="http://schemas.microsoft.com/office/drawing/2014/main" id="{A1BDF720-95C7-48D8-BDF7-884433F69A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1" y="2936"/>
              <a:ext cx="237" cy="9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44044" name="Rectangle 14">
              <a:extLst>
                <a:ext uri="{FF2B5EF4-FFF2-40B4-BE49-F238E27FC236}">
                  <a16:creationId xmlns:a16="http://schemas.microsoft.com/office/drawing/2014/main" id="{453A87C0-BA89-477C-B84C-C28F47E973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5" y="3319"/>
              <a:ext cx="662" cy="6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8175A6D8-1296-4B14-817C-716A2B6D3C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Titulação Potenciométrica</a:t>
            </a:r>
          </a:p>
        </p:txBody>
      </p:sp>
      <p:pic>
        <p:nvPicPr>
          <p:cNvPr id="153603" name="Picture 7">
            <a:extLst>
              <a:ext uri="{FF2B5EF4-FFF2-40B4-BE49-F238E27FC236}">
                <a16:creationId xmlns:a16="http://schemas.microsoft.com/office/drawing/2014/main" id="{0BEE46F8-BA6D-4E28-8AEA-6E4587D0C1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79"/>
          <a:stretch>
            <a:fillRect/>
          </a:stretch>
        </p:blipFill>
        <p:spPr bwMode="auto">
          <a:xfrm>
            <a:off x="4249738" y="1146175"/>
            <a:ext cx="4894262" cy="546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04" name="Text Box 8">
            <a:extLst>
              <a:ext uri="{FF2B5EF4-FFF2-40B4-BE49-F238E27FC236}">
                <a16:creationId xmlns:a16="http://schemas.microsoft.com/office/drawing/2014/main" id="{55178F29-55CC-4E4A-BBCC-37A96449C7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263" y="2273300"/>
            <a:ext cx="3957637" cy="319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AutoNum type="arabicParenR" startAt="3"/>
            </a:pPr>
            <a:r>
              <a:rPr lang="pt-BR" altLang="pt-BR" sz="2400">
                <a:latin typeface="Comic Sans MS" panose="030F0702030302020204" pitchFamily="66" charset="0"/>
              </a:rPr>
              <a:t>Que tipo de titulação pode ser realizada potenciometrica-mente?</a:t>
            </a:r>
          </a:p>
          <a:p>
            <a:pPr eaLnBrk="1" hangingPunct="1">
              <a:spcBef>
                <a:spcPct val="50000"/>
              </a:spcBef>
              <a:buFontTx/>
              <a:buAutoNum type="arabicParenR" startAt="3"/>
            </a:pPr>
            <a:r>
              <a:rPr lang="pt-BR" altLang="pt-BR" sz="2400">
                <a:latin typeface="Comic Sans MS" panose="030F0702030302020204" pitchFamily="66" charset="0"/>
              </a:rPr>
              <a:t>Que tipo de informação podemos obter de uma titulação potenciométrica?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3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3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35BA38B9-6311-414E-9459-BB08E63EF4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Titulação Potenciométrica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29462C1F-D270-48CA-849F-FB0E29BA03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050" y="1446213"/>
            <a:ext cx="8856663" cy="430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bIns="0">
            <a:spAutoFit/>
          </a:bodyPr>
          <a:lstStyle/>
          <a:p>
            <a:pPr eaLnBrk="1" hangingPunct="1">
              <a:tabLst>
                <a:tab pos="457200" algn="l"/>
              </a:tabLst>
              <a:defRPr/>
            </a:pPr>
            <a:r>
              <a:rPr lang="pt-BR" altLang="pt-BR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Aplicabilidade</a:t>
            </a:r>
            <a:r>
              <a:rPr lang="pt-BR" altLang="pt-BR" b="1">
                <a:solidFill>
                  <a:srgbClr val="FF0000"/>
                </a:solidFill>
                <a:cs typeface="Times New Roman" pitchFamily="18" charset="0"/>
              </a:rPr>
              <a:t>:</a:t>
            </a:r>
            <a:r>
              <a:rPr lang="pt-BR" altLang="pt-BR" b="1">
                <a:cs typeface="Times New Roman" pitchFamily="18" charset="0"/>
              </a:rPr>
              <a:t> </a:t>
            </a:r>
          </a:p>
          <a:p>
            <a:pPr eaLnBrk="1" hangingPunct="1">
              <a:buFontTx/>
              <a:buChar char="•"/>
              <a:tabLst>
                <a:tab pos="457200" algn="l"/>
              </a:tabLst>
              <a:defRPr/>
            </a:pPr>
            <a:r>
              <a:rPr lang="pt-BR" altLang="pt-BR" b="1">
                <a:solidFill>
                  <a:srgbClr val="00CC99"/>
                </a:solidFill>
                <a:cs typeface="Times New Roman" pitchFamily="18" charset="0"/>
              </a:rPr>
              <a:t> Titulações ácido-base;</a:t>
            </a:r>
          </a:p>
          <a:p>
            <a:pPr marL="742950" lvl="1" indent="-285750" eaLnBrk="1" hangingPunct="1">
              <a:buFont typeface="Arial" charset="0"/>
              <a:buChar char="•"/>
              <a:tabLst>
                <a:tab pos="457200" algn="l"/>
              </a:tabLst>
              <a:defRPr/>
            </a:pPr>
            <a:r>
              <a:rPr lang="pt-BR" altLang="pt-BR" b="1">
                <a:solidFill>
                  <a:srgbClr val="00CC99"/>
                </a:solidFill>
                <a:cs typeface="Times New Roman" pitchFamily="18" charset="0"/>
              </a:rPr>
              <a:t>AAs x NaOH (</a:t>
            </a:r>
            <a:r>
              <a:rPr lang="pt-BR" altLang="pt-BR" sz="2000" b="1">
                <a:solidFill>
                  <a:srgbClr val="00CC99"/>
                </a:solidFill>
                <a:cs typeface="Times New Roman" pitchFamily="18" charset="0"/>
              </a:rPr>
              <a:t>H</a:t>
            </a:r>
            <a:r>
              <a:rPr lang="pt-BR" altLang="pt-BR" sz="2000" b="1" baseline="-25000">
                <a:solidFill>
                  <a:srgbClr val="00CC99"/>
                </a:solidFill>
                <a:cs typeface="Times New Roman" pitchFamily="18" charset="0"/>
              </a:rPr>
              <a:t>3</a:t>
            </a:r>
            <a:r>
              <a:rPr lang="pt-BR" altLang="pt-BR" sz="2000" b="1">
                <a:solidFill>
                  <a:srgbClr val="00CC99"/>
                </a:solidFill>
                <a:cs typeface="Times New Roman" pitchFamily="18" charset="0"/>
              </a:rPr>
              <a:t>O</a:t>
            </a:r>
            <a:r>
              <a:rPr lang="pt-BR" altLang="pt-BR" sz="2000" b="1" baseline="30000">
                <a:solidFill>
                  <a:srgbClr val="00CC99"/>
                </a:solidFill>
                <a:cs typeface="Times New Roman" pitchFamily="18" charset="0"/>
              </a:rPr>
              <a:t>+</a:t>
            </a:r>
            <a:r>
              <a:rPr lang="pt-BR" altLang="pt-BR" sz="2000" b="1">
                <a:solidFill>
                  <a:srgbClr val="00CC99"/>
                </a:solidFill>
                <a:cs typeface="Times New Roman" pitchFamily="18" charset="0"/>
              </a:rPr>
              <a:t> + OH</a:t>
            </a:r>
            <a:r>
              <a:rPr lang="pt-BR" altLang="pt-BR" sz="2000" b="1" baseline="30000">
                <a:solidFill>
                  <a:srgbClr val="00CC99"/>
                </a:solidFill>
                <a:cs typeface="Times New Roman" pitchFamily="18" charset="0"/>
              </a:rPr>
              <a:t>-</a:t>
            </a:r>
            <a:r>
              <a:rPr lang="pt-BR" altLang="pt-BR" sz="2000" b="1">
                <a:solidFill>
                  <a:srgbClr val="00CC99"/>
                </a:solidFill>
                <a:cs typeface="Times New Roman" pitchFamily="18" charset="0"/>
              </a:rPr>
              <a:t> </a:t>
            </a:r>
            <a:r>
              <a:rPr lang="pt-BR" altLang="pt-BR" sz="2000" b="1">
                <a:solidFill>
                  <a:srgbClr val="00CC99"/>
                </a:solidFill>
                <a:latin typeface="Lucida Sans Unicode" pitchFamily="34" charset="0"/>
              </a:rPr>
              <a:t>⇌</a:t>
            </a:r>
            <a:r>
              <a:rPr lang="pt-BR" altLang="pt-BR" sz="2000" b="1">
                <a:solidFill>
                  <a:srgbClr val="00CC99"/>
                </a:solidFill>
                <a:cs typeface="Times New Roman" pitchFamily="18" charset="0"/>
              </a:rPr>
              <a:t> 2H</a:t>
            </a:r>
            <a:r>
              <a:rPr lang="pt-BR" altLang="pt-BR" sz="2000" b="1" baseline="-25000">
                <a:solidFill>
                  <a:srgbClr val="00CC99"/>
                </a:solidFill>
                <a:cs typeface="Times New Roman" pitchFamily="18" charset="0"/>
              </a:rPr>
              <a:t>2</a:t>
            </a:r>
            <a:r>
              <a:rPr lang="pt-BR" altLang="pt-BR" sz="2000" b="1">
                <a:solidFill>
                  <a:srgbClr val="00CC99"/>
                </a:solidFill>
                <a:cs typeface="Times New Roman" pitchFamily="18" charset="0"/>
              </a:rPr>
              <a:t>O</a:t>
            </a:r>
            <a:r>
              <a:rPr lang="pt-BR" altLang="pt-BR" b="1">
                <a:solidFill>
                  <a:srgbClr val="00CC99"/>
                </a:solidFill>
                <a:cs typeface="Times New Roman" pitchFamily="18" charset="0"/>
              </a:rPr>
              <a:t>)</a:t>
            </a:r>
          </a:p>
          <a:p>
            <a:pPr marL="742950" lvl="1" indent="-285750" eaLnBrk="1" hangingPunct="1">
              <a:buFont typeface="Arial" charset="0"/>
              <a:buChar char="•"/>
              <a:tabLst>
                <a:tab pos="457200" algn="l"/>
              </a:tabLst>
              <a:defRPr/>
            </a:pPr>
            <a:endParaRPr lang="pt-BR" altLang="pt-BR" b="1">
              <a:solidFill>
                <a:srgbClr val="00CC99"/>
              </a:solidFill>
              <a:cs typeface="Times New Roman" pitchFamily="18" charset="0"/>
            </a:endParaRPr>
          </a:p>
          <a:p>
            <a:pPr eaLnBrk="1" hangingPunct="1">
              <a:buFontTx/>
              <a:buChar char="•"/>
              <a:tabLst>
                <a:tab pos="457200" algn="l"/>
              </a:tabLst>
              <a:defRPr/>
            </a:pPr>
            <a:r>
              <a:rPr lang="pt-BR" altLang="pt-BR" b="1">
                <a:solidFill>
                  <a:srgbClr val="0066FF"/>
                </a:solidFill>
                <a:cs typeface="Times New Roman" pitchFamily="18" charset="0"/>
              </a:rPr>
              <a:t> Titulações de precipitação; </a:t>
            </a:r>
          </a:p>
          <a:p>
            <a:pPr marL="742950" lvl="1" indent="-285750" eaLnBrk="1" hangingPunct="1">
              <a:buFont typeface="Arial" charset="0"/>
              <a:buChar char="•"/>
              <a:tabLst>
                <a:tab pos="457200" algn="l"/>
              </a:tabLst>
              <a:defRPr/>
            </a:pPr>
            <a:r>
              <a:rPr lang="pt-BR" altLang="pt-BR" b="1">
                <a:solidFill>
                  <a:srgbClr val="0066FF"/>
                </a:solidFill>
                <a:cs typeface="Times New Roman" pitchFamily="18" charset="0"/>
              </a:rPr>
              <a:t>Cl</a:t>
            </a:r>
            <a:r>
              <a:rPr lang="pt-BR" altLang="pt-BR" b="1" baseline="30000">
                <a:solidFill>
                  <a:srgbClr val="0066FF"/>
                </a:solidFill>
                <a:cs typeface="Times New Roman" pitchFamily="18" charset="0"/>
              </a:rPr>
              <a:t>-</a:t>
            </a:r>
            <a:r>
              <a:rPr lang="pt-BR" altLang="pt-BR" b="1">
                <a:solidFill>
                  <a:srgbClr val="0066FF"/>
                </a:solidFill>
                <a:cs typeface="Times New Roman" pitchFamily="18" charset="0"/>
              </a:rPr>
              <a:t> + Ag</a:t>
            </a:r>
            <a:r>
              <a:rPr lang="pt-BR" altLang="pt-BR" b="1" baseline="30000">
                <a:solidFill>
                  <a:srgbClr val="0066FF"/>
                </a:solidFill>
                <a:cs typeface="Times New Roman" pitchFamily="18" charset="0"/>
              </a:rPr>
              <a:t>+</a:t>
            </a:r>
            <a:r>
              <a:rPr lang="pt-BR" altLang="pt-BR" b="1">
                <a:solidFill>
                  <a:srgbClr val="0066FF"/>
                </a:solidFill>
                <a:cs typeface="Times New Roman" pitchFamily="18" charset="0"/>
              </a:rPr>
              <a:t> </a:t>
            </a:r>
            <a:r>
              <a:rPr lang="pt-BR" altLang="pt-BR" b="1">
                <a:solidFill>
                  <a:srgbClr val="0066FF"/>
                </a:solidFill>
                <a:latin typeface="Lucida Sans Unicode" pitchFamily="34" charset="0"/>
                <a:sym typeface="Wingdings" pitchFamily="2" charset="2"/>
              </a:rPr>
              <a:t>⇌</a:t>
            </a:r>
            <a:r>
              <a:rPr lang="pt-BR" altLang="pt-BR" b="1">
                <a:solidFill>
                  <a:srgbClr val="0066FF"/>
                </a:solidFill>
                <a:cs typeface="Times New Roman" pitchFamily="18" charset="0"/>
                <a:sym typeface="Wingdings" pitchFamily="2" charset="2"/>
              </a:rPr>
              <a:t> AgCl</a:t>
            </a:r>
            <a:r>
              <a:rPr lang="pt-BR" altLang="pt-BR" b="1" baseline="-25000">
                <a:solidFill>
                  <a:srgbClr val="0066FF"/>
                </a:solidFill>
                <a:cs typeface="Times New Roman" pitchFamily="18" charset="0"/>
                <a:sym typeface="Wingdings" pitchFamily="2" charset="2"/>
              </a:rPr>
              <a:t>(s)</a:t>
            </a:r>
          </a:p>
          <a:p>
            <a:pPr marL="742950" lvl="1" indent="-285750" eaLnBrk="1" hangingPunct="1">
              <a:buFont typeface="Arial" charset="0"/>
              <a:buChar char="•"/>
              <a:tabLst>
                <a:tab pos="457200" algn="l"/>
              </a:tabLst>
              <a:defRPr/>
            </a:pPr>
            <a:endParaRPr lang="pt-BR" altLang="pt-BR" b="1">
              <a:solidFill>
                <a:srgbClr val="0066FF"/>
              </a:solidFill>
              <a:cs typeface="Times New Roman" pitchFamily="18" charset="0"/>
            </a:endParaRPr>
          </a:p>
          <a:p>
            <a:pPr eaLnBrk="1" hangingPunct="1">
              <a:buFontTx/>
              <a:buChar char="•"/>
              <a:tabLst>
                <a:tab pos="457200" algn="l"/>
              </a:tabLst>
              <a:defRPr/>
            </a:pPr>
            <a:r>
              <a:rPr lang="pt-BR" altLang="pt-BR" b="1">
                <a:solidFill>
                  <a:srgbClr val="FF9900"/>
                </a:solidFill>
                <a:cs typeface="Times New Roman" pitchFamily="18" charset="0"/>
              </a:rPr>
              <a:t> Titulações complexométricas;</a:t>
            </a:r>
          </a:p>
          <a:p>
            <a:pPr marL="742950" lvl="1" indent="-285750" eaLnBrk="1" hangingPunct="1">
              <a:buFont typeface="Arial" charset="0"/>
              <a:buChar char="•"/>
              <a:tabLst>
                <a:tab pos="457200" algn="l"/>
              </a:tabLst>
              <a:defRPr/>
            </a:pPr>
            <a:r>
              <a:rPr lang="pt-BR" altLang="pt-BR" b="1">
                <a:solidFill>
                  <a:srgbClr val="FF9900"/>
                </a:solidFill>
                <a:cs typeface="Times New Roman" pitchFamily="18" charset="0"/>
              </a:rPr>
              <a:t>Cu</a:t>
            </a:r>
            <a:r>
              <a:rPr lang="pt-BR" altLang="pt-BR" b="1" baseline="30000">
                <a:solidFill>
                  <a:srgbClr val="FF9900"/>
                </a:solidFill>
                <a:cs typeface="Times New Roman" pitchFamily="18" charset="0"/>
              </a:rPr>
              <a:t>2+</a:t>
            </a:r>
            <a:r>
              <a:rPr lang="pt-BR" altLang="pt-BR" b="1">
                <a:solidFill>
                  <a:srgbClr val="FF9900"/>
                </a:solidFill>
                <a:cs typeface="Times New Roman" pitchFamily="18" charset="0"/>
              </a:rPr>
              <a:t> + Y</a:t>
            </a:r>
            <a:r>
              <a:rPr lang="pt-BR" altLang="pt-BR" b="1" baseline="30000">
                <a:solidFill>
                  <a:srgbClr val="FF9900"/>
                </a:solidFill>
                <a:cs typeface="Times New Roman" pitchFamily="18" charset="0"/>
              </a:rPr>
              <a:t>4-</a:t>
            </a:r>
            <a:r>
              <a:rPr lang="pt-BR" altLang="pt-BR" b="1">
                <a:solidFill>
                  <a:srgbClr val="FF9900"/>
                </a:solidFill>
                <a:cs typeface="Times New Roman" pitchFamily="18" charset="0"/>
              </a:rPr>
              <a:t> </a:t>
            </a:r>
            <a:r>
              <a:rPr lang="pt-BR" altLang="pt-BR" b="1">
                <a:solidFill>
                  <a:srgbClr val="FF9900"/>
                </a:solidFill>
                <a:latin typeface="Lucida Sans Unicode" pitchFamily="34" charset="0"/>
              </a:rPr>
              <a:t>⇌</a:t>
            </a:r>
            <a:r>
              <a:rPr lang="pt-BR" altLang="pt-BR" b="1">
                <a:solidFill>
                  <a:srgbClr val="FF9900"/>
                </a:solidFill>
                <a:cs typeface="Times New Roman" pitchFamily="18" charset="0"/>
              </a:rPr>
              <a:t> CuY</a:t>
            </a:r>
            <a:r>
              <a:rPr lang="pt-BR" altLang="pt-BR" b="1" baseline="30000">
                <a:solidFill>
                  <a:srgbClr val="FF9900"/>
                </a:solidFill>
                <a:cs typeface="Times New Roman" pitchFamily="18" charset="0"/>
              </a:rPr>
              <a:t>2-</a:t>
            </a:r>
          </a:p>
          <a:p>
            <a:pPr marL="742950" lvl="1" indent="-285750" eaLnBrk="1" hangingPunct="1">
              <a:buFont typeface="Arial" charset="0"/>
              <a:buChar char="•"/>
              <a:tabLst>
                <a:tab pos="457200" algn="l"/>
              </a:tabLst>
              <a:defRPr/>
            </a:pPr>
            <a:endParaRPr lang="pt-BR" altLang="pt-BR" b="1" baseline="30000">
              <a:solidFill>
                <a:srgbClr val="FF9900"/>
              </a:solidFill>
              <a:cs typeface="Times New Roman" pitchFamily="18" charset="0"/>
            </a:endParaRPr>
          </a:p>
          <a:p>
            <a:pPr eaLnBrk="1" hangingPunct="1">
              <a:buFontTx/>
              <a:buChar char="•"/>
              <a:tabLst>
                <a:tab pos="457200" algn="l"/>
              </a:tabLst>
              <a:defRPr/>
            </a:pPr>
            <a:r>
              <a:rPr lang="pt-BR" altLang="pt-BR" b="1">
                <a:solidFill>
                  <a:srgbClr val="00CC99"/>
                </a:solidFill>
                <a:cs typeface="Times New Roman" pitchFamily="18" charset="0"/>
              </a:rPr>
              <a:t> Titulações de oxirredução (</a:t>
            </a:r>
            <a:r>
              <a:rPr lang="pt-BR" altLang="pt-BR" sz="2000" u="sng">
                <a:solidFill>
                  <a:srgbClr val="00CC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eletrodo inerte</a:t>
            </a:r>
            <a:r>
              <a:rPr lang="pt-BR" altLang="pt-BR" b="1">
                <a:solidFill>
                  <a:srgbClr val="00CC99"/>
                </a:solidFill>
                <a:cs typeface="Times New Roman" pitchFamily="18" charset="0"/>
              </a:rPr>
              <a:t>).</a:t>
            </a:r>
          </a:p>
          <a:p>
            <a:pPr marL="742950" lvl="1" indent="-285750" eaLnBrk="1" hangingPunct="1">
              <a:buFont typeface="Arial" charset="0"/>
              <a:buChar char="•"/>
              <a:tabLst>
                <a:tab pos="457200" algn="l"/>
              </a:tabLst>
              <a:defRPr/>
            </a:pPr>
            <a:r>
              <a:rPr lang="pt-BR" altLang="pt-BR" b="1">
                <a:solidFill>
                  <a:srgbClr val="00CC99"/>
                </a:solidFill>
                <a:cs typeface="Times New Roman" pitchFamily="18" charset="0"/>
              </a:rPr>
              <a:t>Fe</a:t>
            </a:r>
            <a:r>
              <a:rPr lang="pt-BR" altLang="pt-BR" b="1" baseline="30000">
                <a:solidFill>
                  <a:srgbClr val="00CC99"/>
                </a:solidFill>
                <a:cs typeface="Times New Roman" pitchFamily="18" charset="0"/>
              </a:rPr>
              <a:t>2+</a:t>
            </a:r>
            <a:r>
              <a:rPr lang="pt-BR" altLang="pt-BR" b="1">
                <a:solidFill>
                  <a:srgbClr val="00CC99"/>
                </a:solidFill>
                <a:cs typeface="Times New Roman" pitchFamily="18" charset="0"/>
              </a:rPr>
              <a:t> + MnO</a:t>
            </a:r>
            <a:r>
              <a:rPr lang="pt-BR" altLang="pt-BR" b="1" baseline="-25000">
                <a:solidFill>
                  <a:srgbClr val="00CC99"/>
                </a:solidFill>
                <a:cs typeface="Times New Roman" pitchFamily="18" charset="0"/>
              </a:rPr>
              <a:t>4</a:t>
            </a:r>
            <a:r>
              <a:rPr lang="pt-BR" altLang="pt-BR" b="1" baseline="30000">
                <a:solidFill>
                  <a:srgbClr val="00CC99"/>
                </a:solidFill>
                <a:cs typeface="Times New Roman" pitchFamily="18" charset="0"/>
              </a:rPr>
              <a:t>-</a:t>
            </a:r>
            <a:r>
              <a:rPr lang="pt-BR" altLang="pt-BR" b="1">
                <a:solidFill>
                  <a:srgbClr val="00CC99"/>
                </a:solidFill>
                <a:cs typeface="Times New Roman" pitchFamily="18" charset="0"/>
              </a:rPr>
              <a:t> </a:t>
            </a:r>
            <a:r>
              <a:rPr lang="pt-BR" altLang="pt-BR" b="1">
                <a:solidFill>
                  <a:srgbClr val="00CC99"/>
                </a:solidFill>
                <a:latin typeface="Lucida Sans Unicode" pitchFamily="34" charset="0"/>
              </a:rPr>
              <a:t>⇌</a:t>
            </a:r>
            <a:r>
              <a:rPr lang="pt-BR" altLang="pt-BR" b="1">
                <a:solidFill>
                  <a:srgbClr val="00CC99"/>
                </a:solidFill>
                <a:cs typeface="Times New Roman" pitchFamily="18" charset="0"/>
              </a:rPr>
              <a:t> Fe</a:t>
            </a:r>
            <a:r>
              <a:rPr lang="pt-BR" altLang="pt-BR" b="1" baseline="30000">
                <a:solidFill>
                  <a:srgbClr val="00CC99"/>
                </a:solidFill>
                <a:cs typeface="Times New Roman" pitchFamily="18" charset="0"/>
              </a:rPr>
              <a:t>3+</a:t>
            </a:r>
            <a:r>
              <a:rPr lang="pt-BR" altLang="pt-BR" b="1">
                <a:solidFill>
                  <a:srgbClr val="00CC99"/>
                </a:solidFill>
                <a:cs typeface="Times New Roman" pitchFamily="18" charset="0"/>
              </a:rPr>
              <a:t> + Mn</a:t>
            </a:r>
            <a:r>
              <a:rPr lang="pt-BR" altLang="pt-BR" b="1" baseline="30000">
                <a:solidFill>
                  <a:srgbClr val="00CC99"/>
                </a:solidFill>
                <a:cs typeface="Times New Roman" pitchFamily="18" charset="0"/>
              </a:rPr>
              <a:t>2+</a:t>
            </a:r>
            <a:endParaRPr lang="pt-BR" altLang="pt-BR" b="1" baseline="30000">
              <a:cs typeface="Times New Roman" pitchFamily="18" charset="0"/>
            </a:endParaRPr>
          </a:p>
        </p:txBody>
      </p:sp>
      <p:sp>
        <p:nvSpPr>
          <p:cNvPr id="46085" name="AutoShape 5">
            <a:extLst>
              <a:ext uri="{FF2B5EF4-FFF2-40B4-BE49-F238E27FC236}">
                <a16:creationId xmlns:a16="http://schemas.microsoft.com/office/drawing/2014/main" id="{49615D48-7755-4008-BC5E-E2BDEB63DCA1}"/>
              </a:ext>
            </a:extLst>
          </p:cNvPr>
          <p:cNvSpPr>
            <a:spLocks/>
          </p:cNvSpPr>
          <p:nvPr/>
        </p:nvSpPr>
        <p:spPr bwMode="auto">
          <a:xfrm>
            <a:off x="5886450" y="1631950"/>
            <a:ext cx="320675" cy="3216275"/>
          </a:xfrm>
          <a:prstGeom prst="rightBrace">
            <a:avLst>
              <a:gd name="adj1" fmla="val 83581"/>
              <a:gd name="adj2" fmla="val 50000"/>
            </a:avLst>
          </a:prstGeom>
          <a:noFill/>
          <a:ln w="317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46086" name="Text Box 6">
            <a:extLst>
              <a:ext uri="{FF2B5EF4-FFF2-40B4-BE49-F238E27FC236}">
                <a16:creationId xmlns:a16="http://schemas.microsoft.com/office/drawing/2014/main" id="{DF2D9A98-7B10-4BDB-ACCC-C092DE2E4F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4" y="1844105"/>
            <a:ext cx="2571028" cy="280076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pt-BR" altLang="pt-BR" sz="2200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 eletrodo indicador sempre </a:t>
            </a:r>
            <a:r>
              <a:rPr lang="pt-BR" altLang="pt-BR" sz="22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deverá seletivo a uma das duas espécies envolvidas</a:t>
            </a:r>
            <a:r>
              <a:rPr lang="pt-BR" altLang="pt-BR" sz="2200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na reação de titulação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46085" grpId="0" animBg="1"/>
      <p:bldP spid="4608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B23244F1-A022-4986-BC6C-7B3D3DAEDC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Titulação Potenciométrica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B1FC58D0-DCD0-4C1A-B2F8-D45AE1CE37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050" y="1446213"/>
            <a:ext cx="8856663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bIns="0">
            <a:spAutoFit/>
          </a:bodyPr>
          <a:lstStyle/>
          <a:p>
            <a:pPr eaLnBrk="1" hangingPunct="1">
              <a:tabLst>
                <a:tab pos="457200" algn="l"/>
              </a:tabLst>
              <a:defRPr/>
            </a:pPr>
            <a:r>
              <a:rPr lang="pt-BR" b="1">
                <a:cs typeface="Times New Roman" pitchFamily="18" charset="0"/>
              </a:rPr>
              <a:t>Na titulação potenciométrica, </a:t>
            </a:r>
            <a:r>
              <a:rPr lang="pt-BR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a falta de seletividade do eletrodo indicador, E</a:t>
            </a:r>
            <a:r>
              <a:rPr lang="pt-BR" b="1" baseline="-2500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j</a:t>
            </a:r>
            <a:r>
              <a:rPr lang="pt-BR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e E</a:t>
            </a:r>
            <a:r>
              <a:rPr lang="pt-BR" b="1" baseline="-2500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Ass</a:t>
            </a:r>
            <a:r>
              <a:rPr lang="pt-BR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não são problemas</a:t>
            </a:r>
            <a:r>
              <a:rPr lang="pt-BR" b="1">
                <a:cs typeface="Times New Roman" pitchFamily="18" charset="0"/>
              </a:rPr>
              <a:t>, pois não é necessário o conhecimento exato do potencial a cada ponto, </a:t>
            </a:r>
            <a:r>
              <a:rPr lang="pt-BR" b="1" u="sng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mas que a variação do mesmo dependa apenas da reação principal</a:t>
            </a:r>
            <a:r>
              <a:rPr lang="pt-BR" b="1">
                <a:cs typeface="Times New Roman" pitchFamily="18" charset="0"/>
              </a:rPr>
              <a:t>.</a:t>
            </a:r>
          </a:p>
        </p:txBody>
      </p:sp>
      <p:grpSp>
        <p:nvGrpSpPr>
          <p:cNvPr id="2" name="Group 8">
            <a:extLst>
              <a:ext uri="{FF2B5EF4-FFF2-40B4-BE49-F238E27FC236}">
                <a16:creationId xmlns:a16="http://schemas.microsoft.com/office/drawing/2014/main" id="{64164063-17C9-4187-BEEF-F96423E7F4F7}"/>
              </a:ext>
            </a:extLst>
          </p:cNvPr>
          <p:cNvGrpSpPr>
            <a:grpSpLocks/>
          </p:cNvGrpSpPr>
          <p:nvPr/>
        </p:nvGrpSpPr>
        <p:grpSpPr bwMode="auto">
          <a:xfrm>
            <a:off x="3141663" y="1871663"/>
            <a:ext cx="4741862" cy="1641475"/>
            <a:chOff x="1962" y="3248"/>
            <a:chExt cx="2987" cy="1034"/>
          </a:xfrm>
        </p:grpSpPr>
        <p:sp>
          <p:nvSpPr>
            <p:cNvPr id="50186" name="Rectangle 5">
              <a:extLst>
                <a:ext uri="{FF2B5EF4-FFF2-40B4-BE49-F238E27FC236}">
                  <a16:creationId xmlns:a16="http://schemas.microsoft.com/office/drawing/2014/main" id="{51DB4C71-98ED-4A7E-9F57-F0481B546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2" y="3248"/>
              <a:ext cx="822" cy="246"/>
            </a:xfrm>
            <a:prstGeom prst="rect">
              <a:avLst/>
            </a:prstGeom>
            <a:solidFill>
              <a:srgbClr val="FF0066">
                <a:alpha val="20000"/>
              </a:srgbClr>
            </a:solidFill>
            <a:ln w="9525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50187" name="AutoShape 6">
              <a:extLst>
                <a:ext uri="{FF2B5EF4-FFF2-40B4-BE49-F238E27FC236}">
                  <a16:creationId xmlns:a16="http://schemas.microsoft.com/office/drawing/2014/main" id="{4DE19565-33D6-4424-A8D4-5269A0F4275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3377210">
              <a:off x="2326" y="3535"/>
              <a:ext cx="602" cy="510"/>
            </a:xfrm>
            <a:prstGeom prst="rightArrow">
              <a:avLst>
                <a:gd name="adj1" fmla="val 50000"/>
                <a:gd name="adj2" fmla="val 29510"/>
              </a:avLst>
            </a:prstGeom>
            <a:solidFill>
              <a:srgbClr val="FF0066">
                <a:alpha val="20000"/>
              </a:srgbClr>
            </a:solidFill>
            <a:ln w="9525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50188" name="Text Box 7">
              <a:extLst>
                <a:ext uri="{FF2B5EF4-FFF2-40B4-BE49-F238E27FC236}">
                  <a16:creationId xmlns:a16="http://schemas.microsoft.com/office/drawing/2014/main" id="{4AEB8039-D8DD-4173-9E90-694DA00DCA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02" y="4032"/>
              <a:ext cx="224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2000">
                  <a:solidFill>
                    <a:srgbClr val="FF0066"/>
                  </a:solidFill>
                  <a:latin typeface="Comic Sans MS" panose="030F0702030302020204" pitchFamily="66" charset="0"/>
                </a:rPr>
                <a:t>Serão vistos posteriormente</a:t>
              </a:r>
            </a:p>
          </p:txBody>
        </p:sp>
      </p:grpSp>
      <p:pic>
        <p:nvPicPr>
          <p:cNvPr id="239625" name="Picture 9">
            <a:extLst>
              <a:ext uri="{FF2B5EF4-FFF2-40B4-BE49-F238E27FC236}">
                <a16:creationId xmlns:a16="http://schemas.microsoft.com/office/drawing/2014/main" id="{A0F2837C-0A39-448F-BBF1-911050E183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113" y="3527425"/>
            <a:ext cx="4219575" cy="330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9626" name="Text Box 10">
            <a:extLst>
              <a:ext uri="{FF2B5EF4-FFF2-40B4-BE49-F238E27FC236}">
                <a16:creationId xmlns:a16="http://schemas.microsoft.com/office/drawing/2014/main" id="{073C5A84-1BD0-4598-A1C5-951AE195D2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0275" y="4332288"/>
            <a:ext cx="20701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pt-BR" altLang="pt-BR" sz="2400">
                <a:solidFill>
                  <a:srgbClr val="0066FF"/>
                </a:solidFill>
                <a:latin typeface="Comic Sans MS" panose="030F0702030302020204" pitchFamily="66" charset="0"/>
              </a:rPr>
              <a:t>Titulação de oxirredução</a:t>
            </a:r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04BFFF05-913C-40A9-8C79-E4EF128EEF94}"/>
              </a:ext>
            </a:extLst>
          </p:cNvPr>
          <p:cNvCxnSpPr/>
          <p:nvPr/>
        </p:nvCxnSpPr>
        <p:spPr>
          <a:xfrm>
            <a:off x="3276600" y="4667250"/>
            <a:ext cx="15875" cy="1598613"/>
          </a:xfrm>
          <a:prstGeom prst="line">
            <a:avLst/>
          </a:prstGeom>
          <a:ln w="28575">
            <a:solidFill>
              <a:schemeClr val="accent1">
                <a:alpha val="3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eta para a direita 11">
            <a:extLst>
              <a:ext uri="{FF2B5EF4-FFF2-40B4-BE49-F238E27FC236}">
                <a16:creationId xmlns:a16="http://schemas.microsoft.com/office/drawing/2014/main" id="{3A6E53F2-87E1-4815-B93C-E54AD1C36917}"/>
              </a:ext>
            </a:extLst>
          </p:cNvPr>
          <p:cNvSpPr/>
          <p:nvPr/>
        </p:nvSpPr>
        <p:spPr>
          <a:xfrm>
            <a:off x="3411538" y="5356225"/>
            <a:ext cx="1430337" cy="965200"/>
          </a:xfrm>
          <a:prstGeom prst="rightArrow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13" name="Text Box 10">
            <a:extLst>
              <a:ext uri="{FF2B5EF4-FFF2-40B4-BE49-F238E27FC236}">
                <a16:creationId xmlns:a16="http://schemas.microsoft.com/office/drawing/2014/main" id="{CE1B536A-560F-42C6-9179-C81E069811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3475" y="5475288"/>
            <a:ext cx="2070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pt-BR" altLang="pt-BR" sz="2000">
                <a:solidFill>
                  <a:schemeClr val="accent1"/>
                </a:solidFill>
                <a:latin typeface="Comic Sans MS" panose="030F0702030302020204" pitchFamily="66" charset="0"/>
              </a:rPr>
              <a:t>O PE independe do eletrodo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9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9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9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9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9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9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239626" grpId="0"/>
      <p:bldP spid="12" grpId="0" animBg="1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C99058E4-0B90-42E4-95C2-662C595BBE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Titulação Potenciométrica</a:t>
            </a:r>
          </a:p>
        </p:txBody>
      </p:sp>
      <p:grpSp>
        <p:nvGrpSpPr>
          <p:cNvPr id="2" name="Grupo 6">
            <a:extLst>
              <a:ext uri="{FF2B5EF4-FFF2-40B4-BE49-F238E27FC236}">
                <a16:creationId xmlns:a16="http://schemas.microsoft.com/office/drawing/2014/main" id="{5DD25038-026F-4C9D-BEF9-B0FD253398F3}"/>
              </a:ext>
            </a:extLst>
          </p:cNvPr>
          <p:cNvGrpSpPr>
            <a:grpSpLocks/>
          </p:cNvGrpSpPr>
          <p:nvPr/>
        </p:nvGrpSpPr>
        <p:grpSpPr bwMode="auto">
          <a:xfrm>
            <a:off x="493713" y="1362075"/>
            <a:ext cx="8545512" cy="5313363"/>
            <a:chOff x="493527" y="1361665"/>
            <a:chExt cx="8545972" cy="5313521"/>
          </a:xfrm>
        </p:grpSpPr>
        <p:pic>
          <p:nvPicPr>
            <p:cNvPr id="52238" name="Picture 2">
              <a:extLst>
                <a:ext uri="{FF2B5EF4-FFF2-40B4-BE49-F238E27FC236}">
                  <a16:creationId xmlns:a16="http://schemas.microsoft.com/office/drawing/2014/main" id="{687DF38B-435D-4701-9230-3F76D0DD071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4427" y="1361665"/>
              <a:ext cx="8285072" cy="5313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0F10F65B-C67F-4B4F-BCEA-3F16259B196C}"/>
                </a:ext>
              </a:extLst>
            </p:cNvPr>
            <p:cNvSpPr txBox="1"/>
            <p:nvPr/>
          </p:nvSpPr>
          <p:spPr>
            <a:xfrm rot="16200000">
              <a:off x="238730" y="2110190"/>
              <a:ext cx="879501" cy="36990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pt-BR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cs typeface="Tahoma" pitchFamily="34" charset="0"/>
                </a:rPr>
                <a:t>E / mV</a:t>
              </a:r>
            </a:p>
          </p:txBody>
        </p:sp>
      </p:grpSp>
      <p:sp>
        <p:nvSpPr>
          <p:cNvPr id="8" name="CaixaDeTexto 7">
            <a:extLst>
              <a:ext uri="{FF2B5EF4-FFF2-40B4-BE49-F238E27FC236}">
                <a16:creationId xmlns:a16="http://schemas.microsoft.com/office/drawing/2014/main" id="{B07FC3B8-299C-4D49-A928-CCC5320BE1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0075" y="1238250"/>
            <a:ext cx="5408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400">
                <a:solidFill>
                  <a:srgbClr val="FF9900"/>
                </a:solidFill>
                <a:latin typeface="Comic Sans MS" panose="030F0702030302020204" pitchFamily="66" charset="0"/>
              </a:rPr>
              <a:t>Titulação de H</a:t>
            </a:r>
            <a:r>
              <a:rPr lang="pt-BR" altLang="pt-BR" sz="2400" baseline="-25000">
                <a:solidFill>
                  <a:srgbClr val="FF9900"/>
                </a:solidFill>
                <a:latin typeface="Comic Sans MS" panose="030F0702030302020204" pitchFamily="66" charset="0"/>
              </a:rPr>
              <a:t>3</a:t>
            </a:r>
            <a:r>
              <a:rPr lang="pt-BR" altLang="pt-BR" sz="2400">
                <a:solidFill>
                  <a:srgbClr val="FF9900"/>
                </a:solidFill>
                <a:latin typeface="Comic Sans MS" panose="030F0702030302020204" pitchFamily="66" charset="0"/>
              </a:rPr>
              <a:t>PO</a:t>
            </a:r>
            <a:r>
              <a:rPr lang="pt-BR" altLang="pt-BR" sz="2400" baseline="-25000">
                <a:solidFill>
                  <a:srgbClr val="FF9900"/>
                </a:solidFill>
                <a:latin typeface="Comic Sans MS" panose="030F0702030302020204" pitchFamily="66" charset="0"/>
              </a:rPr>
              <a:t>4</a:t>
            </a:r>
            <a:r>
              <a:rPr lang="pt-BR" altLang="pt-BR" sz="2400">
                <a:solidFill>
                  <a:srgbClr val="FF9900"/>
                </a:solidFill>
                <a:latin typeface="Comic Sans MS" panose="030F0702030302020204" pitchFamily="66" charset="0"/>
              </a:rPr>
              <a:t> com NaOH</a:t>
            </a:r>
          </a:p>
        </p:txBody>
      </p:sp>
      <p:sp>
        <p:nvSpPr>
          <p:cNvPr id="83976" name="Oval 8">
            <a:extLst>
              <a:ext uri="{FF2B5EF4-FFF2-40B4-BE49-F238E27FC236}">
                <a16:creationId xmlns:a16="http://schemas.microsoft.com/office/drawing/2014/main" id="{142E60DB-8BED-4E54-89D4-96D7A2FAFD1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486025" y="2413000"/>
            <a:ext cx="900113" cy="900113"/>
          </a:xfrm>
          <a:prstGeom prst="ellipse">
            <a:avLst/>
          </a:prstGeom>
          <a:noFill/>
          <a:ln w="2857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83977" name="Oval 9">
            <a:extLst>
              <a:ext uri="{FF2B5EF4-FFF2-40B4-BE49-F238E27FC236}">
                <a16:creationId xmlns:a16="http://schemas.microsoft.com/office/drawing/2014/main" id="{456C1B5A-EF5B-414B-B8C0-5D0A204A5F8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067175" y="3898900"/>
            <a:ext cx="900113" cy="900113"/>
          </a:xfrm>
          <a:prstGeom prst="ellipse">
            <a:avLst/>
          </a:prstGeom>
          <a:noFill/>
          <a:ln w="2857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303113" name="Line 9">
            <a:extLst>
              <a:ext uri="{FF2B5EF4-FFF2-40B4-BE49-F238E27FC236}">
                <a16:creationId xmlns:a16="http://schemas.microsoft.com/office/drawing/2014/main" id="{D37BAEB3-47AB-49CB-A6D7-1C783678C0A5}"/>
              </a:ext>
            </a:extLst>
          </p:cNvPr>
          <p:cNvSpPr>
            <a:spLocks noChangeShapeType="1"/>
          </p:cNvSpPr>
          <p:nvPr/>
        </p:nvSpPr>
        <p:spPr bwMode="auto">
          <a:xfrm>
            <a:off x="2933700" y="2657475"/>
            <a:ext cx="0" cy="323850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303114" name="Line 10">
            <a:extLst>
              <a:ext uri="{FF2B5EF4-FFF2-40B4-BE49-F238E27FC236}">
                <a16:creationId xmlns:a16="http://schemas.microsoft.com/office/drawing/2014/main" id="{B5A3F14B-0392-4C6F-B636-FA1D74E2C45F}"/>
              </a:ext>
            </a:extLst>
          </p:cNvPr>
          <p:cNvSpPr>
            <a:spLocks noChangeShapeType="1"/>
          </p:cNvSpPr>
          <p:nvPr/>
        </p:nvSpPr>
        <p:spPr bwMode="auto">
          <a:xfrm>
            <a:off x="4505325" y="4267200"/>
            <a:ext cx="0" cy="161925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grpSp>
        <p:nvGrpSpPr>
          <p:cNvPr id="4" name="Group 11">
            <a:extLst>
              <a:ext uri="{FF2B5EF4-FFF2-40B4-BE49-F238E27FC236}">
                <a16:creationId xmlns:a16="http://schemas.microsoft.com/office/drawing/2014/main" id="{E4920E9C-79F7-46E6-9AA3-3620CA21519A}"/>
              </a:ext>
            </a:extLst>
          </p:cNvPr>
          <p:cNvGrpSpPr>
            <a:grpSpLocks/>
          </p:cNvGrpSpPr>
          <p:nvPr/>
        </p:nvGrpSpPr>
        <p:grpSpPr bwMode="auto">
          <a:xfrm>
            <a:off x="3057525" y="4032250"/>
            <a:ext cx="5876925" cy="1768475"/>
            <a:chOff x="1926" y="2540"/>
            <a:chExt cx="3702" cy="1114"/>
          </a:xfrm>
        </p:grpSpPr>
        <p:sp>
          <p:nvSpPr>
            <p:cNvPr id="241676" name="Text Box 12">
              <a:extLst>
                <a:ext uri="{FF2B5EF4-FFF2-40B4-BE49-F238E27FC236}">
                  <a16:creationId xmlns:a16="http://schemas.microsoft.com/office/drawing/2014/main" id="{F793D0EB-58BA-44F3-972C-870AB0D5E6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72" y="2540"/>
              <a:ext cx="225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pt-BR" sz="180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O V</a:t>
              </a:r>
              <a:r>
                <a:rPr lang="pt-BR" sz="1800" baseline="-2500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PE</a:t>
              </a:r>
              <a:r>
                <a:rPr lang="pt-BR" sz="180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independe dos valores absolutos de E (ou pH)</a:t>
              </a:r>
            </a:p>
          </p:txBody>
        </p:sp>
        <p:sp>
          <p:nvSpPr>
            <p:cNvPr id="52236" name="Line 13">
              <a:extLst>
                <a:ext uri="{FF2B5EF4-FFF2-40B4-BE49-F238E27FC236}">
                  <a16:creationId xmlns:a16="http://schemas.microsoft.com/office/drawing/2014/main" id="{718458BE-0480-4148-A19D-A2B05905EB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882" y="3021"/>
              <a:ext cx="546" cy="633"/>
            </a:xfrm>
            <a:prstGeom prst="line">
              <a:avLst/>
            </a:prstGeom>
            <a:noFill/>
            <a:ln w="38100">
              <a:solidFill>
                <a:srgbClr val="0066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52237" name="Line 14">
              <a:extLst>
                <a:ext uri="{FF2B5EF4-FFF2-40B4-BE49-F238E27FC236}">
                  <a16:creationId xmlns:a16="http://schemas.microsoft.com/office/drawing/2014/main" id="{10D541D3-499C-4FB6-83BF-09970B3AE59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926" y="2862"/>
              <a:ext cx="1397" cy="773"/>
            </a:xfrm>
            <a:prstGeom prst="line">
              <a:avLst/>
            </a:prstGeom>
            <a:noFill/>
            <a:ln w="38100">
              <a:solidFill>
                <a:srgbClr val="0066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5" name="CaixaDeTexto 7">
            <a:extLst>
              <a:ext uri="{FF2B5EF4-FFF2-40B4-BE49-F238E27FC236}">
                <a16:creationId xmlns:a16="http://schemas.microsoft.com/office/drawing/2014/main" id="{ED35A9EC-6156-46A6-9B01-5386A0A7A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3800" y="1989138"/>
            <a:ext cx="38798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1400" i="1">
                <a:solidFill>
                  <a:srgbClr val="FF0066"/>
                </a:solidFill>
                <a:latin typeface="Comic Sans MS" panose="030F0702030302020204" pitchFamily="66" charset="0"/>
              </a:rPr>
              <a:t>J. Chem. Educ.</a:t>
            </a:r>
            <a:r>
              <a:rPr lang="pt-BR" altLang="pt-BR" sz="1400">
                <a:solidFill>
                  <a:srgbClr val="FF0066"/>
                </a:solidFill>
                <a:latin typeface="Comic Sans MS" panose="030F0702030302020204" pitchFamily="66" charset="0"/>
              </a:rPr>
              <a:t>, 1995, </a:t>
            </a:r>
            <a:r>
              <a:rPr lang="pt-BR" altLang="pt-BR" sz="1400" i="1">
                <a:solidFill>
                  <a:srgbClr val="FF0066"/>
                </a:solidFill>
                <a:latin typeface="Comic Sans MS" panose="030F0702030302020204" pitchFamily="66" charset="0"/>
              </a:rPr>
              <a:t>72</a:t>
            </a:r>
            <a:r>
              <a:rPr lang="pt-BR" altLang="pt-BR" sz="1400">
                <a:solidFill>
                  <a:srgbClr val="FF0066"/>
                </a:solidFill>
                <a:latin typeface="Comic Sans MS" panose="030F0702030302020204" pitchFamily="66" charset="0"/>
              </a:rPr>
              <a:t> (12), p 1135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3976" grpId="0" animBg="1"/>
      <p:bldP spid="83977" grpId="0" animBg="1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8">
            <a:extLst>
              <a:ext uri="{FF2B5EF4-FFF2-40B4-BE49-F238E27FC236}">
                <a16:creationId xmlns:a16="http://schemas.microsoft.com/office/drawing/2014/main" id="{1A57D6CF-51D7-44AF-A300-4D1514FF5AA1}"/>
              </a:ext>
            </a:extLst>
          </p:cNvPr>
          <p:cNvGrpSpPr>
            <a:grpSpLocks/>
          </p:cNvGrpSpPr>
          <p:nvPr/>
        </p:nvGrpSpPr>
        <p:grpSpPr bwMode="auto">
          <a:xfrm>
            <a:off x="241300" y="2381250"/>
            <a:ext cx="8667750" cy="3508375"/>
            <a:chOff x="241300" y="2381250"/>
            <a:chExt cx="8667750" cy="3508375"/>
          </a:xfrm>
        </p:grpSpPr>
        <p:pic>
          <p:nvPicPr>
            <p:cNvPr id="54279" name="Picture 25">
              <a:extLst>
                <a:ext uri="{FF2B5EF4-FFF2-40B4-BE49-F238E27FC236}">
                  <a16:creationId xmlns:a16="http://schemas.microsoft.com/office/drawing/2014/main" id="{4E505261-222D-4522-8210-82C18DAA29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1300" y="2381250"/>
              <a:ext cx="8667750" cy="350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280" name="CaixaDeTexto 6">
              <a:extLst>
                <a:ext uri="{FF2B5EF4-FFF2-40B4-BE49-F238E27FC236}">
                  <a16:creationId xmlns:a16="http://schemas.microsoft.com/office/drawing/2014/main" id="{477D56E2-D77D-4CB6-9743-17BB06EF16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89731" y="3407080"/>
              <a:ext cx="65135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1200" b="1">
                  <a:latin typeface="Arial" panose="020B0604020202020204" pitchFamily="34" charset="0"/>
                  <a:cs typeface="Arial" panose="020B0604020202020204" pitchFamily="34" charset="0"/>
                </a:rPr>
                <a:t>Cu</a:t>
              </a:r>
              <a:r>
                <a:rPr lang="pt-BR" altLang="pt-BR" sz="1200" b="1" baseline="30000">
                  <a:latin typeface="Arial" panose="020B0604020202020204" pitchFamily="34" charset="0"/>
                  <a:cs typeface="Arial" panose="020B0604020202020204" pitchFamily="34" charset="0"/>
                </a:rPr>
                <a:t>2+</a:t>
              </a:r>
            </a:p>
          </p:txBody>
        </p:sp>
      </p:grpSp>
      <p:sp>
        <p:nvSpPr>
          <p:cNvPr id="3" name="Text Box 2">
            <a:extLst>
              <a:ext uri="{FF2B5EF4-FFF2-40B4-BE49-F238E27FC236}">
                <a16:creationId xmlns:a16="http://schemas.microsoft.com/office/drawing/2014/main" id="{978AEAA0-BE59-4B58-9714-6E6896A13B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Titulação Potenciométrica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E4B1568D-1762-4FC6-BDC5-3D1B019EA6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2588" y="1595438"/>
            <a:ext cx="5768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400">
                <a:solidFill>
                  <a:srgbClr val="FF9900"/>
                </a:solidFill>
                <a:latin typeface="Comic Sans MS" panose="030F0702030302020204" pitchFamily="66" charset="0"/>
              </a:rPr>
              <a:t>Titulação complexométrica com EDTA</a:t>
            </a:r>
          </a:p>
        </p:txBody>
      </p:sp>
      <p:sp>
        <p:nvSpPr>
          <p:cNvPr id="49161" name="Text Box 9">
            <a:extLst>
              <a:ext uri="{FF2B5EF4-FFF2-40B4-BE49-F238E27FC236}">
                <a16:creationId xmlns:a16="http://schemas.microsoft.com/office/drawing/2014/main" id="{9467B5D2-ADB0-4796-9B8F-B2FFAE10FC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088" y="6118225"/>
            <a:ext cx="8510587" cy="4270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pt-BR" altLang="pt-BR" sz="220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Por que os saltos de potencial na região do PE são diferentes?</a:t>
            </a:r>
          </a:p>
        </p:txBody>
      </p:sp>
      <p:pic>
        <p:nvPicPr>
          <p:cNvPr id="49162" name="Picture 10">
            <a:extLst>
              <a:ext uri="{FF2B5EF4-FFF2-40B4-BE49-F238E27FC236}">
                <a16:creationId xmlns:a16="http://schemas.microsoft.com/office/drawing/2014/main" id="{228B7F64-D58E-4295-9520-8FD91B7E8A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3"/>
          <a:stretch>
            <a:fillRect/>
          </a:stretch>
        </p:blipFill>
        <p:spPr bwMode="auto">
          <a:xfrm>
            <a:off x="9364663" y="2393950"/>
            <a:ext cx="9144000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512AB8BE-ED71-4867-9E79-F431C8EA1C10}"/>
              </a:ext>
            </a:extLst>
          </p:cNvPr>
          <p:cNvSpPr/>
          <p:nvPr/>
        </p:nvSpPr>
        <p:spPr>
          <a:xfrm>
            <a:off x="6379369" y="2762250"/>
            <a:ext cx="1419225" cy="2628900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A758CEF3-F2C0-454B-9316-3D6E2D1CEC3B}"/>
              </a:ext>
            </a:extLst>
          </p:cNvPr>
          <p:cNvSpPr/>
          <p:nvPr/>
        </p:nvSpPr>
        <p:spPr>
          <a:xfrm>
            <a:off x="1140619" y="2762250"/>
            <a:ext cx="1419225" cy="2628900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D76F3D48-1BC0-4884-9AAA-690BFB967C05}"/>
              </a:ext>
            </a:extLst>
          </p:cNvPr>
          <p:cNvSpPr/>
          <p:nvPr/>
        </p:nvSpPr>
        <p:spPr>
          <a:xfrm>
            <a:off x="1140619" y="4800599"/>
            <a:ext cx="1419225" cy="285751"/>
          </a:xfrm>
          <a:prstGeom prst="rect">
            <a:avLst/>
          </a:prstGeom>
          <a:solidFill>
            <a:srgbClr val="FF0066">
              <a:alpha val="30000"/>
            </a:srgbClr>
          </a:solidFill>
          <a:ln>
            <a:solidFill>
              <a:srgbClr val="FF0066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FD397AE0-8EB8-44AF-BA82-445E1E1BC86E}"/>
              </a:ext>
            </a:extLst>
          </p:cNvPr>
          <p:cNvSpPr/>
          <p:nvPr/>
        </p:nvSpPr>
        <p:spPr>
          <a:xfrm>
            <a:off x="6379369" y="3305174"/>
            <a:ext cx="1419225" cy="514351"/>
          </a:xfrm>
          <a:prstGeom prst="rect">
            <a:avLst/>
          </a:prstGeom>
          <a:solidFill>
            <a:srgbClr val="FF0066">
              <a:alpha val="30000"/>
            </a:srgbClr>
          </a:solidFill>
          <a:ln>
            <a:solidFill>
              <a:srgbClr val="FF0066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1.02378 2.59259E-6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19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 animBg="1"/>
      <p:bldP spid="10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3">
            <a:extLst>
              <a:ext uri="{FF2B5EF4-FFF2-40B4-BE49-F238E27FC236}">
                <a16:creationId xmlns:a16="http://schemas.microsoft.com/office/drawing/2014/main" id="{99534756-99FF-45EE-B062-B99AED8902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525" y="1335088"/>
            <a:ext cx="8856663" cy="533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>
            <a:spAutoFit/>
          </a:bodyPr>
          <a:lstStyle/>
          <a:p>
            <a:pPr algn="ctr" eaLnBrk="1" hangingPunct="1">
              <a:tabLst>
                <a:tab pos="457200" algn="l"/>
              </a:tabLst>
              <a:defRPr/>
            </a:pPr>
            <a:r>
              <a:rPr lang="pt-B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imes New Roman" pitchFamily="18" charset="0"/>
              </a:rPr>
              <a:t>O potencial de um eletrodo indicador adequado é convenientemente empregado para encontrar o ponto de equivalência de uma titulação potenciométrica.</a:t>
            </a:r>
          </a:p>
          <a:p>
            <a:pPr>
              <a:tabLst>
                <a:tab pos="457200" algn="l"/>
              </a:tabLst>
              <a:defRPr/>
            </a:pPr>
            <a:endParaRPr lang="pt-BR" sz="1800">
              <a:solidFill>
                <a:srgbClr val="FF9900"/>
              </a:solidFill>
              <a:latin typeface="Tahoma" pitchFamily="34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buFontTx/>
              <a:buChar char="•"/>
              <a:tabLst>
                <a:tab pos="457200" algn="l"/>
              </a:tabLst>
              <a:defRPr/>
            </a:pPr>
            <a:r>
              <a:rPr lang="pt-BR">
                <a:solidFill>
                  <a:srgbClr val="0066FF"/>
                </a:solidFill>
                <a:cs typeface="Times New Roman" pitchFamily="18" charset="0"/>
              </a:rPr>
              <a:t> A </a:t>
            </a:r>
            <a:r>
              <a:rPr lang="pt-BR" u="sng">
                <a:solidFill>
                  <a:srgbClr val="0066FF"/>
                </a:solidFill>
                <a:cs typeface="Times New Roman" pitchFamily="18" charset="0"/>
              </a:rPr>
              <a:t>medida direta</a:t>
            </a:r>
            <a:r>
              <a:rPr lang="pt-BR">
                <a:solidFill>
                  <a:srgbClr val="0066FF"/>
                </a:solidFill>
                <a:cs typeface="Times New Roman" pitchFamily="18" charset="0"/>
              </a:rPr>
              <a:t> de soluções de um </a:t>
            </a:r>
            <a:r>
              <a:rPr lang="pt-BR" u="sng">
                <a:solidFill>
                  <a:srgbClr val="0066FF"/>
                </a:solidFill>
                <a:cs typeface="Times New Roman" pitchFamily="18" charset="0"/>
              </a:rPr>
              <a:t>ácido fraco</a:t>
            </a:r>
            <a:r>
              <a:rPr lang="pt-BR">
                <a:solidFill>
                  <a:srgbClr val="0066FF"/>
                </a:solidFill>
                <a:cs typeface="Times New Roman" pitchFamily="18" charset="0"/>
              </a:rPr>
              <a:t> e de um </a:t>
            </a:r>
            <a:r>
              <a:rPr lang="pt-BR" u="sng">
                <a:solidFill>
                  <a:srgbClr val="0066FF"/>
                </a:solidFill>
                <a:cs typeface="Times New Roman" pitchFamily="18" charset="0"/>
              </a:rPr>
              <a:t>ácido forte</a:t>
            </a:r>
            <a:r>
              <a:rPr lang="pt-BR">
                <a:solidFill>
                  <a:srgbClr val="0066FF"/>
                </a:solidFill>
                <a:cs typeface="Times New Roman" pitchFamily="18" charset="0"/>
              </a:rPr>
              <a:t> com a mesma concentração com um eletrodo sensível ao pH leva a valores muito diferentes de pH devido aos diferentes graus de ionização de cada ácido. </a:t>
            </a:r>
            <a:r>
              <a:rPr lang="pt-BR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Por outro lado, a titulação potenciométrica de volumes iguais de ambos os ácidos requer a mesma quantidade de base-padrão</a:t>
            </a:r>
            <a:r>
              <a:rPr lang="pt-BR">
                <a:solidFill>
                  <a:srgbClr val="0066FF"/>
                </a:solidFill>
                <a:cs typeface="Times New Roman" pitchFamily="18" charset="0"/>
              </a:rPr>
              <a:t>.</a:t>
            </a:r>
          </a:p>
          <a:p>
            <a:pPr>
              <a:lnSpc>
                <a:spcPct val="110000"/>
              </a:lnSpc>
              <a:tabLst>
                <a:tab pos="457200" algn="l"/>
              </a:tabLst>
              <a:defRPr/>
            </a:pPr>
            <a:endParaRPr lang="pt-BR" sz="1800">
              <a:solidFill>
                <a:srgbClr val="0066FF"/>
              </a:solidFill>
              <a:cs typeface="Times New Roman" pitchFamily="18" charset="0"/>
            </a:endParaRPr>
          </a:p>
          <a:p>
            <a:pPr>
              <a:lnSpc>
                <a:spcPct val="110000"/>
              </a:lnSpc>
              <a:buFontTx/>
              <a:buChar char="•"/>
              <a:tabLst>
                <a:tab pos="457200" algn="l"/>
              </a:tabLst>
              <a:defRPr/>
            </a:pPr>
            <a:r>
              <a:rPr lang="pt-BR">
                <a:solidFill>
                  <a:schemeClr val="accent1"/>
                </a:solidFill>
              </a:rPr>
              <a:t> O ponto final potenciométrico fornece dados mais exatos e mais precisos que o método correspondente com o uso de indicadores.</a:t>
            </a:r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id="{27C1846B-DB01-4654-959D-900C016B91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Titulação Potenciométrica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2501AAE6-1C12-4A96-AAA7-1D5EA1A323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0025" y="2843718"/>
            <a:ext cx="8743950" cy="29432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52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F816D25F-2D0A-4179-8918-46AE445E03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Titulação Potenciométrica</a:t>
            </a:r>
          </a:p>
        </p:txBody>
      </p:sp>
      <p:sp>
        <p:nvSpPr>
          <p:cNvPr id="58371" name="AutoShape 5">
            <a:extLst>
              <a:ext uri="{FF2B5EF4-FFF2-40B4-BE49-F238E27FC236}">
                <a16:creationId xmlns:a16="http://schemas.microsoft.com/office/drawing/2014/main" id="{732E7F6A-BD83-4C22-B53D-99DA741A9A69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731838" y="1166813"/>
            <a:ext cx="7680325" cy="569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58372" name="Rectangle 7">
            <a:extLst>
              <a:ext uri="{FF2B5EF4-FFF2-40B4-BE49-F238E27FC236}">
                <a16:creationId xmlns:a16="http://schemas.microsoft.com/office/drawing/2014/main" id="{92C068F4-075A-48B2-9611-FFCFCE9835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2625" y="5732463"/>
            <a:ext cx="1412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0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58373" name="Rectangle 8">
            <a:extLst>
              <a:ext uri="{FF2B5EF4-FFF2-40B4-BE49-F238E27FC236}">
                <a16:creationId xmlns:a16="http://schemas.microsoft.com/office/drawing/2014/main" id="{7E75DCE8-12A0-450A-B660-4546BD592C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4350" y="5732463"/>
            <a:ext cx="1412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1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58374" name="Rectangle 9">
            <a:extLst>
              <a:ext uri="{FF2B5EF4-FFF2-40B4-BE49-F238E27FC236}">
                <a16:creationId xmlns:a16="http://schemas.microsoft.com/office/drawing/2014/main" id="{8FD32DD7-F5FD-45B1-B3BC-C56E054750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2900" y="5732463"/>
            <a:ext cx="1412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2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58375" name="Rectangle 10">
            <a:extLst>
              <a:ext uri="{FF2B5EF4-FFF2-40B4-BE49-F238E27FC236}">
                <a16:creationId xmlns:a16="http://schemas.microsoft.com/office/drawing/2014/main" id="{E0EFDD68-2F9C-4946-8F68-8780E1569C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4625" y="5732463"/>
            <a:ext cx="1412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3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58376" name="Rectangle 11">
            <a:extLst>
              <a:ext uri="{FF2B5EF4-FFF2-40B4-BE49-F238E27FC236}">
                <a16:creationId xmlns:a16="http://schemas.microsoft.com/office/drawing/2014/main" id="{96333361-A23E-4AFB-BE13-198C163B98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3175" y="5732463"/>
            <a:ext cx="1412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4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58377" name="Rectangle 12">
            <a:extLst>
              <a:ext uri="{FF2B5EF4-FFF2-40B4-BE49-F238E27FC236}">
                <a16:creationId xmlns:a16="http://schemas.microsoft.com/office/drawing/2014/main" id="{CA56A502-DE90-4283-8ED9-BDB711D3AB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54900" y="5732463"/>
            <a:ext cx="1412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5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58378" name="Rectangle 13">
            <a:extLst>
              <a:ext uri="{FF2B5EF4-FFF2-40B4-BE49-F238E27FC236}">
                <a16:creationId xmlns:a16="http://schemas.microsoft.com/office/drawing/2014/main" id="{74816925-BD89-430D-9481-F24581A3F4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4338" y="5483225"/>
            <a:ext cx="1412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0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58379" name="Rectangle 14">
            <a:extLst>
              <a:ext uri="{FF2B5EF4-FFF2-40B4-BE49-F238E27FC236}">
                <a16:creationId xmlns:a16="http://schemas.microsoft.com/office/drawing/2014/main" id="{5E98B796-0661-4783-A4C0-4455C9F972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4338" y="4859338"/>
            <a:ext cx="1412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2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58380" name="Rectangle 15">
            <a:extLst>
              <a:ext uri="{FF2B5EF4-FFF2-40B4-BE49-F238E27FC236}">
                <a16:creationId xmlns:a16="http://schemas.microsoft.com/office/drawing/2014/main" id="{78495412-0450-4497-A9B5-ABC99C8312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4338" y="4233863"/>
            <a:ext cx="1412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4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58381" name="Rectangle 16">
            <a:extLst>
              <a:ext uri="{FF2B5EF4-FFF2-40B4-BE49-F238E27FC236}">
                <a16:creationId xmlns:a16="http://schemas.microsoft.com/office/drawing/2014/main" id="{D76C8F3E-C689-42A5-8439-E1DB7E3703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4338" y="3609975"/>
            <a:ext cx="1412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6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58382" name="Rectangle 17">
            <a:extLst>
              <a:ext uri="{FF2B5EF4-FFF2-40B4-BE49-F238E27FC236}">
                <a16:creationId xmlns:a16="http://schemas.microsoft.com/office/drawing/2014/main" id="{4B0B1534-3C91-4485-AB7B-357A1F7AC0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4338" y="2982913"/>
            <a:ext cx="1412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8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58383" name="Rectangle 18">
            <a:extLst>
              <a:ext uri="{FF2B5EF4-FFF2-40B4-BE49-F238E27FC236}">
                <a16:creationId xmlns:a16="http://schemas.microsoft.com/office/drawing/2014/main" id="{59DAB2B8-07C0-4F72-9793-D4F4ECA60C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8925" y="2359025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10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58384" name="Rectangle 19">
            <a:extLst>
              <a:ext uri="{FF2B5EF4-FFF2-40B4-BE49-F238E27FC236}">
                <a16:creationId xmlns:a16="http://schemas.microsoft.com/office/drawing/2014/main" id="{26B42F73-4734-4090-B6F4-FB4B269126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8925" y="1735138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12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58385" name="Line 20">
            <a:extLst>
              <a:ext uri="{FF2B5EF4-FFF2-40B4-BE49-F238E27FC236}">
                <a16:creationId xmlns:a16="http://schemas.microsoft.com/office/drawing/2014/main" id="{D2ADDBCF-592B-40BE-AB27-10C6CAA6953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65325" y="5622925"/>
            <a:ext cx="0" cy="809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58386" name="Line 21">
            <a:extLst>
              <a:ext uri="{FF2B5EF4-FFF2-40B4-BE49-F238E27FC236}">
                <a16:creationId xmlns:a16="http://schemas.microsoft.com/office/drawing/2014/main" id="{EA96F7C9-0722-4FBD-967E-8602AE3BEC9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514600" y="5622925"/>
            <a:ext cx="0" cy="396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58387" name="Line 22">
            <a:extLst>
              <a:ext uri="{FF2B5EF4-FFF2-40B4-BE49-F238E27FC236}">
                <a16:creationId xmlns:a16="http://schemas.microsoft.com/office/drawing/2014/main" id="{8DCFC63B-EFFB-407D-ADCB-8EC4F513ED9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67050" y="5622925"/>
            <a:ext cx="0" cy="809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58388" name="Line 23">
            <a:extLst>
              <a:ext uri="{FF2B5EF4-FFF2-40B4-BE49-F238E27FC236}">
                <a16:creationId xmlns:a16="http://schemas.microsoft.com/office/drawing/2014/main" id="{8D27AFF1-CFA4-4C32-8077-845889C24CA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16325" y="5622925"/>
            <a:ext cx="0" cy="396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58389" name="Line 24">
            <a:extLst>
              <a:ext uri="{FF2B5EF4-FFF2-40B4-BE49-F238E27FC236}">
                <a16:creationId xmlns:a16="http://schemas.microsoft.com/office/drawing/2014/main" id="{F1E792A6-C893-43E5-BACB-CE6D598EBA6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65600" y="5622925"/>
            <a:ext cx="0" cy="809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58390" name="Line 25">
            <a:extLst>
              <a:ext uri="{FF2B5EF4-FFF2-40B4-BE49-F238E27FC236}">
                <a16:creationId xmlns:a16="http://schemas.microsoft.com/office/drawing/2014/main" id="{6CAE260B-4A8A-4BF8-84A7-F4B3FC474AE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714875" y="5622925"/>
            <a:ext cx="0" cy="396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58391" name="Line 26">
            <a:extLst>
              <a:ext uri="{FF2B5EF4-FFF2-40B4-BE49-F238E27FC236}">
                <a16:creationId xmlns:a16="http://schemas.microsoft.com/office/drawing/2014/main" id="{65A6F02D-9534-4EFF-BD4D-C4684F3FD40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67325" y="5622925"/>
            <a:ext cx="0" cy="809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58392" name="Line 27">
            <a:extLst>
              <a:ext uri="{FF2B5EF4-FFF2-40B4-BE49-F238E27FC236}">
                <a16:creationId xmlns:a16="http://schemas.microsoft.com/office/drawing/2014/main" id="{C5806047-37D2-458D-AE7C-1623B138F4B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16600" y="5622925"/>
            <a:ext cx="0" cy="396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58393" name="Line 28">
            <a:extLst>
              <a:ext uri="{FF2B5EF4-FFF2-40B4-BE49-F238E27FC236}">
                <a16:creationId xmlns:a16="http://schemas.microsoft.com/office/drawing/2014/main" id="{D1BB9B4B-62D4-472E-BE91-BA72006B9A0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365875" y="5622925"/>
            <a:ext cx="0" cy="809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58394" name="Line 29">
            <a:extLst>
              <a:ext uri="{FF2B5EF4-FFF2-40B4-BE49-F238E27FC236}">
                <a16:creationId xmlns:a16="http://schemas.microsoft.com/office/drawing/2014/main" id="{A49781AD-3347-49D7-A295-B2E6EFCA291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16738" y="5622925"/>
            <a:ext cx="0" cy="396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58395" name="Line 30">
            <a:extLst>
              <a:ext uri="{FF2B5EF4-FFF2-40B4-BE49-F238E27FC236}">
                <a16:creationId xmlns:a16="http://schemas.microsoft.com/office/drawing/2014/main" id="{63EFAC78-BB51-4C19-8169-D942361561B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467600" y="5622925"/>
            <a:ext cx="0" cy="809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58396" name="Line 31">
            <a:extLst>
              <a:ext uri="{FF2B5EF4-FFF2-40B4-BE49-F238E27FC236}">
                <a16:creationId xmlns:a16="http://schemas.microsoft.com/office/drawing/2014/main" id="{3CECA7E0-731A-4ACD-B53D-4021FCFE1E3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18463" y="5622925"/>
            <a:ext cx="0" cy="396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58397" name="Line 32">
            <a:extLst>
              <a:ext uri="{FF2B5EF4-FFF2-40B4-BE49-F238E27FC236}">
                <a16:creationId xmlns:a16="http://schemas.microsoft.com/office/drawing/2014/main" id="{0375DA53-3FC2-4864-A738-E452CB90F0EC}"/>
              </a:ext>
            </a:extLst>
          </p:cNvPr>
          <p:cNvSpPr>
            <a:spLocks noChangeShapeType="1"/>
          </p:cNvSpPr>
          <p:nvPr/>
        </p:nvSpPr>
        <p:spPr bwMode="auto">
          <a:xfrm>
            <a:off x="1965325" y="5622925"/>
            <a:ext cx="60531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58398" name="Line 33">
            <a:extLst>
              <a:ext uri="{FF2B5EF4-FFF2-40B4-BE49-F238E27FC236}">
                <a16:creationId xmlns:a16="http://schemas.microsoft.com/office/drawing/2014/main" id="{5E1AEA18-FE02-482C-96FE-D013A9FBD4B4}"/>
              </a:ext>
            </a:extLst>
          </p:cNvPr>
          <p:cNvSpPr>
            <a:spLocks noChangeShapeType="1"/>
          </p:cNvSpPr>
          <p:nvPr/>
        </p:nvSpPr>
        <p:spPr bwMode="auto">
          <a:xfrm>
            <a:off x="1884363" y="5622925"/>
            <a:ext cx="80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58399" name="Line 34">
            <a:extLst>
              <a:ext uri="{FF2B5EF4-FFF2-40B4-BE49-F238E27FC236}">
                <a16:creationId xmlns:a16="http://schemas.microsoft.com/office/drawing/2014/main" id="{F1F4AD9C-BFDE-478A-ADFE-4B9B7FE7FFF0}"/>
              </a:ext>
            </a:extLst>
          </p:cNvPr>
          <p:cNvSpPr>
            <a:spLocks noChangeShapeType="1"/>
          </p:cNvSpPr>
          <p:nvPr/>
        </p:nvSpPr>
        <p:spPr bwMode="auto">
          <a:xfrm>
            <a:off x="1924050" y="5308600"/>
            <a:ext cx="412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58400" name="Line 35">
            <a:extLst>
              <a:ext uri="{FF2B5EF4-FFF2-40B4-BE49-F238E27FC236}">
                <a16:creationId xmlns:a16="http://schemas.microsoft.com/office/drawing/2014/main" id="{D9710F0D-137B-4652-8621-180A39E611CF}"/>
              </a:ext>
            </a:extLst>
          </p:cNvPr>
          <p:cNvSpPr>
            <a:spLocks noChangeShapeType="1"/>
          </p:cNvSpPr>
          <p:nvPr/>
        </p:nvSpPr>
        <p:spPr bwMode="auto">
          <a:xfrm>
            <a:off x="1884363" y="4999038"/>
            <a:ext cx="80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58401" name="Line 36">
            <a:extLst>
              <a:ext uri="{FF2B5EF4-FFF2-40B4-BE49-F238E27FC236}">
                <a16:creationId xmlns:a16="http://schemas.microsoft.com/office/drawing/2014/main" id="{063DB040-D109-4A74-A0D1-D6F902DB6F83}"/>
              </a:ext>
            </a:extLst>
          </p:cNvPr>
          <p:cNvSpPr>
            <a:spLocks noChangeShapeType="1"/>
          </p:cNvSpPr>
          <p:nvPr/>
        </p:nvSpPr>
        <p:spPr bwMode="auto">
          <a:xfrm>
            <a:off x="1924050" y="4684713"/>
            <a:ext cx="412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58402" name="Line 37">
            <a:extLst>
              <a:ext uri="{FF2B5EF4-FFF2-40B4-BE49-F238E27FC236}">
                <a16:creationId xmlns:a16="http://schemas.microsoft.com/office/drawing/2014/main" id="{B1B8EFE3-B9AD-4D75-8CD5-67C446742E7C}"/>
              </a:ext>
            </a:extLst>
          </p:cNvPr>
          <p:cNvSpPr>
            <a:spLocks noChangeShapeType="1"/>
          </p:cNvSpPr>
          <p:nvPr/>
        </p:nvSpPr>
        <p:spPr bwMode="auto">
          <a:xfrm>
            <a:off x="1884363" y="4371975"/>
            <a:ext cx="80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58403" name="Line 38">
            <a:extLst>
              <a:ext uri="{FF2B5EF4-FFF2-40B4-BE49-F238E27FC236}">
                <a16:creationId xmlns:a16="http://schemas.microsoft.com/office/drawing/2014/main" id="{D7707455-8E10-4E34-9F73-1E19BE7565AA}"/>
              </a:ext>
            </a:extLst>
          </p:cNvPr>
          <p:cNvSpPr>
            <a:spLocks noChangeShapeType="1"/>
          </p:cNvSpPr>
          <p:nvPr/>
        </p:nvSpPr>
        <p:spPr bwMode="auto">
          <a:xfrm>
            <a:off x="1924050" y="4060825"/>
            <a:ext cx="412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58404" name="Line 39">
            <a:extLst>
              <a:ext uri="{FF2B5EF4-FFF2-40B4-BE49-F238E27FC236}">
                <a16:creationId xmlns:a16="http://schemas.microsoft.com/office/drawing/2014/main" id="{A36DB018-C874-4D26-9828-218F545A878C}"/>
              </a:ext>
            </a:extLst>
          </p:cNvPr>
          <p:cNvSpPr>
            <a:spLocks noChangeShapeType="1"/>
          </p:cNvSpPr>
          <p:nvPr/>
        </p:nvSpPr>
        <p:spPr bwMode="auto">
          <a:xfrm>
            <a:off x="1884363" y="3748088"/>
            <a:ext cx="80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58405" name="Line 40">
            <a:extLst>
              <a:ext uri="{FF2B5EF4-FFF2-40B4-BE49-F238E27FC236}">
                <a16:creationId xmlns:a16="http://schemas.microsoft.com/office/drawing/2014/main" id="{9F8F61F4-3CD1-4490-A576-65C7431F21B6}"/>
              </a:ext>
            </a:extLst>
          </p:cNvPr>
          <p:cNvSpPr>
            <a:spLocks noChangeShapeType="1"/>
          </p:cNvSpPr>
          <p:nvPr/>
        </p:nvSpPr>
        <p:spPr bwMode="auto">
          <a:xfrm>
            <a:off x="1924050" y="3435350"/>
            <a:ext cx="412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58406" name="Line 41">
            <a:extLst>
              <a:ext uri="{FF2B5EF4-FFF2-40B4-BE49-F238E27FC236}">
                <a16:creationId xmlns:a16="http://schemas.microsoft.com/office/drawing/2014/main" id="{7E6E0CDE-30F2-4651-9263-A6E26EFFE47E}"/>
              </a:ext>
            </a:extLst>
          </p:cNvPr>
          <p:cNvSpPr>
            <a:spLocks noChangeShapeType="1"/>
          </p:cNvSpPr>
          <p:nvPr/>
        </p:nvSpPr>
        <p:spPr bwMode="auto">
          <a:xfrm>
            <a:off x="1884363" y="3122613"/>
            <a:ext cx="80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58407" name="Line 42">
            <a:extLst>
              <a:ext uri="{FF2B5EF4-FFF2-40B4-BE49-F238E27FC236}">
                <a16:creationId xmlns:a16="http://schemas.microsoft.com/office/drawing/2014/main" id="{4BF0675A-7306-4DC5-8A2F-C3D40D123AF8}"/>
              </a:ext>
            </a:extLst>
          </p:cNvPr>
          <p:cNvSpPr>
            <a:spLocks noChangeShapeType="1"/>
          </p:cNvSpPr>
          <p:nvPr/>
        </p:nvSpPr>
        <p:spPr bwMode="auto">
          <a:xfrm>
            <a:off x="1924050" y="2811463"/>
            <a:ext cx="412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58408" name="Line 43">
            <a:extLst>
              <a:ext uri="{FF2B5EF4-FFF2-40B4-BE49-F238E27FC236}">
                <a16:creationId xmlns:a16="http://schemas.microsoft.com/office/drawing/2014/main" id="{93634EB9-B7EC-45F9-B721-96DD61B5B865}"/>
              </a:ext>
            </a:extLst>
          </p:cNvPr>
          <p:cNvSpPr>
            <a:spLocks noChangeShapeType="1"/>
          </p:cNvSpPr>
          <p:nvPr/>
        </p:nvSpPr>
        <p:spPr bwMode="auto">
          <a:xfrm>
            <a:off x="1884363" y="2498725"/>
            <a:ext cx="80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58409" name="Line 44">
            <a:extLst>
              <a:ext uri="{FF2B5EF4-FFF2-40B4-BE49-F238E27FC236}">
                <a16:creationId xmlns:a16="http://schemas.microsoft.com/office/drawing/2014/main" id="{DB5DEE31-4DB9-41D6-807F-BF2F75598B61}"/>
              </a:ext>
            </a:extLst>
          </p:cNvPr>
          <p:cNvSpPr>
            <a:spLocks noChangeShapeType="1"/>
          </p:cNvSpPr>
          <p:nvPr/>
        </p:nvSpPr>
        <p:spPr bwMode="auto">
          <a:xfrm>
            <a:off x="1924050" y="2184400"/>
            <a:ext cx="412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58410" name="Line 45">
            <a:extLst>
              <a:ext uri="{FF2B5EF4-FFF2-40B4-BE49-F238E27FC236}">
                <a16:creationId xmlns:a16="http://schemas.microsoft.com/office/drawing/2014/main" id="{6B981EED-EEE0-4FBA-97EB-9985584BD122}"/>
              </a:ext>
            </a:extLst>
          </p:cNvPr>
          <p:cNvSpPr>
            <a:spLocks noChangeShapeType="1"/>
          </p:cNvSpPr>
          <p:nvPr/>
        </p:nvSpPr>
        <p:spPr bwMode="auto">
          <a:xfrm>
            <a:off x="1884363" y="1874838"/>
            <a:ext cx="80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58411" name="Line 46">
            <a:extLst>
              <a:ext uri="{FF2B5EF4-FFF2-40B4-BE49-F238E27FC236}">
                <a16:creationId xmlns:a16="http://schemas.microsoft.com/office/drawing/2014/main" id="{CE5DA4DA-ED0F-4764-BA2F-9C169211D214}"/>
              </a:ext>
            </a:extLst>
          </p:cNvPr>
          <p:cNvSpPr>
            <a:spLocks noChangeShapeType="1"/>
          </p:cNvSpPr>
          <p:nvPr/>
        </p:nvSpPr>
        <p:spPr bwMode="auto">
          <a:xfrm>
            <a:off x="1924050" y="1560513"/>
            <a:ext cx="412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58412" name="Line 47">
            <a:extLst>
              <a:ext uri="{FF2B5EF4-FFF2-40B4-BE49-F238E27FC236}">
                <a16:creationId xmlns:a16="http://schemas.microsoft.com/office/drawing/2014/main" id="{0619C130-5880-4FF4-BC94-F5F7CD34694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65325" y="1560513"/>
            <a:ext cx="0" cy="40624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grpSp>
        <p:nvGrpSpPr>
          <p:cNvPr id="2" name="Group 53">
            <a:extLst>
              <a:ext uri="{FF2B5EF4-FFF2-40B4-BE49-F238E27FC236}">
                <a16:creationId xmlns:a16="http://schemas.microsoft.com/office/drawing/2014/main" id="{492E18DB-BE38-44E8-8E80-DFFF0D63CECC}"/>
              </a:ext>
            </a:extLst>
          </p:cNvPr>
          <p:cNvGrpSpPr>
            <a:grpSpLocks/>
          </p:cNvGrpSpPr>
          <p:nvPr/>
        </p:nvGrpSpPr>
        <p:grpSpPr bwMode="auto">
          <a:xfrm>
            <a:off x="1965325" y="1960563"/>
            <a:ext cx="5502275" cy="3078162"/>
            <a:chOff x="1238" y="1235"/>
            <a:chExt cx="3466" cy="1939"/>
          </a:xfrm>
        </p:grpSpPr>
        <p:sp>
          <p:nvSpPr>
            <p:cNvPr id="58451" name="Freeform 48">
              <a:extLst>
                <a:ext uri="{FF2B5EF4-FFF2-40B4-BE49-F238E27FC236}">
                  <a16:creationId xmlns:a16="http://schemas.microsoft.com/office/drawing/2014/main" id="{43936B04-E406-4CE2-BB0F-258052B10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8" y="1235"/>
              <a:ext cx="1615" cy="1704"/>
            </a:xfrm>
            <a:custGeom>
              <a:avLst/>
              <a:gdLst>
                <a:gd name="T0" fmla="*/ 27 w 1615"/>
                <a:gd name="T1" fmla="*/ 1 h 1704"/>
                <a:gd name="T2" fmla="*/ 48 w 1615"/>
                <a:gd name="T3" fmla="*/ 3 h 1704"/>
                <a:gd name="T4" fmla="*/ 73 w 1615"/>
                <a:gd name="T5" fmla="*/ 4 h 1704"/>
                <a:gd name="T6" fmla="*/ 99 w 1615"/>
                <a:gd name="T7" fmla="*/ 6 h 1704"/>
                <a:gd name="T8" fmla="*/ 125 w 1615"/>
                <a:gd name="T9" fmla="*/ 7 h 1704"/>
                <a:gd name="T10" fmla="*/ 150 w 1615"/>
                <a:gd name="T11" fmla="*/ 9 h 1704"/>
                <a:gd name="T12" fmla="*/ 176 w 1615"/>
                <a:gd name="T13" fmla="*/ 10 h 1704"/>
                <a:gd name="T14" fmla="*/ 200 w 1615"/>
                <a:gd name="T15" fmla="*/ 12 h 1704"/>
                <a:gd name="T16" fmla="*/ 226 w 1615"/>
                <a:gd name="T17" fmla="*/ 15 h 1704"/>
                <a:gd name="T18" fmla="*/ 251 w 1615"/>
                <a:gd name="T19" fmla="*/ 16 h 1704"/>
                <a:gd name="T20" fmla="*/ 277 w 1615"/>
                <a:gd name="T21" fmla="*/ 18 h 1704"/>
                <a:gd name="T22" fmla="*/ 302 w 1615"/>
                <a:gd name="T23" fmla="*/ 19 h 1704"/>
                <a:gd name="T24" fmla="*/ 328 w 1615"/>
                <a:gd name="T25" fmla="*/ 21 h 1704"/>
                <a:gd name="T26" fmla="*/ 353 w 1615"/>
                <a:gd name="T27" fmla="*/ 24 h 1704"/>
                <a:gd name="T28" fmla="*/ 378 w 1615"/>
                <a:gd name="T29" fmla="*/ 25 h 1704"/>
                <a:gd name="T30" fmla="*/ 403 w 1615"/>
                <a:gd name="T31" fmla="*/ 27 h 1704"/>
                <a:gd name="T32" fmla="*/ 429 w 1615"/>
                <a:gd name="T33" fmla="*/ 30 h 1704"/>
                <a:gd name="T34" fmla="*/ 454 w 1615"/>
                <a:gd name="T35" fmla="*/ 32 h 1704"/>
                <a:gd name="T36" fmla="*/ 480 w 1615"/>
                <a:gd name="T37" fmla="*/ 35 h 1704"/>
                <a:gd name="T38" fmla="*/ 506 w 1615"/>
                <a:gd name="T39" fmla="*/ 38 h 1704"/>
                <a:gd name="T40" fmla="*/ 531 w 1615"/>
                <a:gd name="T41" fmla="*/ 39 h 1704"/>
                <a:gd name="T42" fmla="*/ 557 w 1615"/>
                <a:gd name="T43" fmla="*/ 42 h 1704"/>
                <a:gd name="T44" fmla="*/ 581 w 1615"/>
                <a:gd name="T45" fmla="*/ 45 h 1704"/>
                <a:gd name="T46" fmla="*/ 606 w 1615"/>
                <a:gd name="T47" fmla="*/ 48 h 1704"/>
                <a:gd name="T48" fmla="*/ 632 w 1615"/>
                <a:gd name="T49" fmla="*/ 51 h 1704"/>
                <a:gd name="T50" fmla="*/ 659 w 1615"/>
                <a:gd name="T51" fmla="*/ 54 h 1704"/>
                <a:gd name="T52" fmla="*/ 685 w 1615"/>
                <a:gd name="T53" fmla="*/ 56 h 1704"/>
                <a:gd name="T54" fmla="*/ 710 w 1615"/>
                <a:gd name="T55" fmla="*/ 59 h 1704"/>
                <a:gd name="T56" fmla="*/ 736 w 1615"/>
                <a:gd name="T57" fmla="*/ 63 h 1704"/>
                <a:gd name="T58" fmla="*/ 760 w 1615"/>
                <a:gd name="T59" fmla="*/ 66 h 1704"/>
                <a:gd name="T60" fmla="*/ 785 w 1615"/>
                <a:gd name="T61" fmla="*/ 69 h 1704"/>
                <a:gd name="T62" fmla="*/ 811 w 1615"/>
                <a:gd name="T63" fmla="*/ 72 h 1704"/>
                <a:gd name="T64" fmla="*/ 837 w 1615"/>
                <a:gd name="T65" fmla="*/ 77 h 1704"/>
                <a:gd name="T66" fmla="*/ 862 w 1615"/>
                <a:gd name="T67" fmla="*/ 81 h 1704"/>
                <a:gd name="T68" fmla="*/ 888 w 1615"/>
                <a:gd name="T69" fmla="*/ 84 h 1704"/>
                <a:gd name="T70" fmla="*/ 913 w 1615"/>
                <a:gd name="T71" fmla="*/ 89 h 1704"/>
                <a:gd name="T72" fmla="*/ 939 w 1615"/>
                <a:gd name="T73" fmla="*/ 93 h 1704"/>
                <a:gd name="T74" fmla="*/ 963 w 1615"/>
                <a:gd name="T75" fmla="*/ 98 h 1704"/>
                <a:gd name="T76" fmla="*/ 989 w 1615"/>
                <a:gd name="T77" fmla="*/ 104 h 1704"/>
                <a:gd name="T78" fmla="*/ 1014 w 1615"/>
                <a:gd name="T79" fmla="*/ 108 h 1704"/>
                <a:gd name="T80" fmla="*/ 1040 w 1615"/>
                <a:gd name="T81" fmla="*/ 114 h 1704"/>
                <a:gd name="T82" fmla="*/ 1065 w 1615"/>
                <a:gd name="T83" fmla="*/ 122 h 1704"/>
                <a:gd name="T84" fmla="*/ 1091 w 1615"/>
                <a:gd name="T85" fmla="*/ 128 h 1704"/>
                <a:gd name="T86" fmla="*/ 1117 w 1615"/>
                <a:gd name="T87" fmla="*/ 135 h 1704"/>
                <a:gd name="T88" fmla="*/ 1141 w 1615"/>
                <a:gd name="T89" fmla="*/ 143 h 1704"/>
                <a:gd name="T90" fmla="*/ 1166 w 1615"/>
                <a:gd name="T91" fmla="*/ 152 h 1704"/>
                <a:gd name="T92" fmla="*/ 1192 w 1615"/>
                <a:gd name="T93" fmla="*/ 161 h 1704"/>
                <a:gd name="T94" fmla="*/ 1218 w 1615"/>
                <a:gd name="T95" fmla="*/ 173 h 1704"/>
                <a:gd name="T96" fmla="*/ 1243 w 1615"/>
                <a:gd name="T97" fmla="*/ 185 h 1704"/>
                <a:gd name="T98" fmla="*/ 1269 w 1615"/>
                <a:gd name="T99" fmla="*/ 200 h 1704"/>
                <a:gd name="T100" fmla="*/ 1294 w 1615"/>
                <a:gd name="T101" fmla="*/ 218 h 1704"/>
                <a:gd name="T102" fmla="*/ 1320 w 1615"/>
                <a:gd name="T103" fmla="*/ 241 h 1704"/>
                <a:gd name="T104" fmla="*/ 1344 w 1615"/>
                <a:gd name="T105" fmla="*/ 274 h 1704"/>
                <a:gd name="T106" fmla="*/ 1370 w 1615"/>
                <a:gd name="T107" fmla="*/ 337 h 1704"/>
                <a:gd name="T108" fmla="*/ 1395 w 1615"/>
                <a:gd name="T109" fmla="*/ 453 h 1704"/>
                <a:gd name="T110" fmla="*/ 1421 w 1615"/>
                <a:gd name="T111" fmla="*/ 626 h 1704"/>
                <a:gd name="T112" fmla="*/ 1446 w 1615"/>
                <a:gd name="T113" fmla="*/ 840 h 1704"/>
                <a:gd name="T114" fmla="*/ 1472 w 1615"/>
                <a:gd name="T115" fmla="*/ 1075 h 1704"/>
                <a:gd name="T116" fmla="*/ 1497 w 1615"/>
                <a:gd name="T117" fmla="*/ 1301 h 1704"/>
                <a:gd name="T118" fmla="*/ 1522 w 1615"/>
                <a:gd name="T119" fmla="*/ 1484 h 1704"/>
                <a:gd name="T120" fmla="*/ 1547 w 1615"/>
                <a:gd name="T121" fmla="*/ 1599 h 1704"/>
                <a:gd name="T122" fmla="*/ 1573 w 1615"/>
                <a:gd name="T123" fmla="*/ 1659 h 1704"/>
                <a:gd name="T124" fmla="*/ 1598 w 1615"/>
                <a:gd name="T125" fmla="*/ 1689 h 170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15"/>
                <a:gd name="T190" fmla="*/ 0 h 1704"/>
                <a:gd name="T191" fmla="*/ 1615 w 1615"/>
                <a:gd name="T192" fmla="*/ 1704 h 170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15" h="1704">
                  <a:moveTo>
                    <a:pt x="0" y="0"/>
                  </a:moveTo>
                  <a:lnTo>
                    <a:pt x="12" y="1"/>
                  </a:lnTo>
                  <a:lnTo>
                    <a:pt x="13" y="1"/>
                  </a:lnTo>
                  <a:lnTo>
                    <a:pt x="15" y="1"/>
                  </a:lnTo>
                  <a:lnTo>
                    <a:pt x="16" y="1"/>
                  </a:lnTo>
                  <a:lnTo>
                    <a:pt x="18" y="1"/>
                  </a:lnTo>
                  <a:lnTo>
                    <a:pt x="19" y="1"/>
                  </a:lnTo>
                  <a:lnTo>
                    <a:pt x="21" y="1"/>
                  </a:lnTo>
                  <a:lnTo>
                    <a:pt x="22" y="1"/>
                  </a:lnTo>
                  <a:lnTo>
                    <a:pt x="24" y="1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1" y="1"/>
                  </a:lnTo>
                  <a:lnTo>
                    <a:pt x="34" y="1"/>
                  </a:lnTo>
                  <a:lnTo>
                    <a:pt x="36" y="3"/>
                  </a:lnTo>
                  <a:lnTo>
                    <a:pt x="37" y="3"/>
                  </a:lnTo>
                  <a:lnTo>
                    <a:pt x="40" y="3"/>
                  </a:lnTo>
                  <a:lnTo>
                    <a:pt x="42" y="3"/>
                  </a:lnTo>
                  <a:lnTo>
                    <a:pt x="45" y="3"/>
                  </a:lnTo>
                  <a:lnTo>
                    <a:pt x="46" y="3"/>
                  </a:lnTo>
                  <a:lnTo>
                    <a:pt x="48" y="3"/>
                  </a:lnTo>
                  <a:lnTo>
                    <a:pt x="51" y="3"/>
                  </a:lnTo>
                  <a:lnTo>
                    <a:pt x="52" y="3"/>
                  </a:lnTo>
                  <a:lnTo>
                    <a:pt x="55" y="3"/>
                  </a:lnTo>
                  <a:lnTo>
                    <a:pt x="57" y="3"/>
                  </a:lnTo>
                  <a:lnTo>
                    <a:pt x="60" y="3"/>
                  </a:lnTo>
                  <a:lnTo>
                    <a:pt x="61" y="4"/>
                  </a:lnTo>
                  <a:lnTo>
                    <a:pt x="64" y="4"/>
                  </a:lnTo>
                  <a:lnTo>
                    <a:pt x="66" y="4"/>
                  </a:lnTo>
                  <a:lnTo>
                    <a:pt x="69" y="4"/>
                  </a:lnTo>
                  <a:lnTo>
                    <a:pt x="72" y="4"/>
                  </a:lnTo>
                  <a:lnTo>
                    <a:pt x="73" y="4"/>
                  </a:lnTo>
                  <a:lnTo>
                    <a:pt x="76" y="4"/>
                  </a:lnTo>
                  <a:lnTo>
                    <a:pt x="78" y="4"/>
                  </a:lnTo>
                  <a:lnTo>
                    <a:pt x="81" y="4"/>
                  </a:lnTo>
                  <a:lnTo>
                    <a:pt x="83" y="4"/>
                  </a:lnTo>
                  <a:lnTo>
                    <a:pt x="86" y="4"/>
                  </a:lnTo>
                  <a:lnTo>
                    <a:pt x="87" y="4"/>
                  </a:lnTo>
                  <a:lnTo>
                    <a:pt x="90" y="6"/>
                  </a:lnTo>
                  <a:lnTo>
                    <a:pt x="92" y="6"/>
                  </a:lnTo>
                  <a:lnTo>
                    <a:pt x="95" y="6"/>
                  </a:lnTo>
                  <a:lnTo>
                    <a:pt x="96" y="6"/>
                  </a:lnTo>
                  <a:lnTo>
                    <a:pt x="99" y="6"/>
                  </a:lnTo>
                  <a:lnTo>
                    <a:pt x="101" y="6"/>
                  </a:lnTo>
                  <a:lnTo>
                    <a:pt x="104" y="6"/>
                  </a:lnTo>
                  <a:lnTo>
                    <a:pt x="107" y="6"/>
                  </a:lnTo>
                  <a:lnTo>
                    <a:pt x="108" y="6"/>
                  </a:lnTo>
                  <a:lnTo>
                    <a:pt x="111" y="6"/>
                  </a:lnTo>
                  <a:lnTo>
                    <a:pt x="113" y="6"/>
                  </a:lnTo>
                  <a:lnTo>
                    <a:pt x="116" y="6"/>
                  </a:lnTo>
                  <a:lnTo>
                    <a:pt x="117" y="7"/>
                  </a:lnTo>
                  <a:lnTo>
                    <a:pt x="120" y="7"/>
                  </a:lnTo>
                  <a:lnTo>
                    <a:pt x="122" y="7"/>
                  </a:lnTo>
                  <a:lnTo>
                    <a:pt x="125" y="7"/>
                  </a:lnTo>
                  <a:lnTo>
                    <a:pt x="126" y="7"/>
                  </a:lnTo>
                  <a:lnTo>
                    <a:pt x="129" y="7"/>
                  </a:lnTo>
                  <a:lnTo>
                    <a:pt x="131" y="7"/>
                  </a:lnTo>
                  <a:lnTo>
                    <a:pt x="134" y="7"/>
                  </a:lnTo>
                  <a:lnTo>
                    <a:pt x="135" y="7"/>
                  </a:lnTo>
                  <a:lnTo>
                    <a:pt x="138" y="7"/>
                  </a:lnTo>
                  <a:lnTo>
                    <a:pt x="141" y="7"/>
                  </a:lnTo>
                  <a:lnTo>
                    <a:pt x="143" y="9"/>
                  </a:lnTo>
                  <a:lnTo>
                    <a:pt x="146" y="9"/>
                  </a:lnTo>
                  <a:lnTo>
                    <a:pt x="147" y="9"/>
                  </a:lnTo>
                  <a:lnTo>
                    <a:pt x="150" y="9"/>
                  </a:lnTo>
                  <a:lnTo>
                    <a:pt x="152" y="9"/>
                  </a:lnTo>
                  <a:lnTo>
                    <a:pt x="155" y="9"/>
                  </a:lnTo>
                  <a:lnTo>
                    <a:pt x="156" y="9"/>
                  </a:lnTo>
                  <a:lnTo>
                    <a:pt x="159" y="9"/>
                  </a:lnTo>
                  <a:lnTo>
                    <a:pt x="161" y="9"/>
                  </a:lnTo>
                  <a:lnTo>
                    <a:pt x="164" y="10"/>
                  </a:lnTo>
                  <a:lnTo>
                    <a:pt x="165" y="10"/>
                  </a:lnTo>
                  <a:lnTo>
                    <a:pt x="168" y="10"/>
                  </a:lnTo>
                  <a:lnTo>
                    <a:pt x="170" y="10"/>
                  </a:lnTo>
                  <a:lnTo>
                    <a:pt x="173" y="10"/>
                  </a:lnTo>
                  <a:lnTo>
                    <a:pt x="176" y="10"/>
                  </a:lnTo>
                  <a:lnTo>
                    <a:pt x="177" y="10"/>
                  </a:lnTo>
                  <a:lnTo>
                    <a:pt x="180" y="10"/>
                  </a:lnTo>
                  <a:lnTo>
                    <a:pt x="182" y="12"/>
                  </a:lnTo>
                  <a:lnTo>
                    <a:pt x="185" y="12"/>
                  </a:lnTo>
                  <a:lnTo>
                    <a:pt x="186" y="12"/>
                  </a:lnTo>
                  <a:lnTo>
                    <a:pt x="189" y="12"/>
                  </a:lnTo>
                  <a:lnTo>
                    <a:pt x="191" y="12"/>
                  </a:lnTo>
                  <a:lnTo>
                    <a:pt x="194" y="12"/>
                  </a:lnTo>
                  <a:lnTo>
                    <a:pt x="195" y="12"/>
                  </a:lnTo>
                  <a:lnTo>
                    <a:pt x="198" y="12"/>
                  </a:lnTo>
                  <a:lnTo>
                    <a:pt x="200" y="12"/>
                  </a:lnTo>
                  <a:lnTo>
                    <a:pt x="203" y="13"/>
                  </a:lnTo>
                  <a:lnTo>
                    <a:pt x="204" y="13"/>
                  </a:lnTo>
                  <a:lnTo>
                    <a:pt x="207" y="13"/>
                  </a:lnTo>
                  <a:lnTo>
                    <a:pt x="210" y="13"/>
                  </a:lnTo>
                  <a:lnTo>
                    <a:pt x="212" y="13"/>
                  </a:lnTo>
                  <a:lnTo>
                    <a:pt x="215" y="13"/>
                  </a:lnTo>
                  <a:lnTo>
                    <a:pt x="216" y="13"/>
                  </a:lnTo>
                  <a:lnTo>
                    <a:pt x="220" y="13"/>
                  </a:lnTo>
                  <a:lnTo>
                    <a:pt x="221" y="15"/>
                  </a:lnTo>
                  <a:lnTo>
                    <a:pt x="224" y="15"/>
                  </a:lnTo>
                  <a:lnTo>
                    <a:pt x="226" y="15"/>
                  </a:lnTo>
                  <a:lnTo>
                    <a:pt x="229" y="15"/>
                  </a:lnTo>
                  <a:lnTo>
                    <a:pt x="230" y="15"/>
                  </a:lnTo>
                  <a:lnTo>
                    <a:pt x="233" y="15"/>
                  </a:lnTo>
                  <a:lnTo>
                    <a:pt x="235" y="15"/>
                  </a:lnTo>
                  <a:lnTo>
                    <a:pt x="238" y="15"/>
                  </a:lnTo>
                  <a:lnTo>
                    <a:pt x="239" y="15"/>
                  </a:lnTo>
                  <a:lnTo>
                    <a:pt x="242" y="15"/>
                  </a:lnTo>
                  <a:lnTo>
                    <a:pt x="245" y="16"/>
                  </a:lnTo>
                  <a:lnTo>
                    <a:pt x="247" y="16"/>
                  </a:lnTo>
                  <a:lnTo>
                    <a:pt x="250" y="16"/>
                  </a:lnTo>
                  <a:lnTo>
                    <a:pt x="251" y="16"/>
                  </a:lnTo>
                  <a:lnTo>
                    <a:pt x="254" y="16"/>
                  </a:lnTo>
                  <a:lnTo>
                    <a:pt x="256" y="16"/>
                  </a:lnTo>
                  <a:lnTo>
                    <a:pt x="259" y="16"/>
                  </a:lnTo>
                  <a:lnTo>
                    <a:pt x="260" y="16"/>
                  </a:lnTo>
                  <a:lnTo>
                    <a:pt x="263" y="16"/>
                  </a:lnTo>
                  <a:lnTo>
                    <a:pt x="265" y="16"/>
                  </a:lnTo>
                  <a:lnTo>
                    <a:pt x="268" y="18"/>
                  </a:lnTo>
                  <a:lnTo>
                    <a:pt x="269" y="18"/>
                  </a:lnTo>
                  <a:lnTo>
                    <a:pt x="272" y="18"/>
                  </a:lnTo>
                  <a:lnTo>
                    <a:pt x="274" y="18"/>
                  </a:lnTo>
                  <a:lnTo>
                    <a:pt x="277" y="18"/>
                  </a:lnTo>
                  <a:lnTo>
                    <a:pt x="280" y="18"/>
                  </a:lnTo>
                  <a:lnTo>
                    <a:pt x="281" y="18"/>
                  </a:lnTo>
                  <a:lnTo>
                    <a:pt x="284" y="18"/>
                  </a:lnTo>
                  <a:lnTo>
                    <a:pt x="286" y="18"/>
                  </a:lnTo>
                  <a:lnTo>
                    <a:pt x="289" y="19"/>
                  </a:lnTo>
                  <a:lnTo>
                    <a:pt x="290" y="19"/>
                  </a:lnTo>
                  <a:lnTo>
                    <a:pt x="293" y="19"/>
                  </a:lnTo>
                  <a:lnTo>
                    <a:pt x="295" y="19"/>
                  </a:lnTo>
                  <a:lnTo>
                    <a:pt x="298" y="19"/>
                  </a:lnTo>
                  <a:lnTo>
                    <a:pt x="299" y="19"/>
                  </a:lnTo>
                  <a:lnTo>
                    <a:pt x="302" y="19"/>
                  </a:lnTo>
                  <a:lnTo>
                    <a:pt x="304" y="19"/>
                  </a:lnTo>
                  <a:lnTo>
                    <a:pt x="307" y="19"/>
                  </a:lnTo>
                  <a:lnTo>
                    <a:pt x="308" y="19"/>
                  </a:lnTo>
                  <a:lnTo>
                    <a:pt x="311" y="21"/>
                  </a:lnTo>
                  <a:lnTo>
                    <a:pt x="314" y="21"/>
                  </a:lnTo>
                  <a:lnTo>
                    <a:pt x="316" y="21"/>
                  </a:lnTo>
                  <a:lnTo>
                    <a:pt x="319" y="21"/>
                  </a:lnTo>
                  <a:lnTo>
                    <a:pt x="320" y="21"/>
                  </a:lnTo>
                  <a:lnTo>
                    <a:pt x="323" y="21"/>
                  </a:lnTo>
                  <a:lnTo>
                    <a:pt x="325" y="21"/>
                  </a:lnTo>
                  <a:lnTo>
                    <a:pt x="328" y="21"/>
                  </a:lnTo>
                  <a:lnTo>
                    <a:pt x="329" y="21"/>
                  </a:lnTo>
                  <a:lnTo>
                    <a:pt x="332" y="21"/>
                  </a:lnTo>
                  <a:lnTo>
                    <a:pt x="334" y="22"/>
                  </a:lnTo>
                  <a:lnTo>
                    <a:pt x="337" y="22"/>
                  </a:lnTo>
                  <a:lnTo>
                    <a:pt x="338" y="22"/>
                  </a:lnTo>
                  <a:lnTo>
                    <a:pt x="341" y="22"/>
                  </a:lnTo>
                  <a:lnTo>
                    <a:pt x="343" y="22"/>
                  </a:lnTo>
                  <a:lnTo>
                    <a:pt x="346" y="22"/>
                  </a:lnTo>
                  <a:lnTo>
                    <a:pt x="349" y="22"/>
                  </a:lnTo>
                  <a:lnTo>
                    <a:pt x="350" y="22"/>
                  </a:lnTo>
                  <a:lnTo>
                    <a:pt x="353" y="24"/>
                  </a:lnTo>
                  <a:lnTo>
                    <a:pt x="355" y="24"/>
                  </a:lnTo>
                  <a:lnTo>
                    <a:pt x="358" y="24"/>
                  </a:lnTo>
                  <a:lnTo>
                    <a:pt x="359" y="24"/>
                  </a:lnTo>
                  <a:lnTo>
                    <a:pt x="363" y="24"/>
                  </a:lnTo>
                  <a:lnTo>
                    <a:pt x="364" y="24"/>
                  </a:lnTo>
                  <a:lnTo>
                    <a:pt x="367" y="24"/>
                  </a:lnTo>
                  <a:lnTo>
                    <a:pt x="369" y="24"/>
                  </a:lnTo>
                  <a:lnTo>
                    <a:pt x="372" y="25"/>
                  </a:lnTo>
                  <a:lnTo>
                    <a:pt x="373" y="25"/>
                  </a:lnTo>
                  <a:lnTo>
                    <a:pt x="376" y="25"/>
                  </a:lnTo>
                  <a:lnTo>
                    <a:pt x="378" y="25"/>
                  </a:lnTo>
                  <a:lnTo>
                    <a:pt x="381" y="25"/>
                  </a:lnTo>
                  <a:lnTo>
                    <a:pt x="384" y="25"/>
                  </a:lnTo>
                  <a:lnTo>
                    <a:pt x="385" y="25"/>
                  </a:lnTo>
                  <a:lnTo>
                    <a:pt x="388" y="25"/>
                  </a:lnTo>
                  <a:lnTo>
                    <a:pt x="390" y="27"/>
                  </a:lnTo>
                  <a:lnTo>
                    <a:pt x="393" y="27"/>
                  </a:lnTo>
                  <a:lnTo>
                    <a:pt x="394" y="27"/>
                  </a:lnTo>
                  <a:lnTo>
                    <a:pt x="397" y="27"/>
                  </a:lnTo>
                  <a:lnTo>
                    <a:pt x="399" y="27"/>
                  </a:lnTo>
                  <a:lnTo>
                    <a:pt x="402" y="27"/>
                  </a:lnTo>
                  <a:lnTo>
                    <a:pt x="403" y="27"/>
                  </a:lnTo>
                  <a:lnTo>
                    <a:pt x="406" y="27"/>
                  </a:lnTo>
                  <a:lnTo>
                    <a:pt x="408" y="28"/>
                  </a:lnTo>
                  <a:lnTo>
                    <a:pt x="411" y="28"/>
                  </a:lnTo>
                  <a:lnTo>
                    <a:pt x="412" y="28"/>
                  </a:lnTo>
                  <a:lnTo>
                    <a:pt x="415" y="28"/>
                  </a:lnTo>
                  <a:lnTo>
                    <a:pt x="418" y="28"/>
                  </a:lnTo>
                  <a:lnTo>
                    <a:pt x="420" y="28"/>
                  </a:lnTo>
                  <a:lnTo>
                    <a:pt x="423" y="28"/>
                  </a:lnTo>
                  <a:lnTo>
                    <a:pt x="424" y="30"/>
                  </a:lnTo>
                  <a:lnTo>
                    <a:pt x="427" y="30"/>
                  </a:lnTo>
                  <a:lnTo>
                    <a:pt x="429" y="30"/>
                  </a:lnTo>
                  <a:lnTo>
                    <a:pt x="432" y="30"/>
                  </a:lnTo>
                  <a:lnTo>
                    <a:pt x="433" y="30"/>
                  </a:lnTo>
                  <a:lnTo>
                    <a:pt x="436" y="30"/>
                  </a:lnTo>
                  <a:lnTo>
                    <a:pt x="438" y="30"/>
                  </a:lnTo>
                  <a:lnTo>
                    <a:pt x="441" y="30"/>
                  </a:lnTo>
                  <a:lnTo>
                    <a:pt x="442" y="32"/>
                  </a:lnTo>
                  <a:lnTo>
                    <a:pt x="445" y="32"/>
                  </a:lnTo>
                  <a:lnTo>
                    <a:pt x="447" y="32"/>
                  </a:lnTo>
                  <a:lnTo>
                    <a:pt x="450" y="32"/>
                  </a:lnTo>
                  <a:lnTo>
                    <a:pt x="453" y="32"/>
                  </a:lnTo>
                  <a:lnTo>
                    <a:pt x="454" y="32"/>
                  </a:lnTo>
                  <a:lnTo>
                    <a:pt x="457" y="32"/>
                  </a:lnTo>
                  <a:lnTo>
                    <a:pt x="459" y="33"/>
                  </a:lnTo>
                  <a:lnTo>
                    <a:pt x="462" y="33"/>
                  </a:lnTo>
                  <a:lnTo>
                    <a:pt x="463" y="33"/>
                  </a:lnTo>
                  <a:lnTo>
                    <a:pt x="466" y="33"/>
                  </a:lnTo>
                  <a:lnTo>
                    <a:pt x="468" y="33"/>
                  </a:lnTo>
                  <a:lnTo>
                    <a:pt x="471" y="33"/>
                  </a:lnTo>
                  <a:lnTo>
                    <a:pt x="472" y="33"/>
                  </a:lnTo>
                  <a:lnTo>
                    <a:pt x="475" y="35"/>
                  </a:lnTo>
                  <a:lnTo>
                    <a:pt x="477" y="35"/>
                  </a:lnTo>
                  <a:lnTo>
                    <a:pt x="480" y="35"/>
                  </a:lnTo>
                  <a:lnTo>
                    <a:pt x="481" y="35"/>
                  </a:lnTo>
                  <a:lnTo>
                    <a:pt x="484" y="35"/>
                  </a:lnTo>
                  <a:lnTo>
                    <a:pt x="487" y="35"/>
                  </a:lnTo>
                  <a:lnTo>
                    <a:pt x="489" y="35"/>
                  </a:lnTo>
                  <a:lnTo>
                    <a:pt x="492" y="36"/>
                  </a:lnTo>
                  <a:lnTo>
                    <a:pt x="493" y="36"/>
                  </a:lnTo>
                  <a:lnTo>
                    <a:pt x="496" y="36"/>
                  </a:lnTo>
                  <a:lnTo>
                    <a:pt x="498" y="36"/>
                  </a:lnTo>
                  <a:lnTo>
                    <a:pt x="501" y="36"/>
                  </a:lnTo>
                  <a:lnTo>
                    <a:pt x="502" y="36"/>
                  </a:lnTo>
                  <a:lnTo>
                    <a:pt x="506" y="38"/>
                  </a:lnTo>
                  <a:lnTo>
                    <a:pt x="507" y="38"/>
                  </a:lnTo>
                  <a:lnTo>
                    <a:pt x="510" y="38"/>
                  </a:lnTo>
                  <a:lnTo>
                    <a:pt x="512" y="38"/>
                  </a:lnTo>
                  <a:lnTo>
                    <a:pt x="515" y="38"/>
                  </a:lnTo>
                  <a:lnTo>
                    <a:pt x="516" y="38"/>
                  </a:lnTo>
                  <a:lnTo>
                    <a:pt x="519" y="39"/>
                  </a:lnTo>
                  <a:lnTo>
                    <a:pt x="522" y="39"/>
                  </a:lnTo>
                  <a:lnTo>
                    <a:pt x="524" y="39"/>
                  </a:lnTo>
                  <a:lnTo>
                    <a:pt x="527" y="39"/>
                  </a:lnTo>
                  <a:lnTo>
                    <a:pt x="528" y="39"/>
                  </a:lnTo>
                  <a:lnTo>
                    <a:pt x="531" y="39"/>
                  </a:lnTo>
                  <a:lnTo>
                    <a:pt x="533" y="41"/>
                  </a:lnTo>
                  <a:lnTo>
                    <a:pt x="536" y="41"/>
                  </a:lnTo>
                  <a:lnTo>
                    <a:pt x="537" y="41"/>
                  </a:lnTo>
                  <a:lnTo>
                    <a:pt x="540" y="41"/>
                  </a:lnTo>
                  <a:lnTo>
                    <a:pt x="542" y="41"/>
                  </a:lnTo>
                  <a:lnTo>
                    <a:pt x="545" y="41"/>
                  </a:lnTo>
                  <a:lnTo>
                    <a:pt x="546" y="42"/>
                  </a:lnTo>
                  <a:lnTo>
                    <a:pt x="549" y="42"/>
                  </a:lnTo>
                  <a:lnTo>
                    <a:pt x="551" y="42"/>
                  </a:lnTo>
                  <a:lnTo>
                    <a:pt x="554" y="42"/>
                  </a:lnTo>
                  <a:lnTo>
                    <a:pt x="557" y="42"/>
                  </a:lnTo>
                  <a:lnTo>
                    <a:pt x="558" y="42"/>
                  </a:lnTo>
                  <a:lnTo>
                    <a:pt x="561" y="44"/>
                  </a:lnTo>
                  <a:lnTo>
                    <a:pt x="563" y="44"/>
                  </a:lnTo>
                  <a:lnTo>
                    <a:pt x="566" y="44"/>
                  </a:lnTo>
                  <a:lnTo>
                    <a:pt x="567" y="44"/>
                  </a:lnTo>
                  <a:lnTo>
                    <a:pt x="570" y="44"/>
                  </a:lnTo>
                  <a:lnTo>
                    <a:pt x="572" y="44"/>
                  </a:lnTo>
                  <a:lnTo>
                    <a:pt x="575" y="45"/>
                  </a:lnTo>
                  <a:lnTo>
                    <a:pt x="576" y="45"/>
                  </a:lnTo>
                  <a:lnTo>
                    <a:pt x="579" y="45"/>
                  </a:lnTo>
                  <a:lnTo>
                    <a:pt x="581" y="45"/>
                  </a:lnTo>
                  <a:lnTo>
                    <a:pt x="584" y="45"/>
                  </a:lnTo>
                  <a:lnTo>
                    <a:pt x="585" y="45"/>
                  </a:lnTo>
                  <a:lnTo>
                    <a:pt x="588" y="47"/>
                  </a:lnTo>
                  <a:lnTo>
                    <a:pt x="591" y="47"/>
                  </a:lnTo>
                  <a:lnTo>
                    <a:pt x="593" y="47"/>
                  </a:lnTo>
                  <a:lnTo>
                    <a:pt x="596" y="47"/>
                  </a:lnTo>
                  <a:lnTo>
                    <a:pt x="597" y="47"/>
                  </a:lnTo>
                  <a:lnTo>
                    <a:pt x="600" y="47"/>
                  </a:lnTo>
                  <a:lnTo>
                    <a:pt x="602" y="48"/>
                  </a:lnTo>
                  <a:lnTo>
                    <a:pt x="605" y="48"/>
                  </a:lnTo>
                  <a:lnTo>
                    <a:pt x="606" y="48"/>
                  </a:lnTo>
                  <a:lnTo>
                    <a:pt x="609" y="48"/>
                  </a:lnTo>
                  <a:lnTo>
                    <a:pt x="611" y="48"/>
                  </a:lnTo>
                  <a:lnTo>
                    <a:pt x="614" y="48"/>
                  </a:lnTo>
                  <a:lnTo>
                    <a:pt x="617" y="50"/>
                  </a:lnTo>
                  <a:lnTo>
                    <a:pt x="618" y="50"/>
                  </a:lnTo>
                  <a:lnTo>
                    <a:pt x="621" y="50"/>
                  </a:lnTo>
                  <a:lnTo>
                    <a:pt x="623" y="50"/>
                  </a:lnTo>
                  <a:lnTo>
                    <a:pt x="626" y="50"/>
                  </a:lnTo>
                  <a:lnTo>
                    <a:pt x="627" y="50"/>
                  </a:lnTo>
                  <a:lnTo>
                    <a:pt x="630" y="51"/>
                  </a:lnTo>
                  <a:lnTo>
                    <a:pt x="632" y="51"/>
                  </a:lnTo>
                  <a:lnTo>
                    <a:pt x="635" y="51"/>
                  </a:lnTo>
                  <a:lnTo>
                    <a:pt x="636" y="51"/>
                  </a:lnTo>
                  <a:lnTo>
                    <a:pt x="639" y="51"/>
                  </a:lnTo>
                  <a:lnTo>
                    <a:pt x="642" y="51"/>
                  </a:lnTo>
                  <a:lnTo>
                    <a:pt x="644" y="53"/>
                  </a:lnTo>
                  <a:lnTo>
                    <a:pt x="647" y="53"/>
                  </a:lnTo>
                  <a:lnTo>
                    <a:pt x="649" y="53"/>
                  </a:lnTo>
                  <a:lnTo>
                    <a:pt x="652" y="53"/>
                  </a:lnTo>
                  <a:lnTo>
                    <a:pt x="653" y="53"/>
                  </a:lnTo>
                  <a:lnTo>
                    <a:pt x="656" y="53"/>
                  </a:lnTo>
                  <a:lnTo>
                    <a:pt x="659" y="54"/>
                  </a:lnTo>
                  <a:lnTo>
                    <a:pt x="661" y="54"/>
                  </a:lnTo>
                  <a:lnTo>
                    <a:pt x="664" y="54"/>
                  </a:lnTo>
                  <a:lnTo>
                    <a:pt x="665" y="54"/>
                  </a:lnTo>
                  <a:lnTo>
                    <a:pt x="668" y="54"/>
                  </a:lnTo>
                  <a:lnTo>
                    <a:pt x="670" y="54"/>
                  </a:lnTo>
                  <a:lnTo>
                    <a:pt x="673" y="56"/>
                  </a:lnTo>
                  <a:lnTo>
                    <a:pt x="674" y="56"/>
                  </a:lnTo>
                  <a:lnTo>
                    <a:pt x="677" y="56"/>
                  </a:lnTo>
                  <a:lnTo>
                    <a:pt x="680" y="56"/>
                  </a:lnTo>
                  <a:lnTo>
                    <a:pt x="682" y="56"/>
                  </a:lnTo>
                  <a:lnTo>
                    <a:pt x="685" y="56"/>
                  </a:lnTo>
                  <a:lnTo>
                    <a:pt x="686" y="57"/>
                  </a:lnTo>
                  <a:lnTo>
                    <a:pt x="689" y="57"/>
                  </a:lnTo>
                  <a:lnTo>
                    <a:pt x="691" y="57"/>
                  </a:lnTo>
                  <a:lnTo>
                    <a:pt x="694" y="57"/>
                  </a:lnTo>
                  <a:lnTo>
                    <a:pt x="695" y="57"/>
                  </a:lnTo>
                  <a:lnTo>
                    <a:pt x="698" y="59"/>
                  </a:lnTo>
                  <a:lnTo>
                    <a:pt x="700" y="59"/>
                  </a:lnTo>
                  <a:lnTo>
                    <a:pt x="703" y="59"/>
                  </a:lnTo>
                  <a:lnTo>
                    <a:pt x="706" y="59"/>
                  </a:lnTo>
                  <a:lnTo>
                    <a:pt x="707" y="59"/>
                  </a:lnTo>
                  <a:lnTo>
                    <a:pt x="710" y="59"/>
                  </a:lnTo>
                  <a:lnTo>
                    <a:pt x="712" y="60"/>
                  </a:lnTo>
                  <a:lnTo>
                    <a:pt x="715" y="60"/>
                  </a:lnTo>
                  <a:lnTo>
                    <a:pt x="716" y="60"/>
                  </a:lnTo>
                  <a:lnTo>
                    <a:pt x="719" y="60"/>
                  </a:lnTo>
                  <a:lnTo>
                    <a:pt x="721" y="60"/>
                  </a:lnTo>
                  <a:lnTo>
                    <a:pt x="724" y="62"/>
                  </a:lnTo>
                  <a:lnTo>
                    <a:pt x="725" y="62"/>
                  </a:lnTo>
                  <a:lnTo>
                    <a:pt x="728" y="62"/>
                  </a:lnTo>
                  <a:lnTo>
                    <a:pt x="731" y="62"/>
                  </a:lnTo>
                  <a:lnTo>
                    <a:pt x="733" y="62"/>
                  </a:lnTo>
                  <a:lnTo>
                    <a:pt x="736" y="63"/>
                  </a:lnTo>
                  <a:lnTo>
                    <a:pt x="737" y="63"/>
                  </a:lnTo>
                  <a:lnTo>
                    <a:pt x="740" y="63"/>
                  </a:lnTo>
                  <a:lnTo>
                    <a:pt x="742" y="63"/>
                  </a:lnTo>
                  <a:lnTo>
                    <a:pt x="745" y="63"/>
                  </a:lnTo>
                  <a:lnTo>
                    <a:pt x="746" y="65"/>
                  </a:lnTo>
                  <a:lnTo>
                    <a:pt x="749" y="65"/>
                  </a:lnTo>
                  <a:lnTo>
                    <a:pt x="751" y="65"/>
                  </a:lnTo>
                  <a:lnTo>
                    <a:pt x="754" y="65"/>
                  </a:lnTo>
                  <a:lnTo>
                    <a:pt x="755" y="65"/>
                  </a:lnTo>
                  <a:lnTo>
                    <a:pt x="758" y="66"/>
                  </a:lnTo>
                  <a:lnTo>
                    <a:pt x="760" y="66"/>
                  </a:lnTo>
                  <a:lnTo>
                    <a:pt x="763" y="66"/>
                  </a:lnTo>
                  <a:lnTo>
                    <a:pt x="766" y="66"/>
                  </a:lnTo>
                  <a:lnTo>
                    <a:pt x="767" y="66"/>
                  </a:lnTo>
                  <a:lnTo>
                    <a:pt x="770" y="68"/>
                  </a:lnTo>
                  <a:lnTo>
                    <a:pt x="772" y="68"/>
                  </a:lnTo>
                  <a:lnTo>
                    <a:pt x="775" y="68"/>
                  </a:lnTo>
                  <a:lnTo>
                    <a:pt x="776" y="68"/>
                  </a:lnTo>
                  <a:lnTo>
                    <a:pt x="779" y="68"/>
                  </a:lnTo>
                  <a:lnTo>
                    <a:pt x="781" y="69"/>
                  </a:lnTo>
                  <a:lnTo>
                    <a:pt x="784" y="69"/>
                  </a:lnTo>
                  <a:lnTo>
                    <a:pt x="785" y="69"/>
                  </a:lnTo>
                  <a:lnTo>
                    <a:pt x="789" y="69"/>
                  </a:lnTo>
                  <a:lnTo>
                    <a:pt x="790" y="69"/>
                  </a:lnTo>
                  <a:lnTo>
                    <a:pt x="793" y="71"/>
                  </a:lnTo>
                  <a:lnTo>
                    <a:pt x="795" y="71"/>
                  </a:lnTo>
                  <a:lnTo>
                    <a:pt x="798" y="71"/>
                  </a:lnTo>
                  <a:lnTo>
                    <a:pt x="801" y="71"/>
                  </a:lnTo>
                  <a:lnTo>
                    <a:pt x="802" y="71"/>
                  </a:lnTo>
                  <a:lnTo>
                    <a:pt x="805" y="72"/>
                  </a:lnTo>
                  <a:lnTo>
                    <a:pt x="807" y="72"/>
                  </a:lnTo>
                  <a:lnTo>
                    <a:pt x="810" y="72"/>
                  </a:lnTo>
                  <a:lnTo>
                    <a:pt x="811" y="72"/>
                  </a:lnTo>
                  <a:lnTo>
                    <a:pt x="814" y="74"/>
                  </a:lnTo>
                  <a:lnTo>
                    <a:pt x="816" y="74"/>
                  </a:lnTo>
                  <a:lnTo>
                    <a:pt x="819" y="74"/>
                  </a:lnTo>
                  <a:lnTo>
                    <a:pt x="820" y="74"/>
                  </a:lnTo>
                  <a:lnTo>
                    <a:pt x="823" y="74"/>
                  </a:lnTo>
                  <a:lnTo>
                    <a:pt x="825" y="75"/>
                  </a:lnTo>
                  <a:lnTo>
                    <a:pt x="828" y="75"/>
                  </a:lnTo>
                  <a:lnTo>
                    <a:pt x="829" y="75"/>
                  </a:lnTo>
                  <a:lnTo>
                    <a:pt x="832" y="75"/>
                  </a:lnTo>
                  <a:lnTo>
                    <a:pt x="835" y="77"/>
                  </a:lnTo>
                  <a:lnTo>
                    <a:pt x="837" y="77"/>
                  </a:lnTo>
                  <a:lnTo>
                    <a:pt x="840" y="77"/>
                  </a:lnTo>
                  <a:lnTo>
                    <a:pt x="841" y="77"/>
                  </a:lnTo>
                  <a:lnTo>
                    <a:pt x="844" y="78"/>
                  </a:lnTo>
                  <a:lnTo>
                    <a:pt x="846" y="78"/>
                  </a:lnTo>
                  <a:lnTo>
                    <a:pt x="849" y="78"/>
                  </a:lnTo>
                  <a:lnTo>
                    <a:pt x="850" y="78"/>
                  </a:lnTo>
                  <a:lnTo>
                    <a:pt x="853" y="80"/>
                  </a:lnTo>
                  <a:lnTo>
                    <a:pt x="855" y="80"/>
                  </a:lnTo>
                  <a:lnTo>
                    <a:pt x="858" y="80"/>
                  </a:lnTo>
                  <a:lnTo>
                    <a:pt x="859" y="80"/>
                  </a:lnTo>
                  <a:lnTo>
                    <a:pt x="862" y="81"/>
                  </a:lnTo>
                  <a:lnTo>
                    <a:pt x="864" y="81"/>
                  </a:lnTo>
                  <a:lnTo>
                    <a:pt x="867" y="81"/>
                  </a:lnTo>
                  <a:lnTo>
                    <a:pt x="870" y="81"/>
                  </a:lnTo>
                  <a:lnTo>
                    <a:pt x="871" y="83"/>
                  </a:lnTo>
                  <a:lnTo>
                    <a:pt x="874" y="83"/>
                  </a:lnTo>
                  <a:lnTo>
                    <a:pt x="876" y="83"/>
                  </a:lnTo>
                  <a:lnTo>
                    <a:pt x="879" y="83"/>
                  </a:lnTo>
                  <a:lnTo>
                    <a:pt x="880" y="84"/>
                  </a:lnTo>
                  <a:lnTo>
                    <a:pt x="883" y="84"/>
                  </a:lnTo>
                  <a:lnTo>
                    <a:pt x="885" y="84"/>
                  </a:lnTo>
                  <a:lnTo>
                    <a:pt x="888" y="84"/>
                  </a:lnTo>
                  <a:lnTo>
                    <a:pt x="889" y="86"/>
                  </a:lnTo>
                  <a:lnTo>
                    <a:pt x="892" y="86"/>
                  </a:lnTo>
                  <a:lnTo>
                    <a:pt x="894" y="86"/>
                  </a:lnTo>
                  <a:lnTo>
                    <a:pt x="897" y="86"/>
                  </a:lnTo>
                  <a:lnTo>
                    <a:pt x="898" y="87"/>
                  </a:lnTo>
                  <a:lnTo>
                    <a:pt x="901" y="87"/>
                  </a:lnTo>
                  <a:lnTo>
                    <a:pt x="904" y="87"/>
                  </a:lnTo>
                  <a:lnTo>
                    <a:pt x="906" y="89"/>
                  </a:lnTo>
                  <a:lnTo>
                    <a:pt x="909" y="89"/>
                  </a:lnTo>
                  <a:lnTo>
                    <a:pt x="910" y="89"/>
                  </a:lnTo>
                  <a:lnTo>
                    <a:pt x="913" y="89"/>
                  </a:lnTo>
                  <a:lnTo>
                    <a:pt x="915" y="90"/>
                  </a:lnTo>
                  <a:lnTo>
                    <a:pt x="918" y="90"/>
                  </a:lnTo>
                  <a:lnTo>
                    <a:pt x="919" y="90"/>
                  </a:lnTo>
                  <a:lnTo>
                    <a:pt x="922" y="90"/>
                  </a:lnTo>
                  <a:lnTo>
                    <a:pt x="924" y="92"/>
                  </a:lnTo>
                  <a:lnTo>
                    <a:pt x="927" y="92"/>
                  </a:lnTo>
                  <a:lnTo>
                    <a:pt x="928" y="92"/>
                  </a:lnTo>
                  <a:lnTo>
                    <a:pt x="932" y="92"/>
                  </a:lnTo>
                  <a:lnTo>
                    <a:pt x="933" y="93"/>
                  </a:lnTo>
                  <a:lnTo>
                    <a:pt x="936" y="93"/>
                  </a:lnTo>
                  <a:lnTo>
                    <a:pt x="939" y="93"/>
                  </a:lnTo>
                  <a:lnTo>
                    <a:pt x="941" y="95"/>
                  </a:lnTo>
                  <a:lnTo>
                    <a:pt x="944" y="95"/>
                  </a:lnTo>
                  <a:lnTo>
                    <a:pt x="945" y="95"/>
                  </a:lnTo>
                  <a:lnTo>
                    <a:pt x="948" y="95"/>
                  </a:lnTo>
                  <a:lnTo>
                    <a:pt x="950" y="96"/>
                  </a:lnTo>
                  <a:lnTo>
                    <a:pt x="953" y="96"/>
                  </a:lnTo>
                  <a:lnTo>
                    <a:pt x="954" y="96"/>
                  </a:lnTo>
                  <a:lnTo>
                    <a:pt x="957" y="98"/>
                  </a:lnTo>
                  <a:lnTo>
                    <a:pt x="959" y="98"/>
                  </a:lnTo>
                  <a:lnTo>
                    <a:pt x="962" y="98"/>
                  </a:lnTo>
                  <a:lnTo>
                    <a:pt x="963" y="98"/>
                  </a:lnTo>
                  <a:lnTo>
                    <a:pt x="966" y="99"/>
                  </a:lnTo>
                  <a:lnTo>
                    <a:pt x="968" y="99"/>
                  </a:lnTo>
                  <a:lnTo>
                    <a:pt x="971" y="99"/>
                  </a:lnTo>
                  <a:lnTo>
                    <a:pt x="974" y="101"/>
                  </a:lnTo>
                  <a:lnTo>
                    <a:pt x="975" y="101"/>
                  </a:lnTo>
                  <a:lnTo>
                    <a:pt x="978" y="101"/>
                  </a:lnTo>
                  <a:lnTo>
                    <a:pt x="980" y="102"/>
                  </a:lnTo>
                  <a:lnTo>
                    <a:pt x="983" y="102"/>
                  </a:lnTo>
                  <a:lnTo>
                    <a:pt x="984" y="102"/>
                  </a:lnTo>
                  <a:lnTo>
                    <a:pt x="987" y="102"/>
                  </a:lnTo>
                  <a:lnTo>
                    <a:pt x="989" y="104"/>
                  </a:lnTo>
                  <a:lnTo>
                    <a:pt x="992" y="104"/>
                  </a:lnTo>
                  <a:lnTo>
                    <a:pt x="993" y="104"/>
                  </a:lnTo>
                  <a:lnTo>
                    <a:pt x="996" y="105"/>
                  </a:lnTo>
                  <a:lnTo>
                    <a:pt x="998" y="105"/>
                  </a:lnTo>
                  <a:lnTo>
                    <a:pt x="1001" y="105"/>
                  </a:lnTo>
                  <a:lnTo>
                    <a:pt x="1002" y="107"/>
                  </a:lnTo>
                  <a:lnTo>
                    <a:pt x="1005" y="107"/>
                  </a:lnTo>
                  <a:lnTo>
                    <a:pt x="1008" y="107"/>
                  </a:lnTo>
                  <a:lnTo>
                    <a:pt x="1010" y="108"/>
                  </a:lnTo>
                  <a:lnTo>
                    <a:pt x="1013" y="108"/>
                  </a:lnTo>
                  <a:lnTo>
                    <a:pt x="1014" y="108"/>
                  </a:lnTo>
                  <a:lnTo>
                    <a:pt x="1017" y="110"/>
                  </a:lnTo>
                  <a:lnTo>
                    <a:pt x="1019" y="110"/>
                  </a:lnTo>
                  <a:lnTo>
                    <a:pt x="1022" y="110"/>
                  </a:lnTo>
                  <a:lnTo>
                    <a:pt x="1023" y="111"/>
                  </a:lnTo>
                  <a:lnTo>
                    <a:pt x="1026" y="111"/>
                  </a:lnTo>
                  <a:lnTo>
                    <a:pt x="1028" y="113"/>
                  </a:lnTo>
                  <a:lnTo>
                    <a:pt x="1031" y="113"/>
                  </a:lnTo>
                  <a:lnTo>
                    <a:pt x="1032" y="113"/>
                  </a:lnTo>
                  <a:lnTo>
                    <a:pt x="1035" y="114"/>
                  </a:lnTo>
                  <a:lnTo>
                    <a:pt x="1037" y="114"/>
                  </a:lnTo>
                  <a:lnTo>
                    <a:pt x="1040" y="114"/>
                  </a:lnTo>
                  <a:lnTo>
                    <a:pt x="1043" y="116"/>
                  </a:lnTo>
                  <a:lnTo>
                    <a:pt x="1044" y="116"/>
                  </a:lnTo>
                  <a:lnTo>
                    <a:pt x="1047" y="116"/>
                  </a:lnTo>
                  <a:lnTo>
                    <a:pt x="1049" y="117"/>
                  </a:lnTo>
                  <a:lnTo>
                    <a:pt x="1052" y="117"/>
                  </a:lnTo>
                  <a:lnTo>
                    <a:pt x="1053" y="119"/>
                  </a:lnTo>
                  <a:lnTo>
                    <a:pt x="1056" y="119"/>
                  </a:lnTo>
                  <a:lnTo>
                    <a:pt x="1058" y="119"/>
                  </a:lnTo>
                  <a:lnTo>
                    <a:pt x="1061" y="120"/>
                  </a:lnTo>
                  <a:lnTo>
                    <a:pt x="1062" y="120"/>
                  </a:lnTo>
                  <a:lnTo>
                    <a:pt x="1065" y="122"/>
                  </a:lnTo>
                  <a:lnTo>
                    <a:pt x="1067" y="122"/>
                  </a:lnTo>
                  <a:lnTo>
                    <a:pt x="1070" y="122"/>
                  </a:lnTo>
                  <a:lnTo>
                    <a:pt x="1071" y="123"/>
                  </a:lnTo>
                  <a:lnTo>
                    <a:pt x="1075" y="123"/>
                  </a:lnTo>
                  <a:lnTo>
                    <a:pt x="1078" y="125"/>
                  </a:lnTo>
                  <a:lnTo>
                    <a:pt x="1079" y="125"/>
                  </a:lnTo>
                  <a:lnTo>
                    <a:pt x="1082" y="125"/>
                  </a:lnTo>
                  <a:lnTo>
                    <a:pt x="1084" y="126"/>
                  </a:lnTo>
                  <a:lnTo>
                    <a:pt x="1087" y="126"/>
                  </a:lnTo>
                  <a:lnTo>
                    <a:pt x="1088" y="128"/>
                  </a:lnTo>
                  <a:lnTo>
                    <a:pt x="1091" y="128"/>
                  </a:lnTo>
                  <a:lnTo>
                    <a:pt x="1093" y="128"/>
                  </a:lnTo>
                  <a:lnTo>
                    <a:pt x="1096" y="129"/>
                  </a:lnTo>
                  <a:lnTo>
                    <a:pt x="1097" y="129"/>
                  </a:lnTo>
                  <a:lnTo>
                    <a:pt x="1100" y="131"/>
                  </a:lnTo>
                  <a:lnTo>
                    <a:pt x="1102" y="131"/>
                  </a:lnTo>
                  <a:lnTo>
                    <a:pt x="1105" y="132"/>
                  </a:lnTo>
                  <a:lnTo>
                    <a:pt x="1106" y="132"/>
                  </a:lnTo>
                  <a:lnTo>
                    <a:pt x="1109" y="132"/>
                  </a:lnTo>
                  <a:lnTo>
                    <a:pt x="1112" y="134"/>
                  </a:lnTo>
                  <a:lnTo>
                    <a:pt x="1114" y="134"/>
                  </a:lnTo>
                  <a:lnTo>
                    <a:pt x="1117" y="135"/>
                  </a:lnTo>
                  <a:lnTo>
                    <a:pt x="1118" y="135"/>
                  </a:lnTo>
                  <a:lnTo>
                    <a:pt x="1121" y="137"/>
                  </a:lnTo>
                  <a:lnTo>
                    <a:pt x="1123" y="137"/>
                  </a:lnTo>
                  <a:lnTo>
                    <a:pt x="1126" y="138"/>
                  </a:lnTo>
                  <a:lnTo>
                    <a:pt x="1127" y="138"/>
                  </a:lnTo>
                  <a:lnTo>
                    <a:pt x="1130" y="140"/>
                  </a:lnTo>
                  <a:lnTo>
                    <a:pt x="1132" y="140"/>
                  </a:lnTo>
                  <a:lnTo>
                    <a:pt x="1135" y="141"/>
                  </a:lnTo>
                  <a:lnTo>
                    <a:pt x="1136" y="141"/>
                  </a:lnTo>
                  <a:lnTo>
                    <a:pt x="1139" y="143"/>
                  </a:lnTo>
                  <a:lnTo>
                    <a:pt x="1141" y="143"/>
                  </a:lnTo>
                  <a:lnTo>
                    <a:pt x="1144" y="144"/>
                  </a:lnTo>
                  <a:lnTo>
                    <a:pt x="1147" y="144"/>
                  </a:lnTo>
                  <a:lnTo>
                    <a:pt x="1148" y="146"/>
                  </a:lnTo>
                  <a:lnTo>
                    <a:pt x="1151" y="146"/>
                  </a:lnTo>
                  <a:lnTo>
                    <a:pt x="1153" y="147"/>
                  </a:lnTo>
                  <a:lnTo>
                    <a:pt x="1156" y="147"/>
                  </a:lnTo>
                  <a:lnTo>
                    <a:pt x="1157" y="149"/>
                  </a:lnTo>
                  <a:lnTo>
                    <a:pt x="1160" y="149"/>
                  </a:lnTo>
                  <a:lnTo>
                    <a:pt x="1162" y="150"/>
                  </a:lnTo>
                  <a:lnTo>
                    <a:pt x="1165" y="150"/>
                  </a:lnTo>
                  <a:lnTo>
                    <a:pt x="1166" y="152"/>
                  </a:lnTo>
                  <a:lnTo>
                    <a:pt x="1169" y="153"/>
                  </a:lnTo>
                  <a:lnTo>
                    <a:pt x="1171" y="153"/>
                  </a:lnTo>
                  <a:lnTo>
                    <a:pt x="1174" y="155"/>
                  </a:lnTo>
                  <a:lnTo>
                    <a:pt x="1175" y="155"/>
                  </a:lnTo>
                  <a:lnTo>
                    <a:pt x="1178" y="156"/>
                  </a:lnTo>
                  <a:lnTo>
                    <a:pt x="1181" y="156"/>
                  </a:lnTo>
                  <a:lnTo>
                    <a:pt x="1183" y="158"/>
                  </a:lnTo>
                  <a:lnTo>
                    <a:pt x="1186" y="159"/>
                  </a:lnTo>
                  <a:lnTo>
                    <a:pt x="1187" y="159"/>
                  </a:lnTo>
                  <a:lnTo>
                    <a:pt x="1190" y="161"/>
                  </a:lnTo>
                  <a:lnTo>
                    <a:pt x="1192" y="161"/>
                  </a:lnTo>
                  <a:lnTo>
                    <a:pt x="1195" y="162"/>
                  </a:lnTo>
                  <a:lnTo>
                    <a:pt x="1196" y="164"/>
                  </a:lnTo>
                  <a:lnTo>
                    <a:pt x="1199" y="164"/>
                  </a:lnTo>
                  <a:lnTo>
                    <a:pt x="1201" y="166"/>
                  </a:lnTo>
                  <a:lnTo>
                    <a:pt x="1204" y="167"/>
                  </a:lnTo>
                  <a:lnTo>
                    <a:pt x="1205" y="167"/>
                  </a:lnTo>
                  <a:lnTo>
                    <a:pt x="1208" y="169"/>
                  </a:lnTo>
                  <a:lnTo>
                    <a:pt x="1210" y="170"/>
                  </a:lnTo>
                  <a:lnTo>
                    <a:pt x="1213" y="170"/>
                  </a:lnTo>
                  <a:lnTo>
                    <a:pt x="1216" y="172"/>
                  </a:lnTo>
                  <a:lnTo>
                    <a:pt x="1218" y="173"/>
                  </a:lnTo>
                  <a:lnTo>
                    <a:pt x="1221" y="173"/>
                  </a:lnTo>
                  <a:lnTo>
                    <a:pt x="1222" y="175"/>
                  </a:lnTo>
                  <a:lnTo>
                    <a:pt x="1225" y="176"/>
                  </a:lnTo>
                  <a:lnTo>
                    <a:pt x="1227" y="178"/>
                  </a:lnTo>
                  <a:lnTo>
                    <a:pt x="1230" y="178"/>
                  </a:lnTo>
                  <a:lnTo>
                    <a:pt x="1231" y="179"/>
                  </a:lnTo>
                  <a:lnTo>
                    <a:pt x="1234" y="181"/>
                  </a:lnTo>
                  <a:lnTo>
                    <a:pt x="1236" y="182"/>
                  </a:lnTo>
                  <a:lnTo>
                    <a:pt x="1239" y="182"/>
                  </a:lnTo>
                  <a:lnTo>
                    <a:pt x="1240" y="184"/>
                  </a:lnTo>
                  <a:lnTo>
                    <a:pt x="1243" y="185"/>
                  </a:lnTo>
                  <a:lnTo>
                    <a:pt x="1245" y="187"/>
                  </a:lnTo>
                  <a:lnTo>
                    <a:pt x="1248" y="188"/>
                  </a:lnTo>
                  <a:lnTo>
                    <a:pt x="1251" y="190"/>
                  </a:lnTo>
                  <a:lnTo>
                    <a:pt x="1252" y="190"/>
                  </a:lnTo>
                  <a:lnTo>
                    <a:pt x="1255" y="191"/>
                  </a:lnTo>
                  <a:lnTo>
                    <a:pt x="1257" y="193"/>
                  </a:lnTo>
                  <a:lnTo>
                    <a:pt x="1260" y="194"/>
                  </a:lnTo>
                  <a:lnTo>
                    <a:pt x="1261" y="196"/>
                  </a:lnTo>
                  <a:lnTo>
                    <a:pt x="1264" y="197"/>
                  </a:lnTo>
                  <a:lnTo>
                    <a:pt x="1266" y="199"/>
                  </a:lnTo>
                  <a:lnTo>
                    <a:pt x="1269" y="200"/>
                  </a:lnTo>
                  <a:lnTo>
                    <a:pt x="1270" y="202"/>
                  </a:lnTo>
                  <a:lnTo>
                    <a:pt x="1273" y="203"/>
                  </a:lnTo>
                  <a:lnTo>
                    <a:pt x="1275" y="205"/>
                  </a:lnTo>
                  <a:lnTo>
                    <a:pt x="1278" y="206"/>
                  </a:lnTo>
                  <a:lnTo>
                    <a:pt x="1279" y="208"/>
                  </a:lnTo>
                  <a:lnTo>
                    <a:pt x="1282" y="209"/>
                  </a:lnTo>
                  <a:lnTo>
                    <a:pt x="1285" y="211"/>
                  </a:lnTo>
                  <a:lnTo>
                    <a:pt x="1287" y="212"/>
                  </a:lnTo>
                  <a:lnTo>
                    <a:pt x="1290" y="214"/>
                  </a:lnTo>
                  <a:lnTo>
                    <a:pt x="1291" y="215"/>
                  </a:lnTo>
                  <a:lnTo>
                    <a:pt x="1294" y="218"/>
                  </a:lnTo>
                  <a:lnTo>
                    <a:pt x="1296" y="220"/>
                  </a:lnTo>
                  <a:lnTo>
                    <a:pt x="1299" y="221"/>
                  </a:lnTo>
                  <a:lnTo>
                    <a:pt x="1300" y="223"/>
                  </a:lnTo>
                  <a:lnTo>
                    <a:pt x="1303" y="226"/>
                  </a:lnTo>
                  <a:lnTo>
                    <a:pt x="1305" y="227"/>
                  </a:lnTo>
                  <a:lnTo>
                    <a:pt x="1308" y="229"/>
                  </a:lnTo>
                  <a:lnTo>
                    <a:pt x="1309" y="232"/>
                  </a:lnTo>
                  <a:lnTo>
                    <a:pt x="1312" y="233"/>
                  </a:lnTo>
                  <a:lnTo>
                    <a:pt x="1314" y="236"/>
                  </a:lnTo>
                  <a:lnTo>
                    <a:pt x="1317" y="238"/>
                  </a:lnTo>
                  <a:lnTo>
                    <a:pt x="1320" y="241"/>
                  </a:lnTo>
                  <a:lnTo>
                    <a:pt x="1321" y="242"/>
                  </a:lnTo>
                  <a:lnTo>
                    <a:pt x="1324" y="245"/>
                  </a:lnTo>
                  <a:lnTo>
                    <a:pt x="1326" y="247"/>
                  </a:lnTo>
                  <a:lnTo>
                    <a:pt x="1329" y="250"/>
                  </a:lnTo>
                  <a:lnTo>
                    <a:pt x="1330" y="253"/>
                  </a:lnTo>
                  <a:lnTo>
                    <a:pt x="1333" y="256"/>
                  </a:lnTo>
                  <a:lnTo>
                    <a:pt x="1335" y="259"/>
                  </a:lnTo>
                  <a:lnTo>
                    <a:pt x="1338" y="262"/>
                  </a:lnTo>
                  <a:lnTo>
                    <a:pt x="1339" y="266"/>
                  </a:lnTo>
                  <a:lnTo>
                    <a:pt x="1342" y="269"/>
                  </a:lnTo>
                  <a:lnTo>
                    <a:pt x="1344" y="274"/>
                  </a:lnTo>
                  <a:lnTo>
                    <a:pt x="1347" y="277"/>
                  </a:lnTo>
                  <a:lnTo>
                    <a:pt x="1348" y="281"/>
                  </a:lnTo>
                  <a:lnTo>
                    <a:pt x="1351" y="287"/>
                  </a:lnTo>
                  <a:lnTo>
                    <a:pt x="1354" y="292"/>
                  </a:lnTo>
                  <a:lnTo>
                    <a:pt x="1356" y="296"/>
                  </a:lnTo>
                  <a:lnTo>
                    <a:pt x="1359" y="303"/>
                  </a:lnTo>
                  <a:lnTo>
                    <a:pt x="1361" y="309"/>
                  </a:lnTo>
                  <a:lnTo>
                    <a:pt x="1364" y="315"/>
                  </a:lnTo>
                  <a:lnTo>
                    <a:pt x="1365" y="322"/>
                  </a:lnTo>
                  <a:lnTo>
                    <a:pt x="1368" y="330"/>
                  </a:lnTo>
                  <a:lnTo>
                    <a:pt x="1370" y="337"/>
                  </a:lnTo>
                  <a:lnTo>
                    <a:pt x="1373" y="345"/>
                  </a:lnTo>
                  <a:lnTo>
                    <a:pt x="1374" y="354"/>
                  </a:lnTo>
                  <a:lnTo>
                    <a:pt x="1377" y="363"/>
                  </a:lnTo>
                  <a:lnTo>
                    <a:pt x="1379" y="372"/>
                  </a:lnTo>
                  <a:lnTo>
                    <a:pt x="1382" y="382"/>
                  </a:lnTo>
                  <a:lnTo>
                    <a:pt x="1383" y="393"/>
                  </a:lnTo>
                  <a:lnTo>
                    <a:pt x="1386" y="403"/>
                  </a:lnTo>
                  <a:lnTo>
                    <a:pt x="1389" y="415"/>
                  </a:lnTo>
                  <a:lnTo>
                    <a:pt x="1391" y="427"/>
                  </a:lnTo>
                  <a:lnTo>
                    <a:pt x="1394" y="440"/>
                  </a:lnTo>
                  <a:lnTo>
                    <a:pt x="1395" y="453"/>
                  </a:lnTo>
                  <a:lnTo>
                    <a:pt x="1398" y="467"/>
                  </a:lnTo>
                  <a:lnTo>
                    <a:pt x="1400" y="480"/>
                  </a:lnTo>
                  <a:lnTo>
                    <a:pt x="1403" y="495"/>
                  </a:lnTo>
                  <a:lnTo>
                    <a:pt x="1404" y="510"/>
                  </a:lnTo>
                  <a:lnTo>
                    <a:pt x="1407" y="525"/>
                  </a:lnTo>
                  <a:lnTo>
                    <a:pt x="1409" y="542"/>
                  </a:lnTo>
                  <a:lnTo>
                    <a:pt x="1412" y="558"/>
                  </a:lnTo>
                  <a:lnTo>
                    <a:pt x="1413" y="575"/>
                  </a:lnTo>
                  <a:lnTo>
                    <a:pt x="1416" y="592"/>
                  </a:lnTo>
                  <a:lnTo>
                    <a:pt x="1418" y="608"/>
                  </a:lnTo>
                  <a:lnTo>
                    <a:pt x="1421" y="626"/>
                  </a:lnTo>
                  <a:lnTo>
                    <a:pt x="1424" y="644"/>
                  </a:lnTo>
                  <a:lnTo>
                    <a:pt x="1425" y="664"/>
                  </a:lnTo>
                  <a:lnTo>
                    <a:pt x="1428" y="682"/>
                  </a:lnTo>
                  <a:lnTo>
                    <a:pt x="1430" y="702"/>
                  </a:lnTo>
                  <a:lnTo>
                    <a:pt x="1433" y="720"/>
                  </a:lnTo>
                  <a:lnTo>
                    <a:pt x="1434" y="739"/>
                  </a:lnTo>
                  <a:lnTo>
                    <a:pt x="1437" y="759"/>
                  </a:lnTo>
                  <a:lnTo>
                    <a:pt x="1439" y="780"/>
                  </a:lnTo>
                  <a:lnTo>
                    <a:pt x="1442" y="799"/>
                  </a:lnTo>
                  <a:lnTo>
                    <a:pt x="1443" y="820"/>
                  </a:lnTo>
                  <a:lnTo>
                    <a:pt x="1446" y="840"/>
                  </a:lnTo>
                  <a:lnTo>
                    <a:pt x="1448" y="861"/>
                  </a:lnTo>
                  <a:lnTo>
                    <a:pt x="1451" y="882"/>
                  </a:lnTo>
                  <a:lnTo>
                    <a:pt x="1452" y="903"/>
                  </a:lnTo>
                  <a:lnTo>
                    <a:pt x="1455" y="924"/>
                  </a:lnTo>
                  <a:lnTo>
                    <a:pt x="1458" y="945"/>
                  </a:lnTo>
                  <a:lnTo>
                    <a:pt x="1460" y="968"/>
                  </a:lnTo>
                  <a:lnTo>
                    <a:pt x="1463" y="989"/>
                  </a:lnTo>
                  <a:lnTo>
                    <a:pt x="1464" y="1010"/>
                  </a:lnTo>
                  <a:lnTo>
                    <a:pt x="1467" y="1031"/>
                  </a:lnTo>
                  <a:lnTo>
                    <a:pt x="1469" y="1054"/>
                  </a:lnTo>
                  <a:lnTo>
                    <a:pt x="1472" y="1075"/>
                  </a:lnTo>
                  <a:lnTo>
                    <a:pt x="1473" y="1096"/>
                  </a:lnTo>
                  <a:lnTo>
                    <a:pt x="1476" y="1117"/>
                  </a:lnTo>
                  <a:lnTo>
                    <a:pt x="1478" y="1138"/>
                  </a:lnTo>
                  <a:lnTo>
                    <a:pt x="1481" y="1159"/>
                  </a:lnTo>
                  <a:lnTo>
                    <a:pt x="1482" y="1180"/>
                  </a:lnTo>
                  <a:lnTo>
                    <a:pt x="1485" y="1201"/>
                  </a:lnTo>
                  <a:lnTo>
                    <a:pt x="1487" y="1221"/>
                  </a:lnTo>
                  <a:lnTo>
                    <a:pt x="1490" y="1242"/>
                  </a:lnTo>
                  <a:lnTo>
                    <a:pt x="1493" y="1262"/>
                  </a:lnTo>
                  <a:lnTo>
                    <a:pt x="1494" y="1281"/>
                  </a:lnTo>
                  <a:lnTo>
                    <a:pt x="1497" y="1301"/>
                  </a:lnTo>
                  <a:lnTo>
                    <a:pt x="1499" y="1319"/>
                  </a:lnTo>
                  <a:lnTo>
                    <a:pt x="1502" y="1338"/>
                  </a:lnTo>
                  <a:lnTo>
                    <a:pt x="1504" y="1356"/>
                  </a:lnTo>
                  <a:lnTo>
                    <a:pt x="1507" y="1375"/>
                  </a:lnTo>
                  <a:lnTo>
                    <a:pt x="1508" y="1391"/>
                  </a:lnTo>
                  <a:lnTo>
                    <a:pt x="1511" y="1408"/>
                  </a:lnTo>
                  <a:lnTo>
                    <a:pt x="1513" y="1424"/>
                  </a:lnTo>
                  <a:lnTo>
                    <a:pt x="1516" y="1441"/>
                  </a:lnTo>
                  <a:lnTo>
                    <a:pt x="1517" y="1456"/>
                  </a:lnTo>
                  <a:lnTo>
                    <a:pt x="1520" y="1469"/>
                  </a:lnTo>
                  <a:lnTo>
                    <a:pt x="1522" y="1484"/>
                  </a:lnTo>
                  <a:lnTo>
                    <a:pt x="1525" y="1498"/>
                  </a:lnTo>
                  <a:lnTo>
                    <a:pt x="1528" y="1510"/>
                  </a:lnTo>
                  <a:lnTo>
                    <a:pt x="1529" y="1522"/>
                  </a:lnTo>
                  <a:lnTo>
                    <a:pt x="1532" y="1534"/>
                  </a:lnTo>
                  <a:lnTo>
                    <a:pt x="1534" y="1545"/>
                  </a:lnTo>
                  <a:lnTo>
                    <a:pt x="1537" y="1555"/>
                  </a:lnTo>
                  <a:lnTo>
                    <a:pt x="1538" y="1566"/>
                  </a:lnTo>
                  <a:lnTo>
                    <a:pt x="1541" y="1575"/>
                  </a:lnTo>
                  <a:lnTo>
                    <a:pt x="1543" y="1582"/>
                  </a:lnTo>
                  <a:lnTo>
                    <a:pt x="1546" y="1591"/>
                  </a:lnTo>
                  <a:lnTo>
                    <a:pt x="1547" y="1599"/>
                  </a:lnTo>
                  <a:lnTo>
                    <a:pt x="1550" y="1606"/>
                  </a:lnTo>
                  <a:lnTo>
                    <a:pt x="1552" y="1614"/>
                  </a:lnTo>
                  <a:lnTo>
                    <a:pt x="1555" y="1620"/>
                  </a:lnTo>
                  <a:lnTo>
                    <a:pt x="1556" y="1626"/>
                  </a:lnTo>
                  <a:lnTo>
                    <a:pt x="1559" y="1632"/>
                  </a:lnTo>
                  <a:lnTo>
                    <a:pt x="1562" y="1637"/>
                  </a:lnTo>
                  <a:lnTo>
                    <a:pt x="1564" y="1641"/>
                  </a:lnTo>
                  <a:lnTo>
                    <a:pt x="1567" y="1647"/>
                  </a:lnTo>
                  <a:lnTo>
                    <a:pt x="1568" y="1650"/>
                  </a:lnTo>
                  <a:lnTo>
                    <a:pt x="1571" y="1655"/>
                  </a:lnTo>
                  <a:lnTo>
                    <a:pt x="1573" y="1659"/>
                  </a:lnTo>
                  <a:lnTo>
                    <a:pt x="1576" y="1662"/>
                  </a:lnTo>
                  <a:lnTo>
                    <a:pt x="1577" y="1665"/>
                  </a:lnTo>
                  <a:lnTo>
                    <a:pt x="1580" y="1668"/>
                  </a:lnTo>
                  <a:lnTo>
                    <a:pt x="1582" y="1671"/>
                  </a:lnTo>
                  <a:lnTo>
                    <a:pt x="1585" y="1674"/>
                  </a:lnTo>
                  <a:lnTo>
                    <a:pt x="1586" y="1677"/>
                  </a:lnTo>
                  <a:lnTo>
                    <a:pt x="1589" y="1680"/>
                  </a:lnTo>
                  <a:lnTo>
                    <a:pt x="1591" y="1683"/>
                  </a:lnTo>
                  <a:lnTo>
                    <a:pt x="1594" y="1685"/>
                  </a:lnTo>
                  <a:lnTo>
                    <a:pt x="1597" y="1688"/>
                  </a:lnTo>
                  <a:lnTo>
                    <a:pt x="1598" y="1689"/>
                  </a:lnTo>
                  <a:lnTo>
                    <a:pt x="1601" y="1692"/>
                  </a:lnTo>
                  <a:lnTo>
                    <a:pt x="1603" y="1694"/>
                  </a:lnTo>
                  <a:lnTo>
                    <a:pt x="1606" y="1697"/>
                  </a:lnTo>
                  <a:lnTo>
                    <a:pt x="1607" y="1698"/>
                  </a:lnTo>
                  <a:lnTo>
                    <a:pt x="1610" y="1700"/>
                  </a:lnTo>
                  <a:lnTo>
                    <a:pt x="1612" y="1703"/>
                  </a:lnTo>
                  <a:lnTo>
                    <a:pt x="1615" y="170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58452" name="Freeform 49">
              <a:extLst>
                <a:ext uri="{FF2B5EF4-FFF2-40B4-BE49-F238E27FC236}">
                  <a16:creationId xmlns:a16="http://schemas.microsoft.com/office/drawing/2014/main" id="{9CCDBD18-1E7F-4317-A1B9-0C69F82DB9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3" y="2939"/>
              <a:ext cx="1617" cy="226"/>
            </a:xfrm>
            <a:custGeom>
              <a:avLst/>
              <a:gdLst>
                <a:gd name="T0" fmla="*/ 22 w 1617"/>
                <a:gd name="T1" fmla="*/ 17 h 226"/>
                <a:gd name="T2" fmla="*/ 48 w 1617"/>
                <a:gd name="T3" fmla="*/ 32 h 226"/>
                <a:gd name="T4" fmla="*/ 74 w 1617"/>
                <a:gd name="T5" fmla="*/ 44 h 226"/>
                <a:gd name="T6" fmla="*/ 99 w 1617"/>
                <a:gd name="T7" fmla="*/ 56 h 226"/>
                <a:gd name="T8" fmla="*/ 125 w 1617"/>
                <a:gd name="T9" fmla="*/ 65 h 226"/>
                <a:gd name="T10" fmla="*/ 149 w 1617"/>
                <a:gd name="T11" fmla="*/ 73 h 226"/>
                <a:gd name="T12" fmla="*/ 175 w 1617"/>
                <a:gd name="T13" fmla="*/ 80 h 226"/>
                <a:gd name="T14" fmla="*/ 200 w 1617"/>
                <a:gd name="T15" fmla="*/ 88 h 226"/>
                <a:gd name="T16" fmla="*/ 226 w 1617"/>
                <a:gd name="T17" fmla="*/ 95 h 226"/>
                <a:gd name="T18" fmla="*/ 251 w 1617"/>
                <a:gd name="T19" fmla="*/ 101 h 226"/>
                <a:gd name="T20" fmla="*/ 277 w 1617"/>
                <a:gd name="T21" fmla="*/ 107 h 226"/>
                <a:gd name="T22" fmla="*/ 302 w 1617"/>
                <a:gd name="T23" fmla="*/ 112 h 226"/>
                <a:gd name="T24" fmla="*/ 328 w 1617"/>
                <a:gd name="T25" fmla="*/ 116 h 226"/>
                <a:gd name="T26" fmla="*/ 354 w 1617"/>
                <a:gd name="T27" fmla="*/ 121 h 226"/>
                <a:gd name="T28" fmla="*/ 379 w 1617"/>
                <a:gd name="T29" fmla="*/ 125 h 226"/>
                <a:gd name="T30" fmla="*/ 405 w 1617"/>
                <a:gd name="T31" fmla="*/ 130 h 226"/>
                <a:gd name="T32" fmla="*/ 430 w 1617"/>
                <a:gd name="T33" fmla="*/ 133 h 226"/>
                <a:gd name="T34" fmla="*/ 456 w 1617"/>
                <a:gd name="T35" fmla="*/ 137 h 226"/>
                <a:gd name="T36" fmla="*/ 482 w 1617"/>
                <a:gd name="T37" fmla="*/ 140 h 226"/>
                <a:gd name="T38" fmla="*/ 507 w 1617"/>
                <a:gd name="T39" fmla="*/ 145 h 226"/>
                <a:gd name="T40" fmla="*/ 531 w 1617"/>
                <a:gd name="T41" fmla="*/ 148 h 226"/>
                <a:gd name="T42" fmla="*/ 557 w 1617"/>
                <a:gd name="T43" fmla="*/ 151 h 226"/>
                <a:gd name="T44" fmla="*/ 582 w 1617"/>
                <a:gd name="T45" fmla="*/ 154 h 226"/>
                <a:gd name="T46" fmla="*/ 608 w 1617"/>
                <a:gd name="T47" fmla="*/ 157 h 226"/>
                <a:gd name="T48" fmla="*/ 634 w 1617"/>
                <a:gd name="T49" fmla="*/ 160 h 226"/>
                <a:gd name="T50" fmla="*/ 659 w 1617"/>
                <a:gd name="T51" fmla="*/ 163 h 226"/>
                <a:gd name="T52" fmla="*/ 685 w 1617"/>
                <a:gd name="T53" fmla="*/ 164 h 226"/>
                <a:gd name="T54" fmla="*/ 710 w 1617"/>
                <a:gd name="T55" fmla="*/ 167 h 226"/>
                <a:gd name="T56" fmla="*/ 734 w 1617"/>
                <a:gd name="T57" fmla="*/ 170 h 226"/>
                <a:gd name="T58" fmla="*/ 760 w 1617"/>
                <a:gd name="T59" fmla="*/ 172 h 226"/>
                <a:gd name="T60" fmla="*/ 786 w 1617"/>
                <a:gd name="T61" fmla="*/ 175 h 226"/>
                <a:gd name="T62" fmla="*/ 811 w 1617"/>
                <a:gd name="T63" fmla="*/ 176 h 226"/>
                <a:gd name="T64" fmla="*/ 837 w 1617"/>
                <a:gd name="T65" fmla="*/ 178 h 226"/>
                <a:gd name="T66" fmla="*/ 862 w 1617"/>
                <a:gd name="T67" fmla="*/ 181 h 226"/>
                <a:gd name="T68" fmla="*/ 888 w 1617"/>
                <a:gd name="T69" fmla="*/ 182 h 226"/>
                <a:gd name="T70" fmla="*/ 912 w 1617"/>
                <a:gd name="T71" fmla="*/ 185 h 226"/>
                <a:gd name="T72" fmla="*/ 938 w 1617"/>
                <a:gd name="T73" fmla="*/ 187 h 226"/>
                <a:gd name="T74" fmla="*/ 963 w 1617"/>
                <a:gd name="T75" fmla="*/ 190 h 226"/>
                <a:gd name="T76" fmla="*/ 989 w 1617"/>
                <a:gd name="T77" fmla="*/ 192 h 226"/>
                <a:gd name="T78" fmla="*/ 1014 w 1617"/>
                <a:gd name="T79" fmla="*/ 193 h 226"/>
                <a:gd name="T80" fmla="*/ 1040 w 1617"/>
                <a:gd name="T81" fmla="*/ 195 h 226"/>
                <a:gd name="T82" fmla="*/ 1066 w 1617"/>
                <a:gd name="T83" fmla="*/ 196 h 226"/>
                <a:gd name="T84" fmla="*/ 1091 w 1617"/>
                <a:gd name="T85" fmla="*/ 198 h 226"/>
                <a:gd name="T86" fmla="*/ 1115 w 1617"/>
                <a:gd name="T87" fmla="*/ 199 h 226"/>
                <a:gd name="T88" fmla="*/ 1141 w 1617"/>
                <a:gd name="T89" fmla="*/ 201 h 226"/>
                <a:gd name="T90" fmla="*/ 1167 w 1617"/>
                <a:gd name="T91" fmla="*/ 202 h 226"/>
                <a:gd name="T92" fmla="*/ 1192 w 1617"/>
                <a:gd name="T93" fmla="*/ 204 h 226"/>
                <a:gd name="T94" fmla="*/ 1218 w 1617"/>
                <a:gd name="T95" fmla="*/ 205 h 226"/>
                <a:gd name="T96" fmla="*/ 1243 w 1617"/>
                <a:gd name="T97" fmla="*/ 207 h 226"/>
                <a:gd name="T98" fmla="*/ 1269 w 1617"/>
                <a:gd name="T99" fmla="*/ 208 h 226"/>
                <a:gd name="T100" fmla="*/ 1293 w 1617"/>
                <a:gd name="T101" fmla="*/ 210 h 226"/>
                <a:gd name="T102" fmla="*/ 1319 w 1617"/>
                <a:gd name="T103" fmla="*/ 211 h 226"/>
                <a:gd name="T104" fmla="*/ 1344 w 1617"/>
                <a:gd name="T105" fmla="*/ 213 h 226"/>
                <a:gd name="T106" fmla="*/ 1370 w 1617"/>
                <a:gd name="T107" fmla="*/ 214 h 226"/>
                <a:gd name="T108" fmla="*/ 1395 w 1617"/>
                <a:gd name="T109" fmla="*/ 216 h 226"/>
                <a:gd name="T110" fmla="*/ 1421 w 1617"/>
                <a:gd name="T111" fmla="*/ 217 h 226"/>
                <a:gd name="T112" fmla="*/ 1446 w 1617"/>
                <a:gd name="T113" fmla="*/ 217 h 226"/>
                <a:gd name="T114" fmla="*/ 1472 w 1617"/>
                <a:gd name="T115" fmla="*/ 219 h 226"/>
                <a:gd name="T116" fmla="*/ 1498 w 1617"/>
                <a:gd name="T117" fmla="*/ 220 h 226"/>
                <a:gd name="T118" fmla="*/ 1523 w 1617"/>
                <a:gd name="T119" fmla="*/ 222 h 226"/>
                <a:gd name="T120" fmla="*/ 1549 w 1617"/>
                <a:gd name="T121" fmla="*/ 223 h 226"/>
                <a:gd name="T122" fmla="*/ 1574 w 1617"/>
                <a:gd name="T123" fmla="*/ 225 h 226"/>
                <a:gd name="T124" fmla="*/ 1600 w 1617"/>
                <a:gd name="T125" fmla="*/ 226 h 22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17"/>
                <a:gd name="T190" fmla="*/ 0 h 226"/>
                <a:gd name="T191" fmla="*/ 1617 w 1617"/>
                <a:gd name="T192" fmla="*/ 226 h 22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17" h="226">
                  <a:moveTo>
                    <a:pt x="0" y="0"/>
                  </a:moveTo>
                  <a:lnTo>
                    <a:pt x="1" y="2"/>
                  </a:lnTo>
                  <a:lnTo>
                    <a:pt x="4" y="3"/>
                  </a:lnTo>
                  <a:lnTo>
                    <a:pt x="6" y="6"/>
                  </a:lnTo>
                  <a:lnTo>
                    <a:pt x="9" y="8"/>
                  </a:lnTo>
                  <a:lnTo>
                    <a:pt x="10" y="9"/>
                  </a:lnTo>
                  <a:lnTo>
                    <a:pt x="13" y="11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21" y="15"/>
                  </a:lnTo>
                  <a:lnTo>
                    <a:pt x="22" y="17"/>
                  </a:lnTo>
                  <a:lnTo>
                    <a:pt x="25" y="18"/>
                  </a:lnTo>
                  <a:lnTo>
                    <a:pt x="27" y="20"/>
                  </a:lnTo>
                  <a:lnTo>
                    <a:pt x="30" y="21"/>
                  </a:lnTo>
                  <a:lnTo>
                    <a:pt x="32" y="23"/>
                  </a:lnTo>
                  <a:lnTo>
                    <a:pt x="35" y="24"/>
                  </a:lnTo>
                  <a:lnTo>
                    <a:pt x="36" y="26"/>
                  </a:lnTo>
                  <a:lnTo>
                    <a:pt x="39" y="27"/>
                  </a:lnTo>
                  <a:lnTo>
                    <a:pt x="41" y="29"/>
                  </a:lnTo>
                  <a:lnTo>
                    <a:pt x="44" y="30"/>
                  </a:lnTo>
                  <a:lnTo>
                    <a:pt x="45" y="30"/>
                  </a:lnTo>
                  <a:lnTo>
                    <a:pt x="48" y="32"/>
                  </a:lnTo>
                  <a:lnTo>
                    <a:pt x="51" y="33"/>
                  </a:lnTo>
                  <a:lnTo>
                    <a:pt x="53" y="35"/>
                  </a:lnTo>
                  <a:lnTo>
                    <a:pt x="56" y="36"/>
                  </a:lnTo>
                  <a:lnTo>
                    <a:pt x="57" y="36"/>
                  </a:lnTo>
                  <a:lnTo>
                    <a:pt x="60" y="38"/>
                  </a:lnTo>
                  <a:lnTo>
                    <a:pt x="62" y="39"/>
                  </a:lnTo>
                  <a:lnTo>
                    <a:pt x="65" y="41"/>
                  </a:lnTo>
                  <a:lnTo>
                    <a:pt x="66" y="41"/>
                  </a:lnTo>
                  <a:lnTo>
                    <a:pt x="69" y="42"/>
                  </a:lnTo>
                  <a:lnTo>
                    <a:pt x="71" y="44"/>
                  </a:lnTo>
                  <a:lnTo>
                    <a:pt x="74" y="44"/>
                  </a:lnTo>
                  <a:lnTo>
                    <a:pt x="75" y="45"/>
                  </a:lnTo>
                  <a:lnTo>
                    <a:pt x="78" y="47"/>
                  </a:lnTo>
                  <a:lnTo>
                    <a:pt x="80" y="48"/>
                  </a:lnTo>
                  <a:lnTo>
                    <a:pt x="83" y="48"/>
                  </a:lnTo>
                  <a:lnTo>
                    <a:pt x="86" y="50"/>
                  </a:lnTo>
                  <a:lnTo>
                    <a:pt x="87" y="50"/>
                  </a:lnTo>
                  <a:lnTo>
                    <a:pt x="90" y="51"/>
                  </a:lnTo>
                  <a:lnTo>
                    <a:pt x="92" y="53"/>
                  </a:lnTo>
                  <a:lnTo>
                    <a:pt x="95" y="53"/>
                  </a:lnTo>
                  <a:lnTo>
                    <a:pt x="96" y="55"/>
                  </a:lnTo>
                  <a:lnTo>
                    <a:pt x="99" y="56"/>
                  </a:lnTo>
                  <a:lnTo>
                    <a:pt x="101" y="56"/>
                  </a:lnTo>
                  <a:lnTo>
                    <a:pt x="104" y="58"/>
                  </a:lnTo>
                  <a:lnTo>
                    <a:pt x="105" y="58"/>
                  </a:lnTo>
                  <a:lnTo>
                    <a:pt x="108" y="59"/>
                  </a:lnTo>
                  <a:lnTo>
                    <a:pt x="110" y="59"/>
                  </a:lnTo>
                  <a:lnTo>
                    <a:pt x="113" y="61"/>
                  </a:lnTo>
                  <a:lnTo>
                    <a:pt x="114" y="62"/>
                  </a:lnTo>
                  <a:lnTo>
                    <a:pt x="117" y="62"/>
                  </a:lnTo>
                  <a:lnTo>
                    <a:pt x="120" y="64"/>
                  </a:lnTo>
                  <a:lnTo>
                    <a:pt x="122" y="64"/>
                  </a:lnTo>
                  <a:lnTo>
                    <a:pt x="125" y="65"/>
                  </a:lnTo>
                  <a:lnTo>
                    <a:pt x="126" y="65"/>
                  </a:lnTo>
                  <a:lnTo>
                    <a:pt x="129" y="67"/>
                  </a:lnTo>
                  <a:lnTo>
                    <a:pt x="131" y="67"/>
                  </a:lnTo>
                  <a:lnTo>
                    <a:pt x="134" y="68"/>
                  </a:lnTo>
                  <a:lnTo>
                    <a:pt x="135" y="68"/>
                  </a:lnTo>
                  <a:lnTo>
                    <a:pt x="138" y="70"/>
                  </a:lnTo>
                  <a:lnTo>
                    <a:pt x="140" y="70"/>
                  </a:lnTo>
                  <a:lnTo>
                    <a:pt x="143" y="71"/>
                  </a:lnTo>
                  <a:lnTo>
                    <a:pt x="144" y="71"/>
                  </a:lnTo>
                  <a:lnTo>
                    <a:pt x="147" y="73"/>
                  </a:lnTo>
                  <a:lnTo>
                    <a:pt x="149" y="73"/>
                  </a:lnTo>
                  <a:lnTo>
                    <a:pt x="152" y="74"/>
                  </a:lnTo>
                  <a:lnTo>
                    <a:pt x="155" y="74"/>
                  </a:lnTo>
                  <a:lnTo>
                    <a:pt x="156" y="76"/>
                  </a:lnTo>
                  <a:lnTo>
                    <a:pt x="159" y="76"/>
                  </a:lnTo>
                  <a:lnTo>
                    <a:pt x="161" y="77"/>
                  </a:lnTo>
                  <a:lnTo>
                    <a:pt x="164" y="77"/>
                  </a:lnTo>
                  <a:lnTo>
                    <a:pt x="165" y="79"/>
                  </a:lnTo>
                  <a:lnTo>
                    <a:pt x="168" y="79"/>
                  </a:lnTo>
                  <a:lnTo>
                    <a:pt x="170" y="80"/>
                  </a:lnTo>
                  <a:lnTo>
                    <a:pt x="173" y="80"/>
                  </a:lnTo>
                  <a:lnTo>
                    <a:pt x="175" y="80"/>
                  </a:lnTo>
                  <a:lnTo>
                    <a:pt x="178" y="82"/>
                  </a:lnTo>
                  <a:lnTo>
                    <a:pt x="179" y="82"/>
                  </a:lnTo>
                  <a:lnTo>
                    <a:pt x="182" y="83"/>
                  </a:lnTo>
                  <a:lnTo>
                    <a:pt x="184" y="83"/>
                  </a:lnTo>
                  <a:lnTo>
                    <a:pt x="187" y="85"/>
                  </a:lnTo>
                  <a:lnTo>
                    <a:pt x="190" y="85"/>
                  </a:lnTo>
                  <a:lnTo>
                    <a:pt x="191" y="86"/>
                  </a:lnTo>
                  <a:lnTo>
                    <a:pt x="194" y="86"/>
                  </a:lnTo>
                  <a:lnTo>
                    <a:pt x="196" y="86"/>
                  </a:lnTo>
                  <a:lnTo>
                    <a:pt x="199" y="88"/>
                  </a:lnTo>
                  <a:lnTo>
                    <a:pt x="200" y="88"/>
                  </a:lnTo>
                  <a:lnTo>
                    <a:pt x="203" y="89"/>
                  </a:lnTo>
                  <a:lnTo>
                    <a:pt x="205" y="89"/>
                  </a:lnTo>
                  <a:lnTo>
                    <a:pt x="208" y="89"/>
                  </a:lnTo>
                  <a:lnTo>
                    <a:pt x="209" y="91"/>
                  </a:lnTo>
                  <a:lnTo>
                    <a:pt x="212" y="91"/>
                  </a:lnTo>
                  <a:lnTo>
                    <a:pt x="214" y="92"/>
                  </a:lnTo>
                  <a:lnTo>
                    <a:pt x="217" y="92"/>
                  </a:lnTo>
                  <a:lnTo>
                    <a:pt x="218" y="92"/>
                  </a:lnTo>
                  <a:lnTo>
                    <a:pt x="221" y="94"/>
                  </a:lnTo>
                  <a:lnTo>
                    <a:pt x="224" y="94"/>
                  </a:lnTo>
                  <a:lnTo>
                    <a:pt x="226" y="95"/>
                  </a:lnTo>
                  <a:lnTo>
                    <a:pt x="229" y="95"/>
                  </a:lnTo>
                  <a:lnTo>
                    <a:pt x="230" y="95"/>
                  </a:lnTo>
                  <a:lnTo>
                    <a:pt x="233" y="97"/>
                  </a:lnTo>
                  <a:lnTo>
                    <a:pt x="235" y="97"/>
                  </a:lnTo>
                  <a:lnTo>
                    <a:pt x="238" y="98"/>
                  </a:lnTo>
                  <a:lnTo>
                    <a:pt x="239" y="98"/>
                  </a:lnTo>
                  <a:lnTo>
                    <a:pt x="242" y="98"/>
                  </a:lnTo>
                  <a:lnTo>
                    <a:pt x="244" y="100"/>
                  </a:lnTo>
                  <a:lnTo>
                    <a:pt x="247" y="100"/>
                  </a:lnTo>
                  <a:lnTo>
                    <a:pt x="250" y="100"/>
                  </a:lnTo>
                  <a:lnTo>
                    <a:pt x="251" y="101"/>
                  </a:lnTo>
                  <a:lnTo>
                    <a:pt x="254" y="101"/>
                  </a:lnTo>
                  <a:lnTo>
                    <a:pt x="256" y="101"/>
                  </a:lnTo>
                  <a:lnTo>
                    <a:pt x="259" y="103"/>
                  </a:lnTo>
                  <a:lnTo>
                    <a:pt x="260" y="103"/>
                  </a:lnTo>
                  <a:lnTo>
                    <a:pt x="263" y="104"/>
                  </a:lnTo>
                  <a:lnTo>
                    <a:pt x="265" y="104"/>
                  </a:lnTo>
                  <a:lnTo>
                    <a:pt x="268" y="104"/>
                  </a:lnTo>
                  <a:lnTo>
                    <a:pt x="269" y="106"/>
                  </a:lnTo>
                  <a:lnTo>
                    <a:pt x="272" y="106"/>
                  </a:lnTo>
                  <a:lnTo>
                    <a:pt x="275" y="106"/>
                  </a:lnTo>
                  <a:lnTo>
                    <a:pt x="277" y="107"/>
                  </a:lnTo>
                  <a:lnTo>
                    <a:pt x="280" y="107"/>
                  </a:lnTo>
                  <a:lnTo>
                    <a:pt x="281" y="107"/>
                  </a:lnTo>
                  <a:lnTo>
                    <a:pt x="284" y="107"/>
                  </a:lnTo>
                  <a:lnTo>
                    <a:pt x="286" y="109"/>
                  </a:lnTo>
                  <a:lnTo>
                    <a:pt x="289" y="109"/>
                  </a:lnTo>
                  <a:lnTo>
                    <a:pt x="290" y="109"/>
                  </a:lnTo>
                  <a:lnTo>
                    <a:pt x="293" y="110"/>
                  </a:lnTo>
                  <a:lnTo>
                    <a:pt x="296" y="110"/>
                  </a:lnTo>
                  <a:lnTo>
                    <a:pt x="298" y="110"/>
                  </a:lnTo>
                  <a:lnTo>
                    <a:pt x="301" y="112"/>
                  </a:lnTo>
                  <a:lnTo>
                    <a:pt x="302" y="112"/>
                  </a:lnTo>
                  <a:lnTo>
                    <a:pt x="305" y="112"/>
                  </a:lnTo>
                  <a:lnTo>
                    <a:pt x="307" y="113"/>
                  </a:lnTo>
                  <a:lnTo>
                    <a:pt x="310" y="113"/>
                  </a:lnTo>
                  <a:lnTo>
                    <a:pt x="313" y="113"/>
                  </a:lnTo>
                  <a:lnTo>
                    <a:pt x="315" y="113"/>
                  </a:lnTo>
                  <a:lnTo>
                    <a:pt x="318" y="115"/>
                  </a:lnTo>
                  <a:lnTo>
                    <a:pt x="319" y="115"/>
                  </a:lnTo>
                  <a:lnTo>
                    <a:pt x="322" y="115"/>
                  </a:lnTo>
                  <a:lnTo>
                    <a:pt x="324" y="116"/>
                  </a:lnTo>
                  <a:lnTo>
                    <a:pt x="327" y="116"/>
                  </a:lnTo>
                  <a:lnTo>
                    <a:pt x="328" y="116"/>
                  </a:lnTo>
                  <a:lnTo>
                    <a:pt x="331" y="116"/>
                  </a:lnTo>
                  <a:lnTo>
                    <a:pt x="333" y="118"/>
                  </a:lnTo>
                  <a:lnTo>
                    <a:pt x="336" y="118"/>
                  </a:lnTo>
                  <a:lnTo>
                    <a:pt x="339" y="118"/>
                  </a:lnTo>
                  <a:lnTo>
                    <a:pt x="340" y="119"/>
                  </a:lnTo>
                  <a:lnTo>
                    <a:pt x="343" y="119"/>
                  </a:lnTo>
                  <a:lnTo>
                    <a:pt x="345" y="119"/>
                  </a:lnTo>
                  <a:lnTo>
                    <a:pt x="348" y="119"/>
                  </a:lnTo>
                  <a:lnTo>
                    <a:pt x="349" y="121"/>
                  </a:lnTo>
                  <a:lnTo>
                    <a:pt x="352" y="121"/>
                  </a:lnTo>
                  <a:lnTo>
                    <a:pt x="354" y="121"/>
                  </a:lnTo>
                  <a:lnTo>
                    <a:pt x="357" y="121"/>
                  </a:lnTo>
                  <a:lnTo>
                    <a:pt x="358" y="122"/>
                  </a:lnTo>
                  <a:lnTo>
                    <a:pt x="361" y="122"/>
                  </a:lnTo>
                  <a:lnTo>
                    <a:pt x="364" y="122"/>
                  </a:lnTo>
                  <a:lnTo>
                    <a:pt x="366" y="122"/>
                  </a:lnTo>
                  <a:lnTo>
                    <a:pt x="369" y="124"/>
                  </a:lnTo>
                  <a:lnTo>
                    <a:pt x="370" y="124"/>
                  </a:lnTo>
                  <a:lnTo>
                    <a:pt x="373" y="124"/>
                  </a:lnTo>
                  <a:lnTo>
                    <a:pt x="375" y="125"/>
                  </a:lnTo>
                  <a:lnTo>
                    <a:pt x="378" y="125"/>
                  </a:lnTo>
                  <a:lnTo>
                    <a:pt x="379" y="125"/>
                  </a:lnTo>
                  <a:lnTo>
                    <a:pt x="382" y="125"/>
                  </a:lnTo>
                  <a:lnTo>
                    <a:pt x="384" y="127"/>
                  </a:lnTo>
                  <a:lnTo>
                    <a:pt x="387" y="127"/>
                  </a:lnTo>
                  <a:lnTo>
                    <a:pt x="388" y="127"/>
                  </a:lnTo>
                  <a:lnTo>
                    <a:pt x="391" y="127"/>
                  </a:lnTo>
                  <a:lnTo>
                    <a:pt x="393" y="128"/>
                  </a:lnTo>
                  <a:lnTo>
                    <a:pt x="396" y="128"/>
                  </a:lnTo>
                  <a:lnTo>
                    <a:pt x="399" y="128"/>
                  </a:lnTo>
                  <a:lnTo>
                    <a:pt x="400" y="128"/>
                  </a:lnTo>
                  <a:lnTo>
                    <a:pt x="403" y="130"/>
                  </a:lnTo>
                  <a:lnTo>
                    <a:pt x="405" y="130"/>
                  </a:lnTo>
                  <a:lnTo>
                    <a:pt x="408" y="130"/>
                  </a:lnTo>
                  <a:lnTo>
                    <a:pt x="409" y="130"/>
                  </a:lnTo>
                  <a:lnTo>
                    <a:pt x="412" y="131"/>
                  </a:lnTo>
                  <a:lnTo>
                    <a:pt x="414" y="131"/>
                  </a:lnTo>
                  <a:lnTo>
                    <a:pt x="417" y="131"/>
                  </a:lnTo>
                  <a:lnTo>
                    <a:pt x="418" y="131"/>
                  </a:lnTo>
                  <a:lnTo>
                    <a:pt x="421" y="133"/>
                  </a:lnTo>
                  <a:lnTo>
                    <a:pt x="423" y="133"/>
                  </a:lnTo>
                  <a:lnTo>
                    <a:pt x="426" y="133"/>
                  </a:lnTo>
                  <a:lnTo>
                    <a:pt x="427" y="133"/>
                  </a:lnTo>
                  <a:lnTo>
                    <a:pt x="430" y="133"/>
                  </a:lnTo>
                  <a:lnTo>
                    <a:pt x="433" y="134"/>
                  </a:lnTo>
                  <a:lnTo>
                    <a:pt x="435" y="134"/>
                  </a:lnTo>
                  <a:lnTo>
                    <a:pt x="438" y="134"/>
                  </a:lnTo>
                  <a:lnTo>
                    <a:pt x="439" y="134"/>
                  </a:lnTo>
                  <a:lnTo>
                    <a:pt x="442" y="136"/>
                  </a:lnTo>
                  <a:lnTo>
                    <a:pt x="444" y="136"/>
                  </a:lnTo>
                  <a:lnTo>
                    <a:pt x="447" y="136"/>
                  </a:lnTo>
                  <a:lnTo>
                    <a:pt x="448" y="136"/>
                  </a:lnTo>
                  <a:lnTo>
                    <a:pt x="451" y="137"/>
                  </a:lnTo>
                  <a:lnTo>
                    <a:pt x="453" y="137"/>
                  </a:lnTo>
                  <a:lnTo>
                    <a:pt x="456" y="137"/>
                  </a:lnTo>
                  <a:lnTo>
                    <a:pt x="458" y="137"/>
                  </a:lnTo>
                  <a:lnTo>
                    <a:pt x="461" y="137"/>
                  </a:lnTo>
                  <a:lnTo>
                    <a:pt x="462" y="139"/>
                  </a:lnTo>
                  <a:lnTo>
                    <a:pt x="465" y="139"/>
                  </a:lnTo>
                  <a:lnTo>
                    <a:pt x="468" y="139"/>
                  </a:lnTo>
                  <a:lnTo>
                    <a:pt x="470" y="139"/>
                  </a:lnTo>
                  <a:lnTo>
                    <a:pt x="473" y="139"/>
                  </a:lnTo>
                  <a:lnTo>
                    <a:pt x="474" y="140"/>
                  </a:lnTo>
                  <a:lnTo>
                    <a:pt x="477" y="140"/>
                  </a:lnTo>
                  <a:lnTo>
                    <a:pt x="479" y="140"/>
                  </a:lnTo>
                  <a:lnTo>
                    <a:pt x="482" y="140"/>
                  </a:lnTo>
                  <a:lnTo>
                    <a:pt x="483" y="142"/>
                  </a:lnTo>
                  <a:lnTo>
                    <a:pt x="486" y="142"/>
                  </a:lnTo>
                  <a:lnTo>
                    <a:pt x="488" y="142"/>
                  </a:lnTo>
                  <a:lnTo>
                    <a:pt x="491" y="142"/>
                  </a:lnTo>
                  <a:lnTo>
                    <a:pt x="492" y="142"/>
                  </a:lnTo>
                  <a:lnTo>
                    <a:pt x="495" y="143"/>
                  </a:lnTo>
                  <a:lnTo>
                    <a:pt x="497" y="143"/>
                  </a:lnTo>
                  <a:lnTo>
                    <a:pt x="500" y="143"/>
                  </a:lnTo>
                  <a:lnTo>
                    <a:pt x="503" y="143"/>
                  </a:lnTo>
                  <a:lnTo>
                    <a:pt x="504" y="143"/>
                  </a:lnTo>
                  <a:lnTo>
                    <a:pt x="507" y="145"/>
                  </a:lnTo>
                  <a:lnTo>
                    <a:pt x="509" y="145"/>
                  </a:lnTo>
                  <a:lnTo>
                    <a:pt x="512" y="145"/>
                  </a:lnTo>
                  <a:lnTo>
                    <a:pt x="513" y="145"/>
                  </a:lnTo>
                  <a:lnTo>
                    <a:pt x="516" y="145"/>
                  </a:lnTo>
                  <a:lnTo>
                    <a:pt x="518" y="146"/>
                  </a:lnTo>
                  <a:lnTo>
                    <a:pt x="521" y="146"/>
                  </a:lnTo>
                  <a:lnTo>
                    <a:pt x="522" y="146"/>
                  </a:lnTo>
                  <a:lnTo>
                    <a:pt x="525" y="146"/>
                  </a:lnTo>
                  <a:lnTo>
                    <a:pt x="527" y="146"/>
                  </a:lnTo>
                  <a:lnTo>
                    <a:pt x="530" y="146"/>
                  </a:lnTo>
                  <a:lnTo>
                    <a:pt x="531" y="148"/>
                  </a:lnTo>
                  <a:lnTo>
                    <a:pt x="534" y="148"/>
                  </a:lnTo>
                  <a:lnTo>
                    <a:pt x="537" y="148"/>
                  </a:lnTo>
                  <a:lnTo>
                    <a:pt x="539" y="148"/>
                  </a:lnTo>
                  <a:lnTo>
                    <a:pt x="542" y="148"/>
                  </a:lnTo>
                  <a:lnTo>
                    <a:pt x="543" y="149"/>
                  </a:lnTo>
                  <a:lnTo>
                    <a:pt x="546" y="149"/>
                  </a:lnTo>
                  <a:lnTo>
                    <a:pt x="548" y="149"/>
                  </a:lnTo>
                  <a:lnTo>
                    <a:pt x="551" y="149"/>
                  </a:lnTo>
                  <a:lnTo>
                    <a:pt x="552" y="149"/>
                  </a:lnTo>
                  <a:lnTo>
                    <a:pt x="555" y="149"/>
                  </a:lnTo>
                  <a:lnTo>
                    <a:pt x="557" y="151"/>
                  </a:lnTo>
                  <a:lnTo>
                    <a:pt x="560" y="151"/>
                  </a:lnTo>
                  <a:lnTo>
                    <a:pt x="561" y="151"/>
                  </a:lnTo>
                  <a:lnTo>
                    <a:pt x="564" y="151"/>
                  </a:lnTo>
                  <a:lnTo>
                    <a:pt x="566" y="151"/>
                  </a:lnTo>
                  <a:lnTo>
                    <a:pt x="569" y="152"/>
                  </a:lnTo>
                  <a:lnTo>
                    <a:pt x="572" y="152"/>
                  </a:lnTo>
                  <a:lnTo>
                    <a:pt x="573" y="152"/>
                  </a:lnTo>
                  <a:lnTo>
                    <a:pt x="576" y="152"/>
                  </a:lnTo>
                  <a:lnTo>
                    <a:pt x="578" y="152"/>
                  </a:lnTo>
                  <a:lnTo>
                    <a:pt x="581" y="152"/>
                  </a:lnTo>
                  <a:lnTo>
                    <a:pt x="582" y="154"/>
                  </a:lnTo>
                  <a:lnTo>
                    <a:pt x="585" y="154"/>
                  </a:lnTo>
                  <a:lnTo>
                    <a:pt x="587" y="154"/>
                  </a:lnTo>
                  <a:lnTo>
                    <a:pt x="590" y="154"/>
                  </a:lnTo>
                  <a:lnTo>
                    <a:pt x="591" y="154"/>
                  </a:lnTo>
                  <a:lnTo>
                    <a:pt x="594" y="154"/>
                  </a:lnTo>
                  <a:lnTo>
                    <a:pt x="596" y="155"/>
                  </a:lnTo>
                  <a:lnTo>
                    <a:pt x="599" y="155"/>
                  </a:lnTo>
                  <a:lnTo>
                    <a:pt x="601" y="155"/>
                  </a:lnTo>
                  <a:lnTo>
                    <a:pt x="604" y="155"/>
                  </a:lnTo>
                  <a:lnTo>
                    <a:pt x="607" y="155"/>
                  </a:lnTo>
                  <a:lnTo>
                    <a:pt x="608" y="157"/>
                  </a:lnTo>
                  <a:lnTo>
                    <a:pt x="611" y="157"/>
                  </a:lnTo>
                  <a:lnTo>
                    <a:pt x="613" y="157"/>
                  </a:lnTo>
                  <a:lnTo>
                    <a:pt x="616" y="157"/>
                  </a:lnTo>
                  <a:lnTo>
                    <a:pt x="617" y="157"/>
                  </a:lnTo>
                  <a:lnTo>
                    <a:pt x="620" y="157"/>
                  </a:lnTo>
                  <a:lnTo>
                    <a:pt x="622" y="158"/>
                  </a:lnTo>
                  <a:lnTo>
                    <a:pt x="625" y="158"/>
                  </a:lnTo>
                  <a:lnTo>
                    <a:pt x="626" y="158"/>
                  </a:lnTo>
                  <a:lnTo>
                    <a:pt x="629" y="158"/>
                  </a:lnTo>
                  <a:lnTo>
                    <a:pt x="631" y="158"/>
                  </a:lnTo>
                  <a:lnTo>
                    <a:pt x="634" y="160"/>
                  </a:lnTo>
                  <a:lnTo>
                    <a:pt x="635" y="160"/>
                  </a:lnTo>
                  <a:lnTo>
                    <a:pt x="638" y="160"/>
                  </a:lnTo>
                  <a:lnTo>
                    <a:pt x="641" y="160"/>
                  </a:lnTo>
                  <a:lnTo>
                    <a:pt x="643" y="160"/>
                  </a:lnTo>
                  <a:lnTo>
                    <a:pt x="646" y="161"/>
                  </a:lnTo>
                  <a:lnTo>
                    <a:pt x="647" y="161"/>
                  </a:lnTo>
                  <a:lnTo>
                    <a:pt x="650" y="161"/>
                  </a:lnTo>
                  <a:lnTo>
                    <a:pt x="652" y="161"/>
                  </a:lnTo>
                  <a:lnTo>
                    <a:pt x="655" y="161"/>
                  </a:lnTo>
                  <a:lnTo>
                    <a:pt x="656" y="161"/>
                  </a:lnTo>
                  <a:lnTo>
                    <a:pt x="659" y="163"/>
                  </a:lnTo>
                  <a:lnTo>
                    <a:pt x="661" y="163"/>
                  </a:lnTo>
                  <a:lnTo>
                    <a:pt x="664" y="163"/>
                  </a:lnTo>
                  <a:lnTo>
                    <a:pt x="665" y="163"/>
                  </a:lnTo>
                  <a:lnTo>
                    <a:pt x="668" y="163"/>
                  </a:lnTo>
                  <a:lnTo>
                    <a:pt x="670" y="163"/>
                  </a:lnTo>
                  <a:lnTo>
                    <a:pt x="673" y="164"/>
                  </a:lnTo>
                  <a:lnTo>
                    <a:pt x="676" y="164"/>
                  </a:lnTo>
                  <a:lnTo>
                    <a:pt x="677" y="164"/>
                  </a:lnTo>
                  <a:lnTo>
                    <a:pt x="680" y="164"/>
                  </a:lnTo>
                  <a:lnTo>
                    <a:pt x="682" y="164"/>
                  </a:lnTo>
                  <a:lnTo>
                    <a:pt x="685" y="164"/>
                  </a:lnTo>
                  <a:lnTo>
                    <a:pt x="686" y="166"/>
                  </a:lnTo>
                  <a:lnTo>
                    <a:pt x="689" y="166"/>
                  </a:lnTo>
                  <a:lnTo>
                    <a:pt x="691" y="166"/>
                  </a:lnTo>
                  <a:lnTo>
                    <a:pt x="694" y="166"/>
                  </a:lnTo>
                  <a:lnTo>
                    <a:pt x="695" y="166"/>
                  </a:lnTo>
                  <a:lnTo>
                    <a:pt x="698" y="166"/>
                  </a:lnTo>
                  <a:lnTo>
                    <a:pt x="700" y="167"/>
                  </a:lnTo>
                  <a:lnTo>
                    <a:pt x="703" y="167"/>
                  </a:lnTo>
                  <a:lnTo>
                    <a:pt x="704" y="167"/>
                  </a:lnTo>
                  <a:lnTo>
                    <a:pt x="707" y="167"/>
                  </a:lnTo>
                  <a:lnTo>
                    <a:pt x="710" y="167"/>
                  </a:lnTo>
                  <a:lnTo>
                    <a:pt x="712" y="167"/>
                  </a:lnTo>
                  <a:lnTo>
                    <a:pt x="715" y="167"/>
                  </a:lnTo>
                  <a:lnTo>
                    <a:pt x="716" y="169"/>
                  </a:lnTo>
                  <a:lnTo>
                    <a:pt x="719" y="169"/>
                  </a:lnTo>
                  <a:lnTo>
                    <a:pt x="721" y="169"/>
                  </a:lnTo>
                  <a:lnTo>
                    <a:pt x="724" y="169"/>
                  </a:lnTo>
                  <a:lnTo>
                    <a:pt x="725" y="169"/>
                  </a:lnTo>
                  <a:lnTo>
                    <a:pt x="728" y="169"/>
                  </a:lnTo>
                  <a:lnTo>
                    <a:pt x="730" y="169"/>
                  </a:lnTo>
                  <a:lnTo>
                    <a:pt x="733" y="169"/>
                  </a:lnTo>
                  <a:lnTo>
                    <a:pt x="734" y="170"/>
                  </a:lnTo>
                  <a:lnTo>
                    <a:pt x="737" y="170"/>
                  </a:lnTo>
                  <a:lnTo>
                    <a:pt x="739" y="170"/>
                  </a:lnTo>
                  <a:lnTo>
                    <a:pt x="742" y="170"/>
                  </a:lnTo>
                  <a:lnTo>
                    <a:pt x="745" y="170"/>
                  </a:lnTo>
                  <a:lnTo>
                    <a:pt x="747" y="170"/>
                  </a:lnTo>
                  <a:lnTo>
                    <a:pt x="750" y="170"/>
                  </a:lnTo>
                  <a:lnTo>
                    <a:pt x="751" y="172"/>
                  </a:lnTo>
                  <a:lnTo>
                    <a:pt x="754" y="172"/>
                  </a:lnTo>
                  <a:lnTo>
                    <a:pt x="756" y="172"/>
                  </a:lnTo>
                  <a:lnTo>
                    <a:pt x="759" y="172"/>
                  </a:lnTo>
                  <a:lnTo>
                    <a:pt x="760" y="172"/>
                  </a:lnTo>
                  <a:lnTo>
                    <a:pt x="763" y="172"/>
                  </a:lnTo>
                  <a:lnTo>
                    <a:pt x="765" y="172"/>
                  </a:lnTo>
                  <a:lnTo>
                    <a:pt x="768" y="172"/>
                  </a:lnTo>
                  <a:lnTo>
                    <a:pt x="769" y="173"/>
                  </a:lnTo>
                  <a:lnTo>
                    <a:pt x="772" y="173"/>
                  </a:lnTo>
                  <a:lnTo>
                    <a:pt x="774" y="173"/>
                  </a:lnTo>
                  <a:lnTo>
                    <a:pt x="777" y="173"/>
                  </a:lnTo>
                  <a:lnTo>
                    <a:pt x="780" y="173"/>
                  </a:lnTo>
                  <a:lnTo>
                    <a:pt x="781" y="173"/>
                  </a:lnTo>
                  <a:lnTo>
                    <a:pt x="784" y="173"/>
                  </a:lnTo>
                  <a:lnTo>
                    <a:pt x="786" y="175"/>
                  </a:lnTo>
                  <a:lnTo>
                    <a:pt x="789" y="175"/>
                  </a:lnTo>
                  <a:lnTo>
                    <a:pt x="790" y="175"/>
                  </a:lnTo>
                  <a:lnTo>
                    <a:pt x="793" y="175"/>
                  </a:lnTo>
                  <a:lnTo>
                    <a:pt x="795" y="175"/>
                  </a:lnTo>
                  <a:lnTo>
                    <a:pt x="798" y="175"/>
                  </a:lnTo>
                  <a:lnTo>
                    <a:pt x="799" y="175"/>
                  </a:lnTo>
                  <a:lnTo>
                    <a:pt x="802" y="175"/>
                  </a:lnTo>
                  <a:lnTo>
                    <a:pt x="804" y="176"/>
                  </a:lnTo>
                  <a:lnTo>
                    <a:pt x="807" y="176"/>
                  </a:lnTo>
                  <a:lnTo>
                    <a:pt x="808" y="176"/>
                  </a:lnTo>
                  <a:lnTo>
                    <a:pt x="811" y="176"/>
                  </a:lnTo>
                  <a:lnTo>
                    <a:pt x="814" y="176"/>
                  </a:lnTo>
                  <a:lnTo>
                    <a:pt x="816" y="176"/>
                  </a:lnTo>
                  <a:lnTo>
                    <a:pt x="819" y="176"/>
                  </a:lnTo>
                  <a:lnTo>
                    <a:pt x="820" y="178"/>
                  </a:lnTo>
                  <a:lnTo>
                    <a:pt x="823" y="178"/>
                  </a:lnTo>
                  <a:lnTo>
                    <a:pt x="825" y="178"/>
                  </a:lnTo>
                  <a:lnTo>
                    <a:pt x="828" y="178"/>
                  </a:lnTo>
                  <a:lnTo>
                    <a:pt x="829" y="178"/>
                  </a:lnTo>
                  <a:lnTo>
                    <a:pt x="832" y="178"/>
                  </a:lnTo>
                  <a:lnTo>
                    <a:pt x="834" y="178"/>
                  </a:lnTo>
                  <a:lnTo>
                    <a:pt x="837" y="178"/>
                  </a:lnTo>
                  <a:lnTo>
                    <a:pt x="838" y="179"/>
                  </a:lnTo>
                  <a:lnTo>
                    <a:pt x="841" y="179"/>
                  </a:lnTo>
                  <a:lnTo>
                    <a:pt x="843" y="179"/>
                  </a:lnTo>
                  <a:lnTo>
                    <a:pt x="846" y="179"/>
                  </a:lnTo>
                  <a:lnTo>
                    <a:pt x="849" y="179"/>
                  </a:lnTo>
                  <a:lnTo>
                    <a:pt x="850" y="179"/>
                  </a:lnTo>
                  <a:lnTo>
                    <a:pt x="853" y="179"/>
                  </a:lnTo>
                  <a:lnTo>
                    <a:pt x="855" y="181"/>
                  </a:lnTo>
                  <a:lnTo>
                    <a:pt x="858" y="181"/>
                  </a:lnTo>
                  <a:lnTo>
                    <a:pt x="859" y="181"/>
                  </a:lnTo>
                  <a:lnTo>
                    <a:pt x="862" y="181"/>
                  </a:lnTo>
                  <a:lnTo>
                    <a:pt x="864" y="181"/>
                  </a:lnTo>
                  <a:lnTo>
                    <a:pt x="867" y="181"/>
                  </a:lnTo>
                  <a:lnTo>
                    <a:pt x="868" y="181"/>
                  </a:lnTo>
                  <a:lnTo>
                    <a:pt x="871" y="181"/>
                  </a:lnTo>
                  <a:lnTo>
                    <a:pt x="873" y="182"/>
                  </a:lnTo>
                  <a:lnTo>
                    <a:pt x="876" y="182"/>
                  </a:lnTo>
                  <a:lnTo>
                    <a:pt x="877" y="182"/>
                  </a:lnTo>
                  <a:lnTo>
                    <a:pt x="880" y="182"/>
                  </a:lnTo>
                  <a:lnTo>
                    <a:pt x="884" y="182"/>
                  </a:lnTo>
                  <a:lnTo>
                    <a:pt x="885" y="182"/>
                  </a:lnTo>
                  <a:lnTo>
                    <a:pt x="888" y="182"/>
                  </a:lnTo>
                  <a:lnTo>
                    <a:pt x="890" y="184"/>
                  </a:lnTo>
                  <a:lnTo>
                    <a:pt x="893" y="184"/>
                  </a:lnTo>
                  <a:lnTo>
                    <a:pt x="894" y="184"/>
                  </a:lnTo>
                  <a:lnTo>
                    <a:pt x="897" y="184"/>
                  </a:lnTo>
                  <a:lnTo>
                    <a:pt x="899" y="184"/>
                  </a:lnTo>
                  <a:lnTo>
                    <a:pt x="902" y="184"/>
                  </a:lnTo>
                  <a:lnTo>
                    <a:pt x="903" y="184"/>
                  </a:lnTo>
                  <a:lnTo>
                    <a:pt x="906" y="184"/>
                  </a:lnTo>
                  <a:lnTo>
                    <a:pt x="908" y="185"/>
                  </a:lnTo>
                  <a:lnTo>
                    <a:pt x="911" y="185"/>
                  </a:lnTo>
                  <a:lnTo>
                    <a:pt x="912" y="185"/>
                  </a:lnTo>
                  <a:lnTo>
                    <a:pt x="915" y="185"/>
                  </a:lnTo>
                  <a:lnTo>
                    <a:pt x="918" y="185"/>
                  </a:lnTo>
                  <a:lnTo>
                    <a:pt x="920" y="185"/>
                  </a:lnTo>
                  <a:lnTo>
                    <a:pt x="923" y="185"/>
                  </a:lnTo>
                  <a:lnTo>
                    <a:pt x="924" y="185"/>
                  </a:lnTo>
                  <a:lnTo>
                    <a:pt x="927" y="187"/>
                  </a:lnTo>
                  <a:lnTo>
                    <a:pt x="929" y="187"/>
                  </a:lnTo>
                  <a:lnTo>
                    <a:pt x="932" y="187"/>
                  </a:lnTo>
                  <a:lnTo>
                    <a:pt x="933" y="187"/>
                  </a:lnTo>
                  <a:lnTo>
                    <a:pt x="936" y="187"/>
                  </a:lnTo>
                  <a:lnTo>
                    <a:pt x="938" y="187"/>
                  </a:lnTo>
                  <a:lnTo>
                    <a:pt x="941" y="187"/>
                  </a:lnTo>
                  <a:lnTo>
                    <a:pt x="942" y="187"/>
                  </a:lnTo>
                  <a:lnTo>
                    <a:pt x="945" y="189"/>
                  </a:lnTo>
                  <a:lnTo>
                    <a:pt x="947" y="189"/>
                  </a:lnTo>
                  <a:lnTo>
                    <a:pt x="950" y="189"/>
                  </a:lnTo>
                  <a:lnTo>
                    <a:pt x="953" y="189"/>
                  </a:lnTo>
                  <a:lnTo>
                    <a:pt x="954" y="189"/>
                  </a:lnTo>
                  <a:lnTo>
                    <a:pt x="957" y="189"/>
                  </a:lnTo>
                  <a:lnTo>
                    <a:pt x="959" y="189"/>
                  </a:lnTo>
                  <a:lnTo>
                    <a:pt x="962" y="189"/>
                  </a:lnTo>
                  <a:lnTo>
                    <a:pt x="963" y="190"/>
                  </a:lnTo>
                  <a:lnTo>
                    <a:pt x="966" y="190"/>
                  </a:lnTo>
                  <a:lnTo>
                    <a:pt x="968" y="190"/>
                  </a:lnTo>
                  <a:lnTo>
                    <a:pt x="971" y="190"/>
                  </a:lnTo>
                  <a:lnTo>
                    <a:pt x="972" y="190"/>
                  </a:lnTo>
                  <a:lnTo>
                    <a:pt x="975" y="190"/>
                  </a:lnTo>
                  <a:lnTo>
                    <a:pt x="977" y="190"/>
                  </a:lnTo>
                  <a:lnTo>
                    <a:pt x="980" y="190"/>
                  </a:lnTo>
                  <a:lnTo>
                    <a:pt x="981" y="190"/>
                  </a:lnTo>
                  <a:lnTo>
                    <a:pt x="984" y="190"/>
                  </a:lnTo>
                  <a:lnTo>
                    <a:pt x="987" y="192"/>
                  </a:lnTo>
                  <a:lnTo>
                    <a:pt x="989" y="192"/>
                  </a:lnTo>
                  <a:lnTo>
                    <a:pt x="992" y="192"/>
                  </a:lnTo>
                  <a:lnTo>
                    <a:pt x="993" y="192"/>
                  </a:lnTo>
                  <a:lnTo>
                    <a:pt x="996" y="192"/>
                  </a:lnTo>
                  <a:lnTo>
                    <a:pt x="998" y="192"/>
                  </a:lnTo>
                  <a:lnTo>
                    <a:pt x="1001" y="192"/>
                  </a:lnTo>
                  <a:lnTo>
                    <a:pt x="1002" y="192"/>
                  </a:lnTo>
                  <a:lnTo>
                    <a:pt x="1005" y="192"/>
                  </a:lnTo>
                  <a:lnTo>
                    <a:pt x="1007" y="192"/>
                  </a:lnTo>
                  <a:lnTo>
                    <a:pt x="1010" y="193"/>
                  </a:lnTo>
                  <a:lnTo>
                    <a:pt x="1011" y="193"/>
                  </a:lnTo>
                  <a:lnTo>
                    <a:pt x="1014" y="193"/>
                  </a:lnTo>
                  <a:lnTo>
                    <a:pt x="1016" y="193"/>
                  </a:lnTo>
                  <a:lnTo>
                    <a:pt x="1019" y="193"/>
                  </a:lnTo>
                  <a:lnTo>
                    <a:pt x="1022" y="193"/>
                  </a:lnTo>
                  <a:lnTo>
                    <a:pt x="1024" y="193"/>
                  </a:lnTo>
                  <a:lnTo>
                    <a:pt x="1027" y="193"/>
                  </a:lnTo>
                  <a:lnTo>
                    <a:pt x="1028" y="193"/>
                  </a:lnTo>
                  <a:lnTo>
                    <a:pt x="1031" y="195"/>
                  </a:lnTo>
                  <a:lnTo>
                    <a:pt x="1033" y="195"/>
                  </a:lnTo>
                  <a:lnTo>
                    <a:pt x="1036" y="195"/>
                  </a:lnTo>
                  <a:lnTo>
                    <a:pt x="1037" y="195"/>
                  </a:lnTo>
                  <a:lnTo>
                    <a:pt x="1040" y="195"/>
                  </a:lnTo>
                  <a:lnTo>
                    <a:pt x="1042" y="195"/>
                  </a:lnTo>
                  <a:lnTo>
                    <a:pt x="1045" y="195"/>
                  </a:lnTo>
                  <a:lnTo>
                    <a:pt x="1046" y="195"/>
                  </a:lnTo>
                  <a:lnTo>
                    <a:pt x="1049" y="195"/>
                  </a:lnTo>
                  <a:lnTo>
                    <a:pt x="1051" y="195"/>
                  </a:lnTo>
                  <a:lnTo>
                    <a:pt x="1054" y="196"/>
                  </a:lnTo>
                  <a:lnTo>
                    <a:pt x="1057" y="196"/>
                  </a:lnTo>
                  <a:lnTo>
                    <a:pt x="1058" y="196"/>
                  </a:lnTo>
                  <a:lnTo>
                    <a:pt x="1061" y="196"/>
                  </a:lnTo>
                  <a:lnTo>
                    <a:pt x="1063" y="196"/>
                  </a:lnTo>
                  <a:lnTo>
                    <a:pt x="1066" y="196"/>
                  </a:lnTo>
                  <a:lnTo>
                    <a:pt x="1067" y="196"/>
                  </a:lnTo>
                  <a:lnTo>
                    <a:pt x="1070" y="196"/>
                  </a:lnTo>
                  <a:lnTo>
                    <a:pt x="1072" y="196"/>
                  </a:lnTo>
                  <a:lnTo>
                    <a:pt x="1075" y="196"/>
                  </a:lnTo>
                  <a:lnTo>
                    <a:pt x="1076" y="198"/>
                  </a:lnTo>
                  <a:lnTo>
                    <a:pt x="1079" y="198"/>
                  </a:lnTo>
                  <a:lnTo>
                    <a:pt x="1081" y="198"/>
                  </a:lnTo>
                  <a:lnTo>
                    <a:pt x="1084" y="198"/>
                  </a:lnTo>
                  <a:lnTo>
                    <a:pt x="1085" y="198"/>
                  </a:lnTo>
                  <a:lnTo>
                    <a:pt x="1088" y="198"/>
                  </a:lnTo>
                  <a:lnTo>
                    <a:pt x="1091" y="198"/>
                  </a:lnTo>
                  <a:lnTo>
                    <a:pt x="1093" y="198"/>
                  </a:lnTo>
                  <a:lnTo>
                    <a:pt x="1096" y="198"/>
                  </a:lnTo>
                  <a:lnTo>
                    <a:pt x="1097" y="198"/>
                  </a:lnTo>
                  <a:lnTo>
                    <a:pt x="1100" y="199"/>
                  </a:lnTo>
                  <a:lnTo>
                    <a:pt x="1102" y="199"/>
                  </a:lnTo>
                  <a:lnTo>
                    <a:pt x="1105" y="199"/>
                  </a:lnTo>
                  <a:lnTo>
                    <a:pt x="1106" y="199"/>
                  </a:lnTo>
                  <a:lnTo>
                    <a:pt x="1109" y="199"/>
                  </a:lnTo>
                  <a:lnTo>
                    <a:pt x="1111" y="199"/>
                  </a:lnTo>
                  <a:lnTo>
                    <a:pt x="1114" y="199"/>
                  </a:lnTo>
                  <a:lnTo>
                    <a:pt x="1115" y="199"/>
                  </a:lnTo>
                  <a:lnTo>
                    <a:pt x="1118" y="199"/>
                  </a:lnTo>
                  <a:lnTo>
                    <a:pt x="1120" y="199"/>
                  </a:lnTo>
                  <a:lnTo>
                    <a:pt x="1123" y="201"/>
                  </a:lnTo>
                  <a:lnTo>
                    <a:pt x="1126" y="201"/>
                  </a:lnTo>
                  <a:lnTo>
                    <a:pt x="1127" y="201"/>
                  </a:lnTo>
                  <a:lnTo>
                    <a:pt x="1130" y="201"/>
                  </a:lnTo>
                  <a:lnTo>
                    <a:pt x="1132" y="201"/>
                  </a:lnTo>
                  <a:lnTo>
                    <a:pt x="1135" y="201"/>
                  </a:lnTo>
                  <a:lnTo>
                    <a:pt x="1136" y="201"/>
                  </a:lnTo>
                  <a:lnTo>
                    <a:pt x="1139" y="201"/>
                  </a:lnTo>
                  <a:lnTo>
                    <a:pt x="1141" y="201"/>
                  </a:lnTo>
                  <a:lnTo>
                    <a:pt x="1144" y="201"/>
                  </a:lnTo>
                  <a:lnTo>
                    <a:pt x="1145" y="202"/>
                  </a:lnTo>
                  <a:lnTo>
                    <a:pt x="1148" y="202"/>
                  </a:lnTo>
                  <a:lnTo>
                    <a:pt x="1150" y="202"/>
                  </a:lnTo>
                  <a:lnTo>
                    <a:pt x="1153" y="202"/>
                  </a:lnTo>
                  <a:lnTo>
                    <a:pt x="1154" y="202"/>
                  </a:lnTo>
                  <a:lnTo>
                    <a:pt x="1157" y="202"/>
                  </a:lnTo>
                  <a:lnTo>
                    <a:pt x="1160" y="202"/>
                  </a:lnTo>
                  <a:lnTo>
                    <a:pt x="1162" y="202"/>
                  </a:lnTo>
                  <a:lnTo>
                    <a:pt x="1165" y="202"/>
                  </a:lnTo>
                  <a:lnTo>
                    <a:pt x="1167" y="202"/>
                  </a:lnTo>
                  <a:lnTo>
                    <a:pt x="1170" y="202"/>
                  </a:lnTo>
                  <a:lnTo>
                    <a:pt x="1171" y="204"/>
                  </a:lnTo>
                  <a:lnTo>
                    <a:pt x="1174" y="204"/>
                  </a:lnTo>
                  <a:lnTo>
                    <a:pt x="1176" y="204"/>
                  </a:lnTo>
                  <a:lnTo>
                    <a:pt x="1179" y="204"/>
                  </a:lnTo>
                  <a:lnTo>
                    <a:pt x="1180" y="204"/>
                  </a:lnTo>
                  <a:lnTo>
                    <a:pt x="1183" y="204"/>
                  </a:lnTo>
                  <a:lnTo>
                    <a:pt x="1185" y="204"/>
                  </a:lnTo>
                  <a:lnTo>
                    <a:pt x="1188" y="204"/>
                  </a:lnTo>
                  <a:lnTo>
                    <a:pt x="1189" y="204"/>
                  </a:lnTo>
                  <a:lnTo>
                    <a:pt x="1192" y="204"/>
                  </a:lnTo>
                  <a:lnTo>
                    <a:pt x="1195" y="205"/>
                  </a:lnTo>
                  <a:lnTo>
                    <a:pt x="1197" y="205"/>
                  </a:lnTo>
                  <a:lnTo>
                    <a:pt x="1200" y="205"/>
                  </a:lnTo>
                  <a:lnTo>
                    <a:pt x="1201" y="205"/>
                  </a:lnTo>
                  <a:lnTo>
                    <a:pt x="1204" y="205"/>
                  </a:lnTo>
                  <a:lnTo>
                    <a:pt x="1206" y="205"/>
                  </a:lnTo>
                  <a:lnTo>
                    <a:pt x="1209" y="205"/>
                  </a:lnTo>
                  <a:lnTo>
                    <a:pt x="1210" y="205"/>
                  </a:lnTo>
                  <a:lnTo>
                    <a:pt x="1213" y="205"/>
                  </a:lnTo>
                  <a:lnTo>
                    <a:pt x="1215" y="205"/>
                  </a:lnTo>
                  <a:lnTo>
                    <a:pt x="1218" y="205"/>
                  </a:lnTo>
                  <a:lnTo>
                    <a:pt x="1219" y="207"/>
                  </a:lnTo>
                  <a:lnTo>
                    <a:pt x="1222" y="207"/>
                  </a:lnTo>
                  <a:lnTo>
                    <a:pt x="1224" y="207"/>
                  </a:lnTo>
                  <a:lnTo>
                    <a:pt x="1227" y="207"/>
                  </a:lnTo>
                  <a:lnTo>
                    <a:pt x="1230" y="207"/>
                  </a:lnTo>
                  <a:lnTo>
                    <a:pt x="1231" y="207"/>
                  </a:lnTo>
                  <a:lnTo>
                    <a:pt x="1234" y="207"/>
                  </a:lnTo>
                  <a:lnTo>
                    <a:pt x="1236" y="207"/>
                  </a:lnTo>
                  <a:lnTo>
                    <a:pt x="1239" y="207"/>
                  </a:lnTo>
                  <a:lnTo>
                    <a:pt x="1240" y="207"/>
                  </a:lnTo>
                  <a:lnTo>
                    <a:pt x="1243" y="207"/>
                  </a:lnTo>
                  <a:lnTo>
                    <a:pt x="1245" y="207"/>
                  </a:lnTo>
                  <a:lnTo>
                    <a:pt x="1248" y="208"/>
                  </a:lnTo>
                  <a:lnTo>
                    <a:pt x="1249" y="208"/>
                  </a:lnTo>
                  <a:lnTo>
                    <a:pt x="1252" y="208"/>
                  </a:lnTo>
                  <a:lnTo>
                    <a:pt x="1254" y="208"/>
                  </a:lnTo>
                  <a:lnTo>
                    <a:pt x="1257" y="208"/>
                  </a:lnTo>
                  <a:lnTo>
                    <a:pt x="1258" y="208"/>
                  </a:lnTo>
                  <a:lnTo>
                    <a:pt x="1261" y="208"/>
                  </a:lnTo>
                  <a:lnTo>
                    <a:pt x="1264" y="208"/>
                  </a:lnTo>
                  <a:lnTo>
                    <a:pt x="1266" y="208"/>
                  </a:lnTo>
                  <a:lnTo>
                    <a:pt x="1269" y="208"/>
                  </a:lnTo>
                  <a:lnTo>
                    <a:pt x="1270" y="208"/>
                  </a:lnTo>
                  <a:lnTo>
                    <a:pt x="1273" y="208"/>
                  </a:lnTo>
                  <a:lnTo>
                    <a:pt x="1275" y="208"/>
                  </a:lnTo>
                  <a:lnTo>
                    <a:pt x="1278" y="210"/>
                  </a:lnTo>
                  <a:lnTo>
                    <a:pt x="1279" y="210"/>
                  </a:lnTo>
                  <a:lnTo>
                    <a:pt x="1282" y="210"/>
                  </a:lnTo>
                  <a:lnTo>
                    <a:pt x="1284" y="210"/>
                  </a:lnTo>
                  <a:lnTo>
                    <a:pt x="1287" y="210"/>
                  </a:lnTo>
                  <a:lnTo>
                    <a:pt x="1288" y="210"/>
                  </a:lnTo>
                  <a:lnTo>
                    <a:pt x="1291" y="210"/>
                  </a:lnTo>
                  <a:lnTo>
                    <a:pt x="1293" y="210"/>
                  </a:lnTo>
                  <a:lnTo>
                    <a:pt x="1296" y="210"/>
                  </a:lnTo>
                  <a:lnTo>
                    <a:pt x="1299" y="210"/>
                  </a:lnTo>
                  <a:lnTo>
                    <a:pt x="1300" y="210"/>
                  </a:lnTo>
                  <a:lnTo>
                    <a:pt x="1303" y="210"/>
                  </a:lnTo>
                  <a:lnTo>
                    <a:pt x="1305" y="211"/>
                  </a:lnTo>
                  <a:lnTo>
                    <a:pt x="1308" y="211"/>
                  </a:lnTo>
                  <a:lnTo>
                    <a:pt x="1310" y="211"/>
                  </a:lnTo>
                  <a:lnTo>
                    <a:pt x="1313" y="211"/>
                  </a:lnTo>
                  <a:lnTo>
                    <a:pt x="1314" y="211"/>
                  </a:lnTo>
                  <a:lnTo>
                    <a:pt x="1317" y="211"/>
                  </a:lnTo>
                  <a:lnTo>
                    <a:pt x="1319" y="211"/>
                  </a:lnTo>
                  <a:lnTo>
                    <a:pt x="1322" y="211"/>
                  </a:lnTo>
                  <a:lnTo>
                    <a:pt x="1323" y="211"/>
                  </a:lnTo>
                  <a:lnTo>
                    <a:pt x="1326" y="211"/>
                  </a:lnTo>
                  <a:lnTo>
                    <a:pt x="1328" y="211"/>
                  </a:lnTo>
                  <a:lnTo>
                    <a:pt x="1331" y="211"/>
                  </a:lnTo>
                  <a:lnTo>
                    <a:pt x="1334" y="213"/>
                  </a:lnTo>
                  <a:lnTo>
                    <a:pt x="1335" y="213"/>
                  </a:lnTo>
                  <a:lnTo>
                    <a:pt x="1338" y="213"/>
                  </a:lnTo>
                  <a:lnTo>
                    <a:pt x="1340" y="213"/>
                  </a:lnTo>
                  <a:lnTo>
                    <a:pt x="1343" y="213"/>
                  </a:lnTo>
                  <a:lnTo>
                    <a:pt x="1344" y="213"/>
                  </a:lnTo>
                  <a:lnTo>
                    <a:pt x="1347" y="213"/>
                  </a:lnTo>
                  <a:lnTo>
                    <a:pt x="1349" y="213"/>
                  </a:lnTo>
                  <a:lnTo>
                    <a:pt x="1352" y="213"/>
                  </a:lnTo>
                  <a:lnTo>
                    <a:pt x="1353" y="213"/>
                  </a:lnTo>
                  <a:lnTo>
                    <a:pt x="1356" y="213"/>
                  </a:lnTo>
                  <a:lnTo>
                    <a:pt x="1358" y="214"/>
                  </a:lnTo>
                  <a:lnTo>
                    <a:pt x="1361" y="214"/>
                  </a:lnTo>
                  <a:lnTo>
                    <a:pt x="1362" y="214"/>
                  </a:lnTo>
                  <a:lnTo>
                    <a:pt x="1365" y="214"/>
                  </a:lnTo>
                  <a:lnTo>
                    <a:pt x="1368" y="214"/>
                  </a:lnTo>
                  <a:lnTo>
                    <a:pt x="1370" y="214"/>
                  </a:lnTo>
                  <a:lnTo>
                    <a:pt x="1373" y="214"/>
                  </a:lnTo>
                  <a:lnTo>
                    <a:pt x="1374" y="214"/>
                  </a:lnTo>
                  <a:lnTo>
                    <a:pt x="1377" y="214"/>
                  </a:lnTo>
                  <a:lnTo>
                    <a:pt x="1379" y="214"/>
                  </a:lnTo>
                  <a:lnTo>
                    <a:pt x="1382" y="214"/>
                  </a:lnTo>
                  <a:lnTo>
                    <a:pt x="1383" y="214"/>
                  </a:lnTo>
                  <a:lnTo>
                    <a:pt x="1386" y="216"/>
                  </a:lnTo>
                  <a:lnTo>
                    <a:pt x="1388" y="216"/>
                  </a:lnTo>
                  <a:lnTo>
                    <a:pt x="1391" y="216"/>
                  </a:lnTo>
                  <a:lnTo>
                    <a:pt x="1392" y="216"/>
                  </a:lnTo>
                  <a:lnTo>
                    <a:pt x="1395" y="216"/>
                  </a:lnTo>
                  <a:lnTo>
                    <a:pt x="1397" y="216"/>
                  </a:lnTo>
                  <a:lnTo>
                    <a:pt x="1400" y="216"/>
                  </a:lnTo>
                  <a:lnTo>
                    <a:pt x="1403" y="216"/>
                  </a:lnTo>
                  <a:lnTo>
                    <a:pt x="1404" y="216"/>
                  </a:lnTo>
                  <a:lnTo>
                    <a:pt x="1407" y="216"/>
                  </a:lnTo>
                  <a:lnTo>
                    <a:pt x="1409" y="216"/>
                  </a:lnTo>
                  <a:lnTo>
                    <a:pt x="1412" y="216"/>
                  </a:lnTo>
                  <a:lnTo>
                    <a:pt x="1413" y="216"/>
                  </a:lnTo>
                  <a:lnTo>
                    <a:pt x="1416" y="216"/>
                  </a:lnTo>
                  <a:lnTo>
                    <a:pt x="1418" y="217"/>
                  </a:lnTo>
                  <a:lnTo>
                    <a:pt x="1421" y="217"/>
                  </a:lnTo>
                  <a:lnTo>
                    <a:pt x="1422" y="217"/>
                  </a:lnTo>
                  <a:lnTo>
                    <a:pt x="1425" y="217"/>
                  </a:lnTo>
                  <a:lnTo>
                    <a:pt x="1427" y="217"/>
                  </a:lnTo>
                  <a:lnTo>
                    <a:pt x="1430" y="217"/>
                  </a:lnTo>
                  <a:lnTo>
                    <a:pt x="1431" y="217"/>
                  </a:lnTo>
                  <a:lnTo>
                    <a:pt x="1434" y="217"/>
                  </a:lnTo>
                  <a:lnTo>
                    <a:pt x="1437" y="217"/>
                  </a:lnTo>
                  <a:lnTo>
                    <a:pt x="1439" y="217"/>
                  </a:lnTo>
                  <a:lnTo>
                    <a:pt x="1442" y="217"/>
                  </a:lnTo>
                  <a:lnTo>
                    <a:pt x="1443" y="217"/>
                  </a:lnTo>
                  <a:lnTo>
                    <a:pt x="1446" y="217"/>
                  </a:lnTo>
                  <a:lnTo>
                    <a:pt x="1448" y="217"/>
                  </a:lnTo>
                  <a:lnTo>
                    <a:pt x="1451" y="217"/>
                  </a:lnTo>
                  <a:lnTo>
                    <a:pt x="1453" y="219"/>
                  </a:lnTo>
                  <a:lnTo>
                    <a:pt x="1456" y="219"/>
                  </a:lnTo>
                  <a:lnTo>
                    <a:pt x="1457" y="219"/>
                  </a:lnTo>
                  <a:lnTo>
                    <a:pt x="1460" y="219"/>
                  </a:lnTo>
                  <a:lnTo>
                    <a:pt x="1462" y="219"/>
                  </a:lnTo>
                  <a:lnTo>
                    <a:pt x="1465" y="219"/>
                  </a:lnTo>
                  <a:lnTo>
                    <a:pt x="1466" y="219"/>
                  </a:lnTo>
                  <a:lnTo>
                    <a:pt x="1469" y="219"/>
                  </a:lnTo>
                  <a:lnTo>
                    <a:pt x="1472" y="219"/>
                  </a:lnTo>
                  <a:lnTo>
                    <a:pt x="1474" y="219"/>
                  </a:lnTo>
                  <a:lnTo>
                    <a:pt x="1477" y="219"/>
                  </a:lnTo>
                  <a:lnTo>
                    <a:pt x="1478" y="219"/>
                  </a:lnTo>
                  <a:lnTo>
                    <a:pt x="1481" y="219"/>
                  </a:lnTo>
                  <a:lnTo>
                    <a:pt x="1483" y="219"/>
                  </a:lnTo>
                  <a:lnTo>
                    <a:pt x="1486" y="220"/>
                  </a:lnTo>
                  <a:lnTo>
                    <a:pt x="1487" y="220"/>
                  </a:lnTo>
                  <a:lnTo>
                    <a:pt x="1490" y="220"/>
                  </a:lnTo>
                  <a:lnTo>
                    <a:pt x="1492" y="220"/>
                  </a:lnTo>
                  <a:lnTo>
                    <a:pt x="1495" y="220"/>
                  </a:lnTo>
                  <a:lnTo>
                    <a:pt x="1498" y="220"/>
                  </a:lnTo>
                  <a:lnTo>
                    <a:pt x="1499" y="220"/>
                  </a:lnTo>
                  <a:lnTo>
                    <a:pt x="1502" y="220"/>
                  </a:lnTo>
                  <a:lnTo>
                    <a:pt x="1504" y="220"/>
                  </a:lnTo>
                  <a:lnTo>
                    <a:pt x="1507" y="220"/>
                  </a:lnTo>
                  <a:lnTo>
                    <a:pt x="1508" y="220"/>
                  </a:lnTo>
                  <a:lnTo>
                    <a:pt x="1511" y="220"/>
                  </a:lnTo>
                  <a:lnTo>
                    <a:pt x="1513" y="222"/>
                  </a:lnTo>
                  <a:lnTo>
                    <a:pt x="1516" y="222"/>
                  </a:lnTo>
                  <a:lnTo>
                    <a:pt x="1517" y="222"/>
                  </a:lnTo>
                  <a:lnTo>
                    <a:pt x="1520" y="222"/>
                  </a:lnTo>
                  <a:lnTo>
                    <a:pt x="1523" y="222"/>
                  </a:lnTo>
                  <a:lnTo>
                    <a:pt x="1525" y="222"/>
                  </a:lnTo>
                  <a:lnTo>
                    <a:pt x="1528" y="222"/>
                  </a:lnTo>
                  <a:lnTo>
                    <a:pt x="1529" y="222"/>
                  </a:lnTo>
                  <a:lnTo>
                    <a:pt x="1532" y="222"/>
                  </a:lnTo>
                  <a:lnTo>
                    <a:pt x="1534" y="222"/>
                  </a:lnTo>
                  <a:lnTo>
                    <a:pt x="1537" y="222"/>
                  </a:lnTo>
                  <a:lnTo>
                    <a:pt x="1540" y="222"/>
                  </a:lnTo>
                  <a:lnTo>
                    <a:pt x="1541" y="223"/>
                  </a:lnTo>
                  <a:lnTo>
                    <a:pt x="1544" y="223"/>
                  </a:lnTo>
                  <a:lnTo>
                    <a:pt x="1546" y="223"/>
                  </a:lnTo>
                  <a:lnTo>
                    <a:pt x="1549" y="223"/>
                  </a:lnTo>
                  <a:lnTo>
                    <a:pt x="1550" y="223"/>
                  </a:lnTo>
                  <a:lnTo>
                    <a:pt x="1553" y="223"/>
                  </a:lnTo>
                  <a:lnTo>
                    <a:pt x="1555" y="223"/>
                  </a:lnTo>
                  <a:lnTo>
                    <a:pt x="1558" y="223"/>
                  </a:lnTo>
                  <a:lnTo>
                    <a:pt x="1561" y="223"/>
                  </a:lnTo>
                  <a:lnTo>
                    <a:pt x="1562" y="223"/>
                  </a:lnTo>
                  <a:lnTo>
                    <a:pt x="1565" y="223"/>
                  </a:lnTo>
                  <a:lnTo>
                    <a:pt x="1567" y="225"/>
                  </a:lnTo>
                  <a:lnTo>
                    <a:pt x="1570" y="225"/>
                  </a:lnTo>
                  <a:lnTo>
                    <a:pt x="1571" y="225"/>
                  </a:lnTo>
                  <a:lnTo>
                    <a:pt x="1574" y="225"/>
                  </a:lnTo>
                  <a:lnTo>
                    <a:pt x="1576" y="225"/>
                  </a:lnTo>
                  <a:lnTo>
                    <a:pt x="1579" y="225"/>
                  </a:lnTo>
                  <a:lnTo>
                    <a:pt x="1580" y="225"/>
                  </a:lnTo>
                  <a:lnTo>
                    <a:pt x="1583" y="225"/>
                  </a:lnTo>
                  <a:lnTo>
                    <a:pt x="1586" y="225"/>
                  </a:lnTo>
                  <a:lnTo>
                    <a:pt x="1588" y="225"/>
                  </a:lnTo>
                  <a:lnTo>
                    <a:pt x="1591" y="225"/>
                  </a:lnTo>
                  <a:lnTo>
                    <a:pt x="1593" y="225"/>
                  </a:lnTo>
                  <a:lnTo>
                    <a:pt x="1596" y="226"/>
                  </a:lnTo>
                  <a:lnTo>
                    <a:pt x="1597" y="226"/>
                  </a:lnTo>
                  <a:lnTo>
                    <a:pt x="1600" y="226"/>
                  </a:lnTo>
                  <a:lnTo>
                    <a:pt x="1602" y="226"/>
                  </a:lnTo>
                  <a:lnTo>
                    <a:pt x="1605" y="226"/>
                  </a:lnTo>
                  <a:lnTo>
                    <a:pt x="1606" y="226"/>
                  </a:lnTo>
                  <a:lnTo>
                    <a:pt x="1609" y="226"/>
                  </a:lnTo>
                  <a:lnTo>
                    <a:pt x="1612" y="226"/>
                  </a:lnTo>
                  <a:lnTo>
                    <a:pt x="1614" y="226"/>
                  </a:lnTo>
                  <a:lnTo>
                    <a:pt x="1617" y="226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58453" name="Freeform 50">
              <a:extLst>
                <a:ext uri="{FF2B5EF4-FFF2-40B4-BE49-F238E27FC236}">
                  <a16:creationId xmlns:a16="http://schemas.microsoft.com/office/drawing/2014/main" id="{624E5292-1205-4D12-BC04-65C02DA1B1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0" y="3165"/>
              <a:ext cx="234" cy="9"/>
            </a:xfrm>
            <a:custGeom>
              <a:avLst/>
              <a:gdLst>
                <a:gd name="T0" fmla="*/ 1 w 234"/>
                <a:gd name="T1" fmla="*/ 0 h 9"/>
                <a:gd name="T2" fmla="*/ 6 w 234"/>
                <a:gd name="T3" fmla="*/ 0 h 9"/>
                <a:gd name="T4" fmla="*/ 10 w 234"/>
                <a:gd name="T5" fmla="*/ 0 h 9"/>
                <a:gd name="T6" fmla="*/ 15 w 234"/>
                <a:gd name="T7" fmla="*/ 2 h 9"/>
                <a:gd name="T8" fmla="*/ 19 w 234"/>
                <a:gd name="T9" fmla="*/ 2 h 9"/>
                <a:gd name="T10" fmla="*/ 24 w 234"/>
                <a:gd name="T11" fmla="*/ 2 h 9"/>
                <a:gd name="T12" fmla="*/ 30 w 234"/>
                <a:gd name="T13" fmla="*/ 2 h 9"/>
                <a:gd name="T14" fmla="*/ 34 w 234"/>
                <a:gd name="T15" fmla="*/ 2 h 9"/>
                <a:gd name="T16" fmla="*/ 39 w 234"/>
                <a:gd name="T17" fmla="*/ 2 h 9"/>
                <a:gd name="T18" fmla="*/ 43 w 234"/>
                <a:gd name="T19" fmla="*/ 2 h 9"/>
                <a:gd name="T20" fmla="*/ 48 w 234"/>
                <a:gd name="T21" fmla="*/ 2 h 9"/>
                <a:gd name="T22" fmla="*/ 52 w 234"/>
                <a:gd name="T23" fmla="*/ 2 h 9"/>
                <a:gd name="T24" fmla="*/ 57 w 234"/>
                <a:gd name="T25" fmla="*/ 2 h 9"/>
                <a:gd name="T26" fmla="*/ 61 w 234"/>
                <a:gd name="T27" fmla="*/ 3 h 9"/>
                <a:gd name="T28" fmla="*/ 66 w 234"/>
                <a:gd name="T29" fmla="*/ 3 h 9"/>
                <a:gd name="T30" fmla="*/ 70 w 234"/>
                <a:gd name="T31" fmla="*/ 3 h 9"/>
                <a:gd name="T32" fmla="*/ 75 w 234"/>
                <a:gd name="T33" fmla="*/ 3 h 9"/>
                <a:gd name="T34" fmla="*/ 79 w 234"/>
                <a:gd name="T35" fmla="*/ 3 h 9"/>
                <a:gd name="T36" fmla="*/ 84 w 234"/>
                <a:gd name="T37" fmla="*/ 3 h 9"/>
                <a:gd name="T38" fmla="*/ 88 w 234"/>
                <a:gd name="T39" fmla="*/ 3 h 9"/>
                <a:gd name="T40" fmla="*/ 93 w 234"/>
                <a:gd name="T41" fmla="*/ 3 h 9"/>
                <a:gd name="T42" fmla="*/ 99 w 234"/>
                <a:gd name="T43" fmla="*/ 3 h 9"/>
                <a:gd name="T44" fmla="*/ 103 w 234"/>
                <a:gd name="T45" fmla="*/ 3 h 9"/>
                <a:gd name="T46" fmla="*/ 108 w 234"/>
                <a:gd name="T47" fmla="*/ 3 h 9"/>
                <a:gd name="T48" fmla="*/ 112 w 234"/>
                <a:gd name="T49" fmla="*/ 5 h 9"/>
                <a:gd name="T50" fmla="*/ 117 w 234"/>
                <a:gd name="T51" fmla="*/ 5 h 9"/>
                <a:gd name="T52" fmla="*/ 122 w 234"/>
                <a:gd name="T53" fmla="*/ 5 h 9"/>
                <a:gd name="T54" fmla="*/ 126 w 234"/>
                <a:gd name="T55" fmla="*/ 5 h 9"/>
                <a:gd name="T56" fmla="*/ 131 w 234"/>
                <a:gd name="T57" fmla="*/ 5 h 9"/>
                <a:gd name="T58" fmla="*/ 135 w 234"/>
                <a:gd name="T59" fmla="*/ 5 h 9"/>
                <a:gd name="T60" fmla="*/ 140 w 234"/>
                <a:gd name="T61" fmla="*/ 5 h 9"/>
                <a:gd name="T62" fmla="*/ 144 w 234"/>
                <a:gd name="T63" fmla="*/ 5 h 9"/>
                <a:gd name="T64" fmla="*/ 149 w 234"/>
                <a:gd name="T65" fmla="*/ 6 h 9"/>
                <a:gd name="T66" fmla="*/ 153 w 234"/>
                <a:gd name="T67" fmla="*/ 6 h 9"/>
                <a:gd name="T68" fmla="*/ 158 w 234"/>
                <a:gd name="T69" fmla="*/ 6 h 9"/>
                <a:gd name="T70" fmla="*/ 162 w 234"/>
                <a:gd name="T71" fmla="*/ 6 h 9"/>
                <a:gd name="T72" fmla="*/ 168 w 234"/>
                <a:gd name="T73" fmla="*/ 6 h 9"/>
                <a:gd name="T74" fmla="*/ 173 w 234"/>
                <a:gd name="T75" fmla="*/ 6 h 9"/>
                <a:gd name="T76" fmla="*/ 177 w 234"/>
                <a:gd name="T77" fmla="*/ 6 h 9"/>
                <a:gd name="T78" fmla="*/ 182 w 234"/>
                <a:gd name="T79" fmla="*/ 6 h 9"/>
                <a:gd name="T80" fmla="*/ 186 w 234"/>
                <a:gd name="T81" fmla="*/ 8 h 9"/>
                <a:gd name="T82" fmla="*/ 189 w 234"/>
                <a:gd name="T83" fmla="*/ 8 h 9"/>
                <a:gd name="T84" fmla="*/ 194 w 234"/>
                <a:gd name="T85" fmla="*/ 8 h 9"/>
                <a:gd name="T86" fmla="*/ 198 w 234"/>
                <a:gd name="T87" fmla="*/ 8 h 9"/>
                <a:gd name="T88" fmla="*/ 203 w 234"/>
                <a:gd name="T89" fmla="*/ 8 h 9"/>
                <a:gd name="T90" fmla="*/ 206 w 234"/>
                <a:gd name="T91" fmla="*/ 8 h 9"/>
                <a:gd name="T92" fmla="*/ 210 w 234"/>
                <a:gd name="T93" fmla="*/ 8 h 9"/>
                <a:gd name="T94" fmla="*/ 213 w 234"/>
                <a:gd name="T95" fmla="*/ 8 h 9"/>
                <a:gd name="T96" fmla="*/ 216 w 234"/>
                <a:gd name="T97" fmla="*/ 8 h 9"/>
                <a:gd name="T98" fmla="*/ 219 w 234"/>
                <a:gd name="T99" fmla="*/ 9 h 9"/>
                <a:gd name="T100" fmla="*/ 222 w 234"/>
                <a:gd name="T101" fmla="*/ 9 h 9"/>
                <a:gd name="T102" fmla="*/ 234 w 234"/>
                <a:gd name="T103" fmla="*/ 9 h 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34"/>
                <a:gd name="T157" fmla="*/ 0 h 9"/>
                <a:gd name="T158" fmla="*/ 234 w 234"/>
                <a:gd name="T159" fmla="*/ 9 h 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34" h="9">
                  <a:moveTo>
                    <a:pt x="0" y="0"/>
                  </a:moveTo>
                  <a:lnTo>
                    <a:pt x="1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9" y="0"/>
                  </a:lnTo>
                  <a:lnTo>
                    <a:pt x="10" y="0"/>
                  </a:lnTo>
                  <a:lnTo>
                    <a:pt x="13" y="2"/>
                  </a:lnTo>
                  <a:lnTo>
                    <a:pt x="15" y="2"/>
                  </a:lnTo>
                  <a:lnTo>
                    <a:pt x="18" y="2"/>
                  </a:lnTo>
                  <a:lnTo>
                    <a:pt x="19" y="2"/>
                  </a:lnTo>
                  <a:lnTo>
                    <a:pt x="22" y="2"/>
                  </a:lnTo>
                  <a:lnTo>
                    <a:pt x="24" y="2"/>
                  </a:lnTo>
                  <a:lnTo>
                    <a:pt x="27" y="2"/>
                  </a:lnTo>
                  <a:lnTo>
                    <a:pt x="30" y="2"/>
                  </a:lnTo>
                  <a:lnTo>
                    <a:pt x="31" y="2"/>
                  </a:lnTo>
                  <a:lnTo>
                    <a:pt x="34" y="2"/>
                  </a:lnTo>
                  <a:lnTo>
                    <a:pt x="36" y="2"/>
                  </a:lnTo>
                  <a:lnTo>
                    <a:pt x="39" y="2"/>
                  </a:lnTo>
                  <a:lnTo>
                    <a:pt x="40" y="2"/>
                  </a:lnTo>
                  <a:lnTo>
                    <a:pt x="43" y="2"/>
                  </a:lnTo>
                  <a:lnTo>
                    <a:pt x="45" y="2"/>
                  </a:lnTo>
                  <a:lnTo>
                    <a:pt x="48" y="2"/>
                  </a:lnTo>
                  <a:lnTo>
                    <a:pt x="49" y="2"/>
                  </a:lnTo>
                  <a:lnTo>
                    <a:pt x="52" y="2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8" y="2"/>
                  </a:lnTo>
                  <a:lnTo>
                    <a:pt x="61" y="3"/>
                  </a:lnTo>
                  <a:lnTo>
                    <a:pt x="64" y="3"/>
                  </a:lnTo>
                  <a:lnTo>
                    <a:pt x="66" y="3"/>
                  </a:lnTo>
                  <a:lnTo>
                    <a:pt x="69" y="3"/>
                  </a:lnTo>
                  <a:lnTo>
                    <a:pt x="70" y="3"/>
                  </a:lnTo>
                  <a:lnTo>
                    <a:pt x="73" y="3"/>
                  </a:lnTo>
                  <a:lnTo>
                    <a:pt x="75" y="3"/>
                  </a:lnTo>
                  <a:lnTo>
                    <a:pt x="78" y="3"/>
                  </a:lnTo>
                  <a:lnTo>
                    <a:pt x="79" y="3"/>
                  </a:lnTo>
                  <a:lnTo>
                    <a:pt x="82" y="3"/>
                  </a:lnTo>
                  <a:lnTo>
                    <a:pt x="84" y="3"/>
                  </a:lnTo>
                  <a:lnTo>
                    <a:pt x="87" y="3"/>
                  </a:lnTo>
                  <a:lnTo>
                    <a:pt x="88" y="3"/>
                  </a:lnTo>
                  <a:lnTo>
                    <a:pt x="91" y="3"/>
                  </a:lnTo>
                  <a:lnTo>
                    <a:pt x="93" y="3"/>
                  </a:lnTo>
                  <a:lnTo>
                    <a:pt x="96" y="3"/>
                  </a:lnTo>
                  <a:lnTo>
                    <a:pt x="99" y="3"/>
                  </a:lnTo>
                  <a:lnTo>
                    <a:pt x="100" y="3"/>
                  </a:lnTo>
                  <a:lnTo>
                    <a:pt x="103" y="3"/>
                  </a:lnTo>
                  <a:lnTo>
                    <a:pt x="105" y="3"/>
                  </a:lnTo>
                  <a:lnTo>
                    <a:pt x="108" y="3"/>
                  </a:lnTo>
                  <a:lnTo>
                    <a:pt x="109" y="3"/>
                  </a:lnTo>
                  <a:lnTo>
                    <a:pt x="112" y="5"/>
                  </a:lnTo>
                  <a:lnTo>
                    <a:pt x="114" y="5"/>
                  </a:lnTo>
                  <a:lnTo>
                    <a:pt x="117" y="5"/>
                  </a:lnTo>
                  <a:lnTo>
                    <a:pt x="119" y="5"/>
                  </a:lnTo>
                  <a:lnTo>
                    <a:pt x="122" y="5"/>
                  </a:lnTo>
                  <a:lnTo>
                    <a:pt x="123" y="5"/>
                  </a:lnTo>
                  <a:lnTo>
                    <a:pt x="126" y="5"/>
                  </a:lnTo>
                  <a:lnTo>
                    <a:pt x="128" y="5"/>
                  </a:lnTo>
                  <a:lnTo>
                    <a:pt x="131" y="5"/>
                  </a:lnTo>
                  <a:lnTo>
                    <a:pt x="134" y="5"/>
                  </a:lnTo>
                  <a:lnTo>
                    <a:pt x="135" y="5"/>
                  </a:lnTo>
                  <a:lnTo>
                    <a:pt x="138" y="5"/>
                  </a:lnTo>
                  <a:lnTo>
                    <a:pt x="140" y="5"/>
                  </a:lnTo>
                  <a:lnTo>
                    <a:pt x="143" y="5"/>
                  </a:lnTo>
                  <a:lnTo>
                    <a:pt x="144" y="5"/>
                  </a:lnTo>
                  <a:lnTo>
                    <a:pt x="147" y="5"/>
                  </a:lnTo>
                  <a:lnTo>
                    <a:pt x="149" y="6"/>
                  </a:lnTo>
                  <a:lnTo>
                    <a:pt x="152" y="6"/>
                  </a:lnTo>
                  <a:lnTo>
                    <a:pt x="153" y="6"/>
                  </a:lnTo>
                  <a:lnTo>
                    <a:pt x="156" y="6"/>
                  </a:lnTo>
                  <a:lnTo>
                    <a:pt x="158" y="6"/>
                  </a:lnTo>
                  <a:lnTo>
                    <a:pt x="161" y="6"/>
                  </a:lnTo>
                  <a:lnTo>
                    <a:pt x="162" y="6"/>
                  </a:lnTo>
                  <a:lnTo>
                    <a:pt x="165" y="6"/>
                  </a:lnTo>
                  <a:lnTo>
                    <a:pt x="168" y="6"/>
                  </a:lnTo>
                  <a:lnTo>
                    <a:pt x="170" y="6"/>
                  </a:lnTo>
                  <a:lnTo>
                    <a:pt x="173" y="6"/>
                  </a:lnTo>
                  <a:lnTo>
                    <a:pt x="174" y="6"/>
                  </a:lnTo>
                  <a:lnTo>
                    <a:pt x="177" y="6"/>
                  </a:lnTo>
                  <a:lnTo>
                    <a:pt x="179" y="6"/>
                  </a:lnTo>
                  <a:lnTo>
                    <a:pt x="182" y="6"/>
                  </a:lnTo>
                  <a:lnTo>
                    <a:pt x="183" y="8"/>
                  </a:lnTo>
                  <a:lnTo>
                    <a:pt x="186" y="8"/>
                  </a:lnTo>
                  <a:lnTo>
                    <a:pt x="188" y="8"/>
                  </a:lnTo>
                  <a:lnTo>
                    <a:pt x="189" y="8"/>
                  </a:lnTo>
                  <a:lnTo>
                    <a:pt x="192" y="8"/>
                  </a:lnTo>
                  <a:lnTo>
                    <a:pt x="194" y="8"/>
                  </a:lnTo>
                  <a:lnTo>
                    <a:pt x="197" y="8"/>
                  </a:lnTo>
                  <a:lnTo>
                    <a:pt x="198" y="8"/>
                  </a:lnTo>
                  <a:lnTo>
                    <a:pt x="200" y="8"/>
                  </a:lnTo>
                  <a:lnTo>
                    <a:pt x="203" y="8"/>
                  </a:lnTo>
                  <a:lnTo>
                    <a:pt x="204" y="8"/>
                  </a:lnTo>
                  <a:lnTo>
                    <a:pt x="206" y="8"/>
                  </a:lnTo>
                  <a:lnTo>
                    <a:pt x="207" y="8"/>
                  </a:lnTo>
                  <a:lnTo>
                    <a:pt x="210" y="8"/>
                  </a:lnTo>
                  <a:lnTo>
                    <a:pt x="212" y="8"/>
                  </a:lnTo>
                  <a:lnTo>
                    <a:pt x="213" y="8"/>
                  </a:lnTo>
                  <a:lnTo>
                    <a:pt x="215" y="8"/>
                  </a:lnTo>
                  <a:lnTo>
                    <a:pt x="216" y="8"/>
                  </a:lnTo>
                  <a:lnTo>
                    <a:pt x="218" y="9"/>
                  </a:lnTo>
                  <a:lnTo>
                    <a:pt x="219" y="9"/>
                  </a:lnTo>
                  <a:lnTo>
                    <a:pt x="221" y="9"/>
                  </a:lnTo>
                  <a:lnTo>
                    <a:pt x="222" y="9"/>
                  </a:lnTo>
                  <a:lnTo>
                    <a:pt x="234" y="9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58414" name="Rectangle 51">
            <a:extLst>
              <a:ext uri="{FF2B5EF4-FFF2-40B4-BE49-F238E27FC236}">
                <a16:creationId xmlns:a16="http://schemas.microsoft.com/office/drawing/2014/main" id="{EAED1CF2-DCAA-4F26-AA7C-78167A6254F7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1098550" y="3508375"/>
            <a:ext cx="373063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200" b="1">
                <a:latin typeface="Arial" panose="020B0604020202020204" pitchFamily="34" charset="0"/>
              </a:rPr>
              <a:t>pH</a:t>
            </a:r>
            <a:endParaRPr lang="pt-BR" altLang="pt-BR" sz="2200">
              <a:latin typeface="Comic Sans MS" panose="030F0702030302020204" pitchFamily="66" charset="0"/>
            </a:endParaRPr>
          </a:p>
        </p:txBody>
      </p:sp>
      <p:sp>
        <p:nvSpPr>
          <p:cNvPr id="58415" name="Rectangle 52">
            <a:extLst>
              <a:ext uri="{FF2B5EF4-FFF2-40B4-BE49-F238E27FC236}">
                <a16:creationId xmlns:a16="http://schemas.microsoft.com/office/drawing/2014/main" id="{CD4269BC-24C5-49F2-BDDF-79DAC09ADF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1188" y="6121400"/>
            <a:ext cx="142875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200" b="1">
                <a:latin typeface="Arial" panose="020B0604020202020204" pitchFamily="34" charset="0"/>
              </a:rPr>
              <a:t>V HCl (mL)</a:t>
            </a:r>
            <a:endParaRPr lang="pt-BR" altLang="pt-BR" sz="2200">
              <a:latin typeface="Comic Sans MS" panose="030F0702030302020204" pitchFamily="66" charset="0"/>
            </a:endParaRPr>
          </a:p>
        </p:txBody>
      </p:sp>
      <p:sp>
        <p:nvSpPr>
          <p:cNvPr id="139326" name="Oval 62">
            <a:extLst>
              <a:ext uri="{FF2B5EF4-FFF2-40B4-BE49-F238E27FC236}">
                <a16:creationId xmlns:a16="http://schemas.microsoft.com/office/drawing/2014/main" id="{E1230E42-5B59-4B66-A8B1-37AFD11EFA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9125" y="188912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9327" name="Oval 63">
            <a:extLst>
              <a:ext uri="{FF2B5EF4-FFF2-40B4-BE49-F238E27FC236}">
                <a16:creationId xmlns:a16="http://schemas.microsoft.com/office/drawing/2014/main" id="{EA7192B3-8FB1-484A-BE6C-3D6A6BC3D4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0125" y="190817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9328" name="Oval 64">
            <a:extLst>
              <a:ext uri="{FF2B5EF4-FFF2-40B4-BE49-F238E27FC236}">
                <a16:creationId xmlns:a16="http://schemas.microsoft.com/office/drawing/2014/main" id="{8CAB6EF7-5D16-44B2-8D7B-C143F693FD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1600" y="1936750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9329" name="Oval 65">
            <a:extLst>
              <a:ext uri="{FF2B5EF4-FFF2-40B4-BE49-F238E27FC236}">
                <a16:creationId xmlns:a16="http://schemas.microsoft.com/office/drawing/2014/main" id="{AF2C5CE4-98B8-4856-B7A0-BE7B639A27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4975" y="196532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9330" name="Oval 66">
            <a:extLst>
              <a:ext uri="{FF2B5EF4-FFF2-40B4-BE49-F238E27FC236}">
                <a16:creationId xmlns:a16="http://schemas.microsoft.com/office/drawing/2014/main" id="{C2863977-9732-4847-B684-9501622C4C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6925" y="202247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9356" name="Oval 92">
            <a:extLst>
              <a:ext uri="{FF2B5EF4-FFF2-40B4-BE49-F238E27FC236}">
                <a16:creationId xmlns:a16="http://schemas.microsoft.com/office/drawing/2014/main" id="{F389B817-AC55-4FF4-875A-212E5363D7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9975" y="207327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9357" name="Oval 93">
            <a:extLst>
              <a:ext uri="{FF2B5EF4-FFF2-40B4-BE49-F238E27FC236}">
                <a16:creationId xmlns:a16="http://schemas.microsoft.com/office/drawing/2014/main" id="{E3BDE25D-705D-4371-9BC9-B1C60A3E8C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7625" y="216217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9358" name="Oval 94">
            <a:extLst>
              <a:ext uri="{FF2B5EF4-FFF2-40B4-BE49-F238E27FC236}">
                <a16:creationId xmlns:a16="http://schemas.microsoft.com/office/drawing/2014/main" id="{D354F105-65C4-42D8-9C18-EB0F68CB5A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9075" y="235267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9359" name="Oval 95">
            <a:extLst>
              <a:ext uri="{FF2B5EF4-FFF2-40B4-BE49-F238E27FC236}">
                <a16:creationId xmlns:a16="http://schemas.microsoft.com/office/drawing/2014/main" id="{19237345-EA81-49C4-82E0-C45E0F732A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60667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9360" name="Oval 96">
            <a:extLst>
              <a:ext uri="{FF2B5EF4-FFF2-40B4-BE49-F238E27FC236}">
                <a16:creationId xmlns:a16="http://schemas.microsoft.com/office/drawing/2014/main" id="{204F7F5C-AB77-49C3-80C4-4C380D9F26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7025" y="288607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9361" name="Oval 97">
            <a:extLst>
              <a:ext uri="{FF2B5EF4-FFF2-40B4-BE49-F238E27FC236}">
                <a16:creationId xmlns:a16="http://schemas.microsoft.com/office/drawing/2014/main" id="{2BEC6208-97A4-476F-96F5-CD33D69A7F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2425" y="315912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9362" name="Oval 98">
            <a:extLst>
              <a:ext uri="{FF2B5EF4-FFF2-40B4-BE49-F238E27FC236}">
                <a16:creationId xmlns:a16="http://schemas.microsoft.com/office/drawing/2014/main" id="{3E15C90A-31B2-445D-9919-E001AABC52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4175" y="344487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9363" name="Oval 99">
            <a:extLst>
              <a:ext uri="{FF2B5EF4-FFF2-40B4-BE49-F238E27FC236}">
                <a16:creationId xmlns:a16="http://schemas.microsoft.com/office/drawing/2014/main" id="{1470A4F1-1E1D-40A1-B96D-45247AF072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5925" y="374332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9364" name="Oval 100">
            <a:extLst>
              <a:ext uri="{FF2B5EF4-FFF2-40B4-BE49-F238E27FC236}">
                <a16:creationId xmlns:a16="http://schemas.microsoft.com/office/drawing/2014/main" id="{DF47F666-C6F6-4D82-8EE0-EF983D23DB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7675" y="402907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9365" name="Oval 101">
            <a:extLst>
              <a:ext uri="{FF2B5EF4-FFF2-40B4-BE49-F238E27FC236}">
                <a16:creationId xmlns:a16="http://schemas.microsoft.com/office/drawing/2014/main" id="{F9DA7F52-BCAA-4829-82D0-EC6AB22D3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8475" y="432752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9366" name="Oval 102">
            <a:extLst>
              <a:ext uri="{FF2B5EF4-FFF2-40B4-BE49-F238E27FC236}">
                <a16:creationId xmlns:a16="http://schemas.microsoft.com/office/drawing/2014/main" id="{A54E3C21-0590-4ED1-A079-DA47308749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1513" y="458787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9367" name="Oval 103">
            <a:extLst>
              <a:ext uri="{FF2B5EF4-FFF2-40B4-BE49-F238E27FC236}">
                <a16:creationId xmlns:a16="http://schemas.microsoft.com/office/drawing/2014/main" id="{C85181C6-25D1-4A8E-8EC3-198933AF2B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0913" y="471487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9368" name="Oval 104">
            <a:extLst>
              <a:ext uri="{FF2B5EF4-FFF2-40B4-BE49-F238E27FC236}">
                <a16:creationId xmlns:a16="http://schemas.microsoft.com/office/drawing/2014/main" id="{128A2A4C-1A5F-4A19-A3B2-87F37DF03F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3013" y="477837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9369" name="Oval 105">
            <a:extLst>
              <a:ext uri="{FF2B5EF4-FFF2-40B4-BE49-F238E27FC236}">
                <a16:creationId xmlns:a16="http://schemas.microsoft.com/office/drawing/2014/main" id="{9CA1F934-D2B5-4058-A8B2-57378AEBE8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1463" y="482917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9370" name="Oval 106">
            <a:extLst>
              <a:ext uri="{FF2B5EF4-FFF2-40B4-BE49-F238E27FC236}">
                <a16:creationId xmlns:a16="http://schemas.microsoft.com/office/drawing/2014/main" id="{ABC3B31E-2791-4988-82DC-0412065CDB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486092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9371" name="Oval 107">
            <a:extLst>
              <a:ext uri="{FF2B5EF4-FFF2-40B4-BE49-F238E27FC236}">
                <a16:creationId xmlns:a16="http://schemas.microsoft.com/office/drawing/2014/main" id="{7A4781C0-9855-4065-AFB4-289AD1D921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6613" y="487997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9372" name="Oval 108">
            <a:extLst>
              <a:ext uri="{FF2B5EF4-FFF2-40B4-BE49-F238E27FC236}">
                <a16:creationId xmlns:a16="http://schemas.microsoft.com/office/drawing/2014/main" id="{58009888-452B-4703-B221-2D2B57AF79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8713" y="489902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9373" name="Oval 109">
            <a:extLst>
              <a:ext uri="{FF2B5EF4-FFF2-40B4-BE49-F238E27FC236}">
                <a16:creationId xmlns:a16="http://schemas.microsoft.com/office/drawing/2014/main" id="{E9EAC110-CD67-4EBF-A613-E661AC8691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1763" y="489902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9374" name="Oval 110">
            <a:extLst>
              <a:ext uri="{FF2B5EF4-FFF2-40B4-BE49-F238E27FC236}">
                <a16:creationId xmlns:a16="http://schemas.microsoft.com/office/drawing/2014/main" id="{35EC025F-3AC7-449D-8DFD-FFE278AF9F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8463" y="491807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9375" name="Oval 111">
            <a:extLst>
              <a:ext uri="{FF2B5EF4-FFF2-40B4-BE49-F238E27FC236}">
                <a16:creationId xmlns:a16="http://schemas.microsoft.com/office/drawing/2014/main" id="{2B64BB8F-B93B-4932-9004-C8929EB073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1513" y="492442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9376" name="Oval 112">
            <a:extLst>
              <a:ext uri="{FF2B5EF4-FFF2-40B4-BE49-F238E27FC236}">
                <a16:creationId xmlns:a16="http://schemas.microsoft.com/office/drawing/2014/main" id="{12FAAC1F-C06B-4D44-B2E6-BDA26540F6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2663" y="493712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9378" name="Line 114">
            <a:extLst>
              <a:ext uri="{FF2B5EF4-FFF2-40B4-BE49-F238E27FC236}">
                <a16:creationId xmlns:a16="http://schemas.microsoft.com/office/drawing/2014/main" id="{BF5E9840-F622-480B-8369-2CADF12240EA}"/>
              </a:ext>
            </a:extLst>
          </p:cNvPr>
          <p:cNvSpPr>
            <a:spLocks noChangeShapeType="1"/>
          </p:cNvSpPr>
          <p:nvPr/>
        </p:nvSpPr>
        <p:spPr bwMode="auto">
          <a:xfrm>
            <a:off x="1504950" y="1905000"/>
            <a:ext cx="5613400" cy="527050"/>
          </a:xfrm>
          <a:prstGeom prst="line">
            <a:avLst/>
          </a:prstGeom>
          <a:noFill/>
          <a:ln w="28575">
            <a:solidFill>
              <a:srgbClr val="00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9379" name="Line 115">
            <a:extLst>
              <a:ext uri="{FF2B5EF4-FFF2-40B4-BE49-F238E27FC236}">
                <a16:creationId xmlns:a16="http://schemas.microsoft.com/office/drawing/2014/main" id="{A3F6F186-0562-49FE-95B1-8DE8CD6CAA2F}"/>
              </a:ext>
            </a:extLst>
          </p:cNvPr>
          <p:cNvSpPr>
            <a:spLocks noChangeShapeType="1"/>
          </p:cNvSpPr>
          <p:nvPr/>
        </p:nvSpPr>
        <p:spPr bwMode="auto">
          <a:xfrm>
            <a:off x="2159000" y="4724400"/>
            <a:ext cx="5568950" cy="349250"/>
          </a:xfrm>
          <a:prstGeom prst="line">
            <a:avLst/>
          </a:prstGeom>
          <a:noFill/>
          <a:ln w="28575">
            <a:solidFill>
              <a:srgbClr val="00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9380" name="Line 116">
            <a:extLst>
              <a:ext uri="{FF2B5EF4-FFF2-40B4-BE49-F238E27FC236}">
                <a16:creationId xmlns:a16="http://schemas.microsoft.com/office/drawing/2014/main" id="{6BEBC41A-D023-4452-BED1-47711EE8FB2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51350" y="2070100"/>
            <a:ext cx="0" cy="2927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9382" name="Line 118">
            <a:extLst>
              <a:ext uri="{FF2B5EF4-FFF2-40B4-BE49-F238E27FC236}">
                <a16:creationId xmlns:a16="http://schemas.microsoft.com/office/drawing/2014/main" id="{AF322AC7-3F31-455A-A30F-30602880D2C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114800" y="2012950"/>
            <a:ext cx="355600" cy="3098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9383" name="Line 119">
            <a:extLst>
              <a:ext uri="{FF2B5EF4-FFF2-40B4-BE49-F238E27FC236}">
                <a16:creationId xmlns:a16="http://schemas.microsoft.com/office/drawing/2014/main" id="{F704BB98-C935-4515-86F2-0A3B5156F35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08450" y="2095500"/>
            <a:ext cx="0" cy="2927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9384" name="Line 120">
            <a:extLst>
              <a:ext uri="{FF2B5EF4-FFF2-40B4-BE49-F238E27FC236}">
                <a16:creationId xmlns:a16="http://schemas.microsoft.com/office/drawing/2014/main" id="{A7F026AF-D68A-4D9E-A30F-71AF6A369911}"/>
              </a:ext>
            </a:extLst>
          </p:cNvPr>
          <p:cNvSpPr>
            <a:spLocks noChangeShapeType="1"/>
          </p:cNvSpPr>
          <p:nvPr/>
        </p:nvSpPr>
        <p:spPr bwMode="auto">
          <a:xfrm>
            <a:off x="3340100" y="4845050"/>
            <a:ext cx="1968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9385" name="Line 121">
            <a:extLst>
              <a:ext uri="{FF2B5EF4-FFF2-40B4-BE49-F238E27FC236}">
                <a16:creationId xmlns:a16="http://schemas.microsoft.com/office/drawing/2014/main" id="{71320BF7-E302-44CC-87F9-CE6BA799AC13}"/>
              </a:ext>
            </a:extLst>
          </p:cNvPr>
          <p:cNvSpPr>
            <a:spLocks noChangeShapeType="1"/>
          </p:cNvSpPr>
          <p:nvPr/>
        </p:nvSpPr>
        <p:spPr bwMode="auto">
          <a:xfrm>
            <a:off x="2914650" y="2178050"/>
            <a:ext cx="1968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9386" name="Line 122">
            <a:extLst>
              <a:ext uri="{FF2B5EF4-FFF2-40B4-BE49-F238E27FC236}">
                <a16:creationId xmlns:a16="http://schemas.microsoft.com/office/drawing/2014/main" id="{9883B16B-DE26-4691-9C9B-BEB6B761866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08450" y="2178050"/>
            <a:ext cx="336550" cy="2673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9387" name="Line 123">
            <a:extLst>
              <a:ext uri="{FF2B5EF4-FFF2-40B4-BE49-F238E27FC236}">
                <a16:creationId xmlns:a16="http://schemas.microsoft.com/office/drawing/2014/main" id="{E0F47031-7CF3-43CB-AFF4-6B042F7FB58B}"/>
              </a:ext>
            </a:extLst>
          </p:cNvPr>
          <p:cNvSpPr>
            <a:spLocks noChangeShapeType="1"/>
          </p:cNvSpPr>
          <p:nvPr/>
        </p:nvSpPr>
        <p:spPr bwMode="auto">
          <a:xfrm>
            <a:off x="4279900" y="3457575"/>
            <a:ext cx="0" cy="215265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139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139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139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139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139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139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" dur="500"/>
                                        <p:tgtEl>
                                          <p:spTgt spid="139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6" dur="500"/>
                                        <p:tgtEl>
                                          <p:spTgt spid="139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39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39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326" grpId="0" animBg="1"/>
      <p:bldP spid="139327" grpId="0" animBg="1"/>
      <p:bldP spid="139328" grpId="0" animBg="1"/>
      <p:bldP spid="139329" grpId="0" animBg="1"/>
      <p:bldP spid="139330" grpId="0" animBg="1"/>
      <p:bldP spid="139356" grpId="0" animBg="1"/>
      <p:bldP spid="139357" grpId="0" animBg="1"/>
      <p:bldP spid="139358" grpId="0" animBg="1"/>
      <p:bldP spid="139359" grpId="0" animBg="1"/>
      <p:bldP spid="139360" grpId="0" animBg="1"/>
      <p:bldP spid="139361" grpId="0" animBg="1"/>
      <p:bldP spid="139362" grpId="0" animBg="1"/>
      <p:bldP spid="139363" grpId="0" animBg="1"/>
      <p:bldP spid="139364" grpId="0" animBg="1"/>
      <p:bldP spid="139365" grpId="0" animBg="1"/>
      <p:bldP spid="139366" grpId="0" animBg="1"/>
      <p:bldP spid="139367" grpId="0" animBg="1"/>
      <p:bldP spid="139368" grpId="0" animBg="1"/>
      <p:bldP spid="139369" grpId="0" animBg="1"/>
      <p:bldP spid="139370" grpId="0" animBg="1"/>
      <p:bldP spid="139371" grpId="0" animBg="1"/>
      <p:bldP spid="139372" grpId="0" animBg="1"/>
      <p:bldP spid="139373" grpId="0" animBg="1"/>
      <p:bldP spid="139374" grpId="0" animBg="1"/>
      <p:bldP spid="139375" grpId="0" animBg="1"/>
      <p:bldP spid="13937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0F9DC5DD-C278-4881-9934-D00FDE3455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Titulação Potenciométrica</a:t>
            </a:r>
          </a:p>
        </p:txBody>
      </p:sp>
      <p:sp>
        <p:nvSpPr>
          <p:cNvPr id="60419" name="Rectangle 4">
            <a:extLst>
              <a:ext uri="{FF2B5EF4-FFF2-40B4-BE49-F238E27FC236}">
                <a16:creationId xmlns:a16="http://schemas.microsoft.com/office/drawing/2014/main" id="{3B0C9F99-5459-4DB9-9C40-4A184AB28B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2625" y="5732463"/>
            <a:ext cx="1412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0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60420" name="Rectangle 5">
            <a:extLst>
              <a:ext uri="{FF2B5EF4-FFF2-40B4-BE49-F238E27FC236}">
                <a16:creationId xmlns:a16="http://schemas.microsoft.com/office/drawing/2014/main" id="{472D317C-0DA4-4A7D-8F46-E7E0EE4EC7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4350" y="5732463"/>
            <a:ext cx="1412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1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60421" name="Rectangle 6">
            <a:extLst>
              <a:ext uri="{FF2B5EF4-FFF2-40B4-BE49-F238E27FC236}">
                <a16:creationId xmlns:a16="http://schemas.microsoft.com/office/drawing/2014/main" id="{14F8CBA7-24F7-4306-8796-73EE6CA1D2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2900" y="5732463"/>
            <a:ext cx="1412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2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60422" name="Rectangle 7">
            <a:extLst>
              <a:ext uri="{FF2B5EF4-FFF2-40B4-BE49-F238E27FC236}">
                <a16:creationId xmlns:a16="http://schemas.microsoft.com/office/drawing/2014/main" id="{56A81412-2CA4-4E42-838B-7B2713F72F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4625" y="5732463"/>
            <a:ext cx="1412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3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60423" name="Rectangle 8">
            <a:extLst>
              <a:ext uri="{FF2B5EF4-FFF2-40B4-BE49-F238E27FC236}">
                <a16:creationId xmlns:a16="http://schemas.microsoft.com/office/drawing/2014/main" id="{BAAE748B-01A8-4BA0-A4D3-9E394C3859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3175" y="5732463"/>
            <a:ext cx="1412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4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60424" name="Rectangle 9">
            <a:extLst>
              <a:ext uri="{FF2B5EF4-FFF2-40B4-BE49-F238E27FC236}">
                <a16:creationId xmlns:a16="http://schemas.microsoft.com/office/drawing/2014/main" id="{85845899-0A35-4BB1-BDB3-6A3C36B90D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54900" y="5732463"/>
            <a:ext cx="1412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5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60425" name="Rectangle 10">
            <a:extLst>
              <a:ext uri="{FF2B5EF4-FFF2-40B4-BE49-F238E27FC236}">
                <a16:creationId xmlns:a16="http://schemas.microsoft.com/office/drawing/2014/main" id="{17C2F5AA-B7C5-4CE3-9B19-CABE74AE9B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4338" y="5483225"/>
            <a:ext cx="1412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0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60426" name="Rectangle 11">
            <a:extLst>
              <a:ext uri="{FF2B5EF4-FFF2-40B4-BE49-F238E27FC236}">
                <a16:creationId xmlns:a16="http://schemas.microsoft.com/office/drawing/2014/main" id="{95AEC801-E448-4EC1-8B31-2A66492F6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4338" y="4859338"/>
            <a:ext cx="1412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2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60427" name="Rectangle 12">
            <a:extLst>
              <a:ext uri="{FF2B5EF4-FFF2-40B4-BE49-F238E27FC236}">
                <a16:creationId xmlns:a16="http://schemas.microsoft.com/office/drawing/2014/main" id="{63BE988B-9DFD-4DF4-BE7B-15FF17E93C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4338" y="4233863"/>
            <a:ext cx="1412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4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60428" name="Rectangle 13">
            <a:extLst>
              <a:ext uri="{FF2B5EF4-FFF2-40B4-BE49-F238E27FC236}">
                <a16:creationId xmlns:a16="http://schemas.microsoft.com/office/drawing/2014/main" id="{7C16F755-A6B9-4CB3-9BF8-4D3B50F312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4338" y="3609975"/>
            <a:ext cx="1412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6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60429" name="Rectangle 14">
            <a:extLst>
              <a:ext uri="{FF2B5EF4-FFF2-40B4-BE49-F238E27FC236}">
                <a16:creationId xmlns:a16="http://schemas.microsoft.com/office/drawing/2014/main" id="{9AC8FD34-D9C3-406E-917F-A1E250AF20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4338" y="2982913"/>
            <a:ext cx="1412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8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60430" name="Rectangle 15">
            <a:extLst>
              <a:ext uri="{FF2B5EF4-FFF2-40B4-BE49-F238E27FC236}">
                <a16:creationId xmlns:a16="http://schemas.microsoft.com/office/drawing/2014/main" id="{4BA51834-DBC0-4687-8194-4606C100DC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8925" y="2359025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10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60431" name="Rectangle 16">
            <a:extLst>
              <a:ext uri="{FF2B5EF4-FFF2-40B4-BE49-F238E27FC236}">
                <a16:creationId xmlns:a16="http://schemas.microsoft.com/office/drawing/2014/main" id="{CA900740-5750-49AB-9BD1-D986F9BAB2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8925" y="1735138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12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60432" name="Line 17">
            <a:extLst>
              <a:ext uri="{FF2B5EF4-FFF2-40B4-BE49-F238E27FC236}">
                <a16:creationId xmlns:a16="http://schemas.microsoft.com/office/drawing/2014/main" id="{D821489C-5A04-4654-A98E-39AE6A05F69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65325" y="5622925"/>
            <a:ext cx="0" cy="809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0433" name="Line 18">
            <a:extLst>
              <a:ext uri="{FF2B5EF4-FFF2-40B4-BE49-F238E27FC236}">
                <a16:creationId xmlns:a16="http://schemas.microsoft.com/office/drawing/2014/main" id="{537E0986-ED9D-40F4-93AD-AEF9503A6D1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514600" y="5622925"/>
            <a:ext cx="0" cy="396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0434" name="Line 19">
            <a:extLst>
              <a:ext uri="{FF2B5EF4-FFF2-40B4-BE49-F238E27FC236}">
                <a16:creationId xmlns:a16="http://schemas.microsoft.com/office/drawing/2014/main" id="{3D30AACD-0735-471A-B849-E2E45B4C24F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67050" y="5622925"/>
            <a:ext cx="0" cy="809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0435" name="Line 20">
            <a:extLst>
              <a:ext uri="{FF2B5EF4-FFF2-40B4-BE49-F238E27FC236}">
                <a16:creationId xmlns:a16="http://schemas.microsoft.com/office/drawing/2014/main" id="{5526F305-65D3-4FC1-ADF7-DB19C013815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16325" y="5622925"/>
            <a:ext cx="0" cy="396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0436" name="Line 21">
            <a:extLst>
              <a:ext uri="{FF2B5EF4-FFF2-40B4-BE49-F238E27FC236}">
                <a16:creationId xmlns:a16="http://schemas.microsoft.com/office/drawing/2014/main" id="{91493B8C-3B26-4D23-8F06-0223706DCF8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65600" y="5622925"/>
            <a:ext cx="0" cy="809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0437" name="Line 22">
            <a:extLst>
              <a:ext uri="{FF2B5EF4-FFF2-40B4-BE49-F238E27FC236}">
                <a16:creationId xmlns:a16="http://schemas.microsoft.com/office/drawing/2014/main" id="{50C031BC-D3C6-41D6-853F-15F0C5EEC27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714875" y="5622925"/>
            <a:ext cx="0" cy="396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0438" name="Line 23">
            <a:extLst>
              <a:ext uri="{FF2B5EF4-FFF2-40B4-BE49-F238E27FC236}">
                <a16:creationId xmlns:a16="http://schemas.microsoft.com/office/drawing/2014/main" id="{0871AFE4-88EA-4E3B-B270-3B734D0C28F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67325" y="5622925"/>
            <a:ext cx="0" cy="809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0439" name="Line 24">
            <a:extLst>
              <a:ext uri="{FF2B5EF4-FFF2-40B4-BE49-F238E27FC236}">
                <a16:creationId xmlns:a16="http://schemas.microsoft.com/office/drawing/2014/main" id="{279580F7-10DF-445C-9821-4197FA9716E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16600" y="5622925"/>
            <a:ext cx="0" cy="396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0440" name="Line 25">
            <a:extLst>
              <a:ext uri="{FF2B5EF4-FFF2-40B4-BE49-F238E27FC236}">
                <a16:creationId xmlns:a16="http://schemas.microsoft.com/office/drawing/2014/main" id="{1A0B14D3-7FD7-423A-A482-9016EFD3E14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365875" y="5622925"/>
            <a:ext cx="0" cy="809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0441" name="Line 26">
            <a:extLst>
              <a:ext uri="{FF2B5EF4-FFF2-40B4-BE49-F238E27FC236}">
                <a16:creationId xmlns:a16="http://schemas.microsoft.com/office/drawing/2014/main" id="{C10FF857-D4C4-4A48-9841-5289E15BBB8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16738" y="5622925"/>
            <a:ext cx="0" cy="396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0442" name="Line 27">
            <a:extLst>
              <a:ext uri="{FF2B5EF4-FFF2-40B4-BE49-F238E27FC236}">
                <a16:creationId xmlns:a16="http://schemas.microsoft.com/office/drawing/2014/main" id="{794E796C-A626-4E52-9879-9A38BB702AC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467600" y="5622925"/>
            <a:ext cx="0" cy="809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0443" name="Line 28">
            <a:extLst>
              <a:ext uri="{FF2B5EF4-FFF2-40B4-BE49-F238E27FC236}">
                <a16:creationId xmlns:a16="http://schemas.microsoft.com/office/drawing/2014/main" id="{1A858BF2-34B1-4641-B49F-083393E880A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18463" y="5622925"/>
            <a:ext cx="0" cy="396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0444" name="Line 29">
            <a:extLst>
              <a:ext uri="{FF2B5EF4-FFF2-40B4-BE49-F238E27FC236}">
                <a16:creationId xmlns:a16="http://schemas.microsoft.com/office/drawing/2014/main" id="{31FFAFE7-C4D0-45E7-B220-284EA00FCAD5}"/>
              </a:ext>
            </a:extLst>
          </p:cNvPr>
          <p:cNvSpPr>
            <a:spLocks noChangeShapeType="1"/>
          </p:cNvSpPr>
          <p:nvPr/>
        </p:nvSpPr>
        <p:spPr bwMode="auto">
          <a:xfrm>
            <a:off x="1965325" y="5622925"/>
            <a:ext cx="60531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0445" name="Line 30">
            <a:extLst>
              <a:ext uri="{FF2B5EF4-FFF2-40B4-BE49-F238E27FC236}">
                <a16:creationId xmlns:a16="http://schemas.microsoft.com/office/drawing/2014/main" id="{AE443E72-A7C2-40E3-97DD-87E17670F1BE}"/>
              </a:ext>
            </a:extLst>
          </p:cNvPr>
          <p:cNvSpPr>
            <a:spLocks noChangeShapeType="1"/>
          </p:cNvSpPr>
          <p:nvPr/>
        </p:nvSpPr>
        <p:spPr bwMode="auto">
          <a:xfrm>
            <a:off x="1884363" y="5622925"/>
            <a:ext cx="80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0446" name="Line 31">
            <a:extLst>
              <a:ext uri="{FF2B5EF4-FFF2-40B4-BE49-F238E27FC236}">
                <a16:creationId xmlns:a16="http://schemas.microsoft.com/office/drawing/2014/main" id="{550C4120-32A4-4610-AEA0-24A178366271}"/>
              </a:ext>
            </a:extLst>
          </p:cNvPr>
          <p:cNvSpPr>
            <a:spLocks noChangeShapeType="1"/>
          </p:cNvSpPr>
          <p:nvPr/>
        </p:nvSpPr>
        <p:spPr bwMode="auto">
          <a:xfrm>
            <a:off x="1924050" y="5308600"/>
            <a:ext cx="412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0447" name="Line 32">
            <a:extLst>
              <a:ext uri="{FF2B5EF4-FFF2-40B4-BE49-F238E27FC236}">
                <a16:creationId xmlns:a16="http://schemas.microsoft.com/office/drawing/2014/main" id="{23F0B1BB-0169-47E2-A2DA-A1E6AAE8ED4F}"/>
              </a:ext>
            </a:extLst>
          </p:cNvPr>
          <p:cNvSpPr>
            <a:spLocks noChangeShapeType="1"/>
          </p:cNvSpPr>
          <p:nvPr/>
        </p:nvSpPr>
        <p:spPr bwMode="auto">
          <a:xfrm>
            <a:off x="1884363" y="4999038"/>
            <a:ext cx="80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0448" name="Line 33">
            <a:extLst>
              <a:ext uri="{FF2B5EF4-FFF2-40B4-BE49-F238E27FC236}">
                <a16:creationId xmlns:a16="http://schemas.microsoft.com/office/drawing/2014/main" id="{65335CA9-38B6-4A25-839B-A2D9C71A0AE5}"/>
              </a:ext>
            </a:extLst>
          </p:cNvPr>
          <p:cNvSpPr>
            <a:spLocks noChangeShapeType="1"/>
          </p:cNvSpPr>
          <p:nvPr/>
        </p:nvSpPr>
        <p:spPr bwMode="auto">
          <a:xfrm>
            <a:off x="1924050" y="4684713"/>
            <a:ext cx="412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0449" name="Line 34">
            <a:extLst>
              <a:ext uri="{FF2B5EF4-FFF2-40B4-BE49-F238E27FC236}">
                <a16:creationId xmlns:a16="http://schemas.microsoft.com/office/drawing/2014/main" id="{BDE81B6D-855E-4A82-8A78-9583992D6EAD}"/>
              </a:ext>
            </a:extLst>
          </p:cNvPr>
          <p:cNvSpPr>
            <a:spLocks noChangeShapeType="1"/>
          </p:cNvSpPr>
          <p:nvPr/>
        </p:nvSpPr>
        <p:spPr bwMode="auto">
          <a:xfrm>
            <a:off x="1884363" y="4371975"/>
            <a:ext cx="80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0450" name="Line 35">
            <a:extLst>
              <a:ext uri="{FF2B5EF4-FFF2-40B4-BE49-F238E27FC236}">
                <a16:creationId xmlns:a16="http://schemas.microsoft.com/office/drawing/2014/main" id="{6D7256FE-3092-4BC7-BBB0-3B4D48B84A45}"/>
              </a:ext>
            </a:extLst>
          </p:cNvPr>
          <p:cNvSpPr>
            <a:spLocks noChangeShapeType="1"/>
          </p:cNvSpPr>
          <p:nvPr/>
        </p:nvSpPr>
        <p:spPr bwMode="auto">
          <a:xfrm>
            <a:off x="1924050" y="4060825"/>
            <a:ext cx="412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0451" name="Line 36">
            <a:extLst>
              <a:ext uri="{FF2B5EF4-FFF2-40B4-BE49-F238E27FC236}">
                <a16:creationId xmlns:a16="http://schemas.microsoft.com/office/drawing/2014/main" id="{FF0DFBCC-948C-494C-BAE2-0DDC7E1F8A90}"/>
              </a:ext>
            </a:extLst>
          </p:cNvPr>
          <p:cNvSpPr>
            <a:spLocks noChangeShapeType="1"/>
          </p:cNvSpPr>
          <p:nvPr/>
        </p:nvSpPr>
        <p:spPr bwMode="auto">
          <a:xfrm>
            <a:off x="1884363" y="3748088"/>
            <a:ext cx="80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0452" name="Line 37">
            <a:extLst>
              <a:ext uri="{FF2B5EF4-FFF2-40B4-BE49-F238E27FC236}">
                <a16:creationId xmlns:a16="http://schemas.microsoft.com/office/drawing/2014/main" id="{FF47562D-EB6A-49D0-AF99-A90407E59061}"/>
              </a:ext>
            </a:extLst>
          </p:cNvPr>
          <p:cNvSpPr>
            <a:spLocks noChangeShapeType="1"/>
          </p:cNvSpPr>
          <p:nvPr/>
        </p:nvSpPr>
        <p:spPr bwMode="auto">
          <a:xfrm>
            <a:off x="1924050" y="3435350"/>
            <a:ext cx="412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0453" name="Line 38">
            <a:extLst>
              <a:ext uri="{FF2B5EF4-FFF2-40B4-BE49-F238E27FC236}">
                <a16:creationId xmlns:a16="http://schemas.microsoft.com/office/drawing/2014/main" id="{F8492ADD-32CF-4302-AA81-C54F8CCF1CF3}"/>
              </a:ext>
            </a:extLst>
          </p:cNvPr>
          <p:cNvSpPr>
            <a:spLocks noChangeShapeType="1"/>
          </p:cNvSpPr>
          <p:nvPr/>
        </p:nvSpPr>
        <p:spPr bwMode="auto">
          <a:xfrm>
            <a:off x="1884363" y="3122613"/>
            <a:ext cx="80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0454" name="Line 39">
            <a:extLst>
              <a:ext uri="{FF2B5EF4-FFF2-40B4-BE49-F238E27FC236}">
                <a16:creationId xmlns:a16="http://schemas.microsoft.com/office/drawing/2014/main" id="{7EF4D1FC-C9A3-4FDF-92EF-EE3174BE3E20}"/>
              </a:ext>
            </a:extLst>
          </p:cNvPr>
          <p:cNvSpPr>
            <a:spLocks noChangeShapeType="1"/>
          </p:cNvSpPr>
          <p:nvPr/>
        </p:nvSpPr>
        <p:spPr bwMode="auto">
          <a:xfrm>
            <a:off x="1924050" y="2811463"/>
            <a:ext cx="412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0455" name="Line 40">
            <a:extLst>
              <a:ext uri="{FF2B5EF4-FFF2-40B4-BE49-F238E27FC236}">
                <a16:creationId xmlns:a16="http://schemas.microsoft.com/office/drawing/2014/main" id="{04DA41DE-420A-4374-9464-68A0718ECC69}"/>
              </a:ext>
            </a:extLst>
          </p:cNvPr>
          <p:cNvSpPr>
            <a:spLocks noChangeShapeType="1"/>
          </p:cNvSpPr>
          <p:nvPr/>
        </p:nvSpPr>
        <p:spPr bwMode="auto">
          <a:xfrm>
            <a:off x="1884363" y="2498725"/>
            <a:ext cx="80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0456" name="Line 41">
            <a:extLst>
              <a:ext uri="{FF2B5EF4-FFF2-40B4-BE49-F238E27FC236}">
                <a16:creationId xmlns:a16="http://schemas.microsoft.com/office/drawing/2014/main" id="{A741F1B7-6AF8-4AE6-88CD-D73AA6F14EC4}"/>
              </a:ext>
            </a:extLst>
          </p:cNvPr>
          <p:cNvSpPr>
            <a:spLocks noChangeShapeType="1"/>
          </p:cNvSpPr>
          <p:nvPr/>
        </p:nvSpPr>
        <p:spPr bwMode="auto">
          <a:xfrm>
            <a:off x="1924050" y="2184400"/>
            <a:ext cx="412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0457" name="Line 42">
            <a:extLst>
              <a:ext uri="{FF2B5EF4-FFF2-40B4-BE49-F238E27FC236}">
                <a16:creationId xmlns:a16="http://schemas.microsoft.com/office/drawing/2014/main" id="{30517BAF-8D82-43C0-B907-F285CAFBEDAE}"/>
              </a:ext>
            </a:extLst>
          </p:cNvPr>
          <p:cNvSpPr>
            <a:spLocks noChangeShapeType="1"/>
          </p:cNvSpPr>
          <p:nvPr/>
        </p:nvSpPr>
        <p:spPr bwMode="auto">
          <a:xfrm>
            <a:off x="1884363" y="1874838"/>
            <a:ext cx="80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0458" name="Line 43">
            <a:extLst>
              <a:ext uri="{FF2B5EF4-FFF2-40B4-BE49-F238E27FC236}">
                <a16:creationId xmlns:a16="http://schemas.microsoft.com/office/drawing/2014/main" id="{D23A07ED-965B-4D15-9562-BC3F41BEAB9B}"/>
              </a:ext>
            </a:extLst>
          </p:cNvPr>
          <p:cNvSpPr>
            <a:spLocks noChangeShapeType="1"/>
          </p:cNvSpPr>
          <p:nvPr/>
        </p:nvSpPr>
        <p:spPr bwMode="auto">
          <a:xfrm>
            <a:off x="1924050" y="1560513"/>
            <a:ext cx="412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0459" name="Line 44">
            <a:extLst>
              <a:ext uri="{FF2B5EF4-FFF2-40B4-BE49-F238E27FC236}">
                <a16:creationId xmlns:a16="http://schemas.microsoft.com/office/drawing/2014/main" id="{EEEDE0AB-54E8-4640-B773-8BAF87544AF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65325" y="1560513"/>
            <a:ext cx="0" cy="40624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grpSp>
        <p:nvGrpSpPr>
          <p:cNvPr id="60460" name="Group 45">
            <a:extLst>
              <a:ext uri="{FF2B5EF4-FFF2-40B4-BE49-F238E27FC236}">
                <a16:creationId xmlns:a16="http://schemas.microsoft.com/office/drawing/2014/main" id="{BB749F89-4288-4C5A-BBC0-484874796614}"/>
              </a:ext>
            </a:extLst>
          </p:cNvPr>
          <p:cNvGrpSpPr>
            <a:grpSpLocks/>
          </p:cNvGrpSpPr>
          <p:nvPr/>
        </p:nvGrpSpPr>
        <p:grpSpPr bwMode="auto">
          <a:xfrm>
            <a:off x="1965325" y="1960563"/>
            <a:ext cx="5502275" cy="3078162"/>
            <a:chOff x="1238" y="1235"/>
            <a:chExt cx="3466" cy="1939"/>
          </a:xfrm>
        </p:grpSpPr>
        <p:sp>
          <p:nvSpPr>
            <p:cNvPr id="60497" name="Freeform 46">
              <a:extLst>
                <a:ext uri="{FF2B5EF4-FFF2-40B4-BE49-F238E27FC236}">
                  <a16:creationId xmlns:a16="http://schemas.microsoft.com/office/drawing/2014/main" id="{DCCB2D46-D847-47CA-853A-C5CB267812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8" y="1235"/>
              <a:ext cx="1615" cy="1704"/>
            </a:xfrm>
            <a:custGeom>
              <a:avLst/>
              <a:gdLst>
                <a:gd name="T0" fmla="*/ 27 w 1615"/>
                <a:gd name="T1" fmla="*/ 1 h 1704"/>
                <a:gd name="T2" fmla="*/ 48 w 1615"/>
                <a:gd name="T3" fmla="*/ 3 h 1704"/>
                <a:gd name="T4" fmla="*/ 73 w 1615"/>
                <a:gd name="T5" fmla="*/ 4 h 1704"/>
                <a:gd name="T6" fmla="*/ 99 w 1615"/>
                <a:gd name="T7" fmla="*/ 6 h 1704"/>
                <a:gd name="T8" fmla="*/ 125 w 1615"/>
                <a:gd name="T9" fmla="*/ 7 h 1704"/>
                <a:gd name="T10" fmla="*/ 150 w 1615"/>
                <a:gd name="T11" fmla="*/ 9 h 1704"/>
                <a:gd name="T12" fmla="*/ 176 w 1615"/>
                <a:gd name="T13" fmla="*/ 10 h 1704"/>
                <a:gd name="T14" fmla="*/ 200 w 1615"/>
                <a:gd name="T15" fmla="*/ 12 h 1704"/>
                <a:gd name="T16" fmla="*/ 226 w 1615"/>
                <a:gd name="T17" fmla="*/ 15 h 1704"/>
                <a:gd name="T18" fmla="*/ 251 w 1615"/>
                <a:gd name="T19" fmla="*/ 16 h 1704"/>
                <a:gd name="T20" fmla="*/ 277 w 1615"/>
                <a:gd name="T21" fmla="*/ 18 h 1704"/>
                <a:gd name="T22" fmla="*/ 302 w 1615"/>
                <a:gd name="T23" fmla="*/ 19 h 1704"/>
                <a:gd name="T24" fmla="*/ 328 w 1615"/>
                <a:gd name="T25" fmla="*/ 21 h 1704"/>
                <a:gd name="T26" fmla="*/ 353 w 1615"/>
                <a:gd name="T27" fmla="*/ 24 h 1704"/>
                <a:gd name="T28" fmla="*/ 378 w 1615"/>
                <a:gd name="T29" fmla="*/ 25 h 1704"/>
                <a:gd name="T30" fmla="*/ 403 w 1615"/>
                <a:gd name="T31" fmla="*/ 27 h 1704"/>
                <a:gd name="T32" fmla="*/ 429 w 1615"/>
                <a:gd name="T33" fmla="*/ 30 h 1704"/>
                <a:gd name="T34" fmla="*/ 454 w 1615"/>
                <a:gd name="T35" fmla="*/ 32 h 1704"/>
                <a:gd name="T36" fmla="*/ 480 w 1615"/>
                <a:gd name="T37" fmla="*/ 35 h 1704"/>
                <a:gd name="T38" fmla="*/ 506 w 1615"/>
                <a:gd name="T39" fmla="*/ 38 h 1704"/>
                <a:gd name="T40" fmla="*/ 531 w 1615"/>
                <a:gd name="T41" fmla="*/ 39 h 1704"/>
                <a:gd name="T42" fmla="*/ 557 w 1615"/>
                <a:gd name="T43" fmla="*/ 42 h 1704"/>
                <a:gd name="T44" fmla="*/ 581 w 1615"/>
                <a:gd name="T45" fmla="*/ 45 h 1704"/>
                <a:gd name="T46" fmla="*/ 606 w 1615"/>
                <a:gd name="T47" fmla="*/ 48 h 1704"/>
                <a:gd name="T48" fmla="*/ 632 w 1615"/>
                <a:gd name="T49" fmla="*/ 51 h 1704"/>
                <a:gd name="T50" fmla="*/ 659 w 1615"/>
                <a:gd name="T51" fmla="*/ 54 h 1704"/>
                <a:gd name="T52" fmla="*/ 685 w 1615"/>
                <a:gd name="T53" fmla="*/ 56 h 1704"/>
                <a:gd name="T54" fmla="*/ 710 w 1615"/>
                <a:gd name="T55" fmla="*/ 59 h 1704"/>
                <a:gd name="T56" fmla="*/ 736 w 1615"/>
                <a:gd name="T57" fmla="*/ 63 h 1704"/>
                <a:gd name="T58" fmla="*/ 760 w 1615"/>
                <a:gd name="T59" fmla="*/ 66 h 1704"/>
                <a:gd name="T60" fmla="*/ 785 w 1615"/>
                <a:gd name="T61" fmla="*/ 69 h 1704"/>
                <a:gd name="T62" fmla="*/ 811 w 1615"/>
                <a:gd name="T63" fmla="*/ 72 h 1704"/>
                <a:gd name="T64" fmla="*/ 837 w 1615"/>
                <a:gd name="T65" fmla="*/ 77 h 1704"/>
                <a:gd name="T66" fmla="*/ 862 w 1615"/>
                <a:gd name="T67" fmla="*/ 81 h 1704"/>
                <a:gd name="T68" fmla="*/ 888 w 1615"/>
                <a:gd name="T69" fmla="*/ 84 h 1704"/>
                <a:gd name="T70" fmla="*/ 913 w 1615"/>
                <a:gd name="T71" fmla="*/ 89 h 1704"/>
                <a:gd name="T72" fmla="*/ 939 w 1615"/>
                <a:gd name="T73" fmla="*/ 93 h 1704"/>
                <a:gd name="T74" fmla="*/ 963 w 1615"/>
                <a:gd name="T75" fmla="*/ 98 h 1704"/>
                <a:gd name="T76" fmla="*/ 989 w 1615"/>
                <a:gd name="T77" fmla="*/ 104 h 1704"/>
                <a:gd name="T78" fmla="*/ 1014 w 1615"/>
                <a:gd name="T79" fmla="*/ 108 h 1704"/>
                <a:gd name="T80" fmla="*/ 1040 w 1615"/>
                <a:gd name="T81" fmla="*/ 114 h 1704"/>
                <a:gd name="T82" fmla="*/ 1065 w 1615"/>
                <a:gd name="T83" fmla="*/ 122 h 1704"/>
                <a:gd name="T84" fmla="*/ 1091 w 1615"/>
                <a:gd name="T85" fmla="*/ 128 h 1704"/>
                <a:gd name="T86" fmla="*/ 1117 w 1615"/>
                <a:gd name="T87" fmla="*/ 135 h 1704"/>
                <a:gd name="T88" fmla="*/ 1141 w 1615"/>
                <a:gd name="T89" fmla="*/ 143 h 1704"/>
                <a:gd name="T90" fmla="*/ 1166 w 1615"/>
                <a:gd name="T91" fmla="*/ 152 h 1704"/>
                <a:gd name="T92" fmla="*/ 1192 w 1615"/>
                <a:gd name="T93" fmla="*/ 161 h 1704"/>
                <a:gd name="T94" fmla="*/ 1218 w 1615"/>
                <a:gd name="T95" fmla="*/ 173 h 1704"/>
                <a:gd name="T96" fmla="*/ 1243 w 1615"/>
                <a:gd name="T97" fmla="*/ 185 h 1704"/>
                <a:gd name="T98" fmla="*/ 1269 w 1615"/>
                <a:gd name="T99" fmla="*/ 200 h 1704"/>
                <a:gd name="T100" fmla="*/ 1294 w 1615"/>
                <a:gd name="T101" fmla="*/ 218 h 1704"/>
                <a:gd name="T102" fmla="*/ 1320 w 1615"/>
                <a:gd name="T103" fmla="*/ 241 h 1704"/>
                <a:gd name="T104" fmla="*/ 1344 w 1615"/>
                <a:gd name="T105" fmla="*/ 274 h 1704"/>
                <a:gd name="T106" fmla="*/ 1370 w 1615"/>
                <a:gd name="T107" fmla="*/ 337 h 1704"/>
                <a:gd name="T108" fmla="*/ 1395 w 1615"/>
                <a:gd name="T109" fmla="*/ 453 h 1704"/>
                <a:gd name="T110" fmla="*/ 1421 w 1615"/>
                <a:gd name="T111" fmla="*/ 626 h 1704"/>
                <a:gd name="T112" fmla="*/ 1446 w 1615"/>
                <a:gd name="T113" fmla="*/ 840 h 1704"/>
                <a:gd name="T114" fmla="*/ 1472 w 1615"/>
                <a:gd name="T115" fmla="*/ 1075 h 1704"/>
                <a:gd name="T116" fmla="*/ 1497 w 1615"/>
                <a:gd name="T117" fmla="*/ 1301 h 1704"/>
                <a:gd name="T118" fmla="*/ 1522 w 1615"/>
                <a:gd name="T119" fmla="*/ 1484 h 1704"/>
                <a:gd name="T120" fmla="*/ 1547 w 1615"/>
                <a:gd name="T121" fmla="*/ 1599 h 1704"/>
                <a:gd name="T122" fmla="*/ 1573 w 1615"/>
                <a:gd name="T123" fmla="*/ 1659 h 1704"/>
                <a:gd name="T124" fmla="*/ 1598 w 1615"/>
                <a:gd name="T125" fmla="*/ 1689 h 170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15"/>
                <a:gd name="T190" fmla="*/ 0 h 1704"/>
                <a:gd name="T191" fmla="*/ 1615 w 1615"/>
                <a:gd name="T192" fmla="*/ 1704 h 170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15" h="1704">
                  <a:moveTo>
                    <a:pt x="0" y="0"/>
                  </a:moveTo>
                  <a:lnTo>
                    <a:pt x="12" y="1"/>
                  </a:lnTo>
                  <a:lnTo>
                    <a:pt x="13" y="1"/>
                  </a:lnTo>
                  <a:lnTo>
                    <a:pt x="15" y="1"/>
                  </a:lnTo>
                  <a:lnTo>
                    <a:pt x="16" y="1"/>
                  </a:lnTo>
                  <a:lnTo>
                    <a:pt x="18" y="1"/>
                  </a:lnTo>
                  <a:lnTo>
                    <a:pt x="19" y="1"/>
                  </a:lnTo>
                  <a:lnTo>
                    <a:pt x="21" y="1"/>
                  </a:lnTo>
                  <a:lnTo>
                    <a:pt x="22" y="1"/>
                  </a:lnTo>
                  <a:lnTo>
                    <a:pt x="24" y="1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1" y="1"/>
                  </a:lnTo>
                  <a:lnTo>
                    <a:pt x="34" y="1"/>
                  </a:lnTo>
                  <a:lnTo>
                    <a:pt x="36" y="3"/>
                  </a:lnTo>
                  <a:lnTo>
                    <a:pt x="37" y="3"/>
                  </a:lnTo>
                  <a:lnTo>
                    <a:pt x="40" y="3"/>
                  </a:lnTo>
                  <a:lnTo>
                    <a:pt x="42" y="3"/>
                  </a:lnTo>
                  <a:lnTo>
                    <a:pt x="45" y="3"/>
                  </a:lnTo>
                  <a:lnTo>
                    <a:pt x="46" y="3"/>
                  </a:lnTo>
                  <a:lnTo>
                    <a:pt x="48" y="3"/>
                  </a:lnTo>
                  <a:lnTo>
                    <a:pt x="51" y="3"/>
                  </a:lnTo>
                  <a:lnTo>
                    <a:pt x="52" y="3"/>
                  </a:lnTo>
                  <a:lnTo>
                    <a:pt x="55" y="3"/>
                  </a:lnTo>
                  <a:lnTo>
                    <a:pt x="57" y="3"/>
                  </a:lnTo>
                  <a:lnTo>
                    <a:pt x="60" y="3"/>
                  </a:lnTo>
                  <a:lnTo>
                    <a:pt x="61" y="4"/>
                  </a:lnTo>
                  <a:lnTo>
                    <a:pt x="64" y="4"/>
                  </a:lnTo>
                  <a:lnTo>
                    <a:pt x="66" y="4"/>
                  </a:lnTo>
                  <a:lnTo>
                    <a:pt x="69" y="4"/>
                  </a:lnTo>
                  <a:lnTo>
                    <a:pt x="72" y="4"/>
                  </a:lnTo>
                  <a:lnTo>
                    <a:pt x="73" y="4"/>
                  </a:lnTo>
                  <a:lnTo>
                    <a:pt x="76" y="4"/>
                  </a:lnTo>
                  <a:lnTo>
                    <a:pt x="78" y="4"/>
                  </a:lnTo>
                  <a:lnTo>
                    <a:pt x="81" y="4"/>
                  </a:lnTo>
                  <a:lnTo>
                    <a:pt x="83" y="4"/>
                  </a:lnTo>
                  <a:lnTo>
                    <a:pt x="86" y="4"/>
                  </a:lnTo>
                  <a:lnTo>
                    <a:pt x="87" y="4"/>
                  </a:lnTo>
                  <a:lnTo>
                    <a:pt x="90" y="6"/>
                  </a:lnTo>
                  <a:lnTo>
                    <a:pt x="92" y="6"/>
                  </a:lnTo>
                  <a:lnTo>
                    <a:pt x="95" y="6"/>
                  </a:lnTo>
                  <a:lnTo>
                    <a:pt x="96" y="6"/>
                  </a:lnTo>
                  <a:lnTo>
                    <a:pt x="99" y="6"/>
                  </a:lnTo>
                  <a:lnTo>
                    <a:pt x="101" y="6"/>
                  </a:lnTo>
                  <a:lnTo>
                    <a:pt x="104" y="6"/>
                  </a:lnTo>
                  <a:lnTo>
                    <a:pt x="107" y="6"/>
                  </a:lnTo>
                  <a:lnTo>
                    <a:pt x="108" y="6"/>
                  </a:lnTo>
                  <a:lnTo>
                    <a:pt x="111" y="6"/>
                  </a:lnTo>
                  <a:lnTo>
                    <a:pt x="113" y="6"/>
                  </a:lnTo>
                  <a:lnTo>
                    <a:pt x="116" y="6"/>
                  </a:lnTo>
                  <a:lnTo>
                    <a:pt x="117" y="7"/>
                  </a:lnTo>
                  <a:lnTo>
                    <a:pt x="120" y="7"/>
                  </a:lnTo>
                  <a:lnTo>
                    <a:pt x="122" y="7"/>
                  </a:lnTo>
                  <a:lnTo>
                    <a:pt x="125" y="7"/>
                  </a:lnTo>
                  <a:lnTo>
                    <a:pt x="126" y="7"/>
                  </a:lnTo>
                  <a:lnTo>
                    <a:pt x="129" y="7"/>
                  </a:lnTo>
                  <a:lnTo>
                    <a:pt x="131" y="7"/>
                  </a:lnTo>
                  <a:lnTo>
                    <a:pt x="134" y="7"/>
                  </a:lnTo>
                  <a:lnTo>
                    <a:pt x="135" y="7"/>
                  </a:lnTo>
                  <a:lnTo>
                    <a:pt x="138" y="7"/>
                  </a:lnTo>
                  <a:lnTo>
                    <a:pt x="141" y="7"/>
                  </a:lnTo>
                  <a:lnTo>
                    <a:pt x="143" y="9"/>
                  </a:lnTo>
                  <a:lnTo>
                    <a:pt x="146" y="9"/>
                  </a:lnTo>
                  <a:lnTo>
                    <a:pt x="147" y="9"/>
                  </a:lnTo>
                  <a:lnTo>
                    <a:pt x="150" y="9"/>
                  </a:lnTo>
                  <a:lnTo>
                    <a:pt x="152" y="9"/>
                  </a:lnTo>
                  <a:lnTo>
                    <a:pt x="155" y="9"/>
                  </a:lnTo>
                  <a:lnTo>
                    <a:pt x="156" y="9"/>
                  </a:lnTo>
                  <a:lnTo>
                    <a:pt x="159" y="9"/>
                  </a:lnTo>
                  <a:lnTo>
                    <a:pt x="161" y="9"/>
                  </a:lnTo>
                  <a:lnTo>
                    <a:pt x="164" y="10"/>
                  </a:lnTo>
                  <a:lnTo>
                    <a:pt x="165" y="10"/>
                  </a:lnTo>
                  <a:lnTo>
                    <a:pt x="168" y="10"/>
                  </a:lnTo>
                  <a:lnTo>
                    <a:pt x="170" y="10"/>
                  </a:lnTo>
                  <a:lnTo>
                    <a:pt x="173" y="10"/>
                  </a:lnTo>
                  <a:lnTo>
                    <a:pt x="176" y="10"/>
                  </a:lnTo>
                  <a:lnTo>
                    <a:pt x="177" y="10"/>
                  </a:lnTo>
                  <a:lnTo>
                    <a:pt x="180" y="10"/>
                  </a:lnTo>
                  <a:lnTo>
                    <a:pt x="182" y="12"/>
                  </a:lnTo>
                  <a:lnTo>
                    <a:pt x="185" y="12"/>
                  </a:lnTo>
                  <a:lnTo>
                    <a:pt x="186" y="12"/>
                  </a:lnTo>
                  <a:lnTo>
                    <a:pt x="189" y="12"/>
                  </a:lnTo>
                  <a:lnTo>
                    <a:pt x="191" y="12"/>
                  </a:lnTo>
                  <a:lnTo>
                    <a:pt x="194" y="12"/>
                  </a:lnTo>
                  <a:lnTo>
                    <a:pt x="195" y="12"/>
                  </a:lnTo>
                  <a:lnTo>
                    <a:pt x="198" y="12"/>
                  </a:lnTo>
                  <a:lnTo>
                    <a:pt x="200" y="12"/>
                  </a:lnTo>
                  <a:lnTo>
                    <a:pt x="203" y="13"/>
                  </a:lnTo>
                  <a:lnTo>
                    <a:pt x="204" y="13"/>
                  </a:lnTo>
                  <a:lnTo>
                    <a:pt x="207" y="13"/>
                  </a:lnTo>
                  <a:lnTo>
                    <a:pt x="210" y="13"/>
                  </a:lnTo>
                  <a:lnTo>
                    <a:pt x="212" y="13"/>
                  </a:lnTo>
                  <a:lnTo>
                    <a:pt x="215" y="13"/>
                  </a:lnTo>
                  <a:lnTo>
                    <a:pt x="216" y="13"/>
                  </a:lnTo>
                  <a:lnTo>
                    <a:pt x="220" y="13"/>
                  </a:lnTo>
                  <a:lnTo>
                    <a:pt x="221" y="15"/>
                  </a:lnTo>
                  <a:lnTo>
                    <a:pt x="224" y="15"/>
                  </a:lnTo>
                  <a:lnTo>
                    <a:pt x="226" y="15"/>
                  </a:lnTo>
                  <a:lnTo>
                    <a:pt x="229" y="15"/>
                  </a:lnTo>
                  <a:lnTo>
                    <a:pt x="230" y="15"/>
                  </a:lnTo>
                  <a:lnTo>
                    <a:pt x="233" y="15"/>
                  </a:lnTo>
                  <a:lnTo>
                    <a:pt x="235" y="15"/>
                  </a:lnTo>
                  <a:lnTo>
                    <a:pt x="238" y="15"/>
                  </a:lnTo>
                  <a:lnTo>
                    <a:pt x="239" y="15"/>
                  </a:lnTo>
                  <a:lnTo>
                    <a:pt x="242" y="15"/>
                  </a:lnTo>
                  <a:lnTo>
                    <a:pt x="245" y="16"/>
                  </a:lnTo>
                  <a:lnTo>
                    <a:pt x="247" y="16"/>
                  </a:lnTo>
                  <a:lnTo>
                    <a:pt x="250" y="16"/>
                  </a:lnTo>
                  <a:lnTo>
                    <a:pt x="251" y="16"/>
                  </a:lnTo>
                  <a:lnTo>
                    <a:pt x="254" y="16"/>
                  </a:lnTo>
                  <a:lnTo>
                    <a:pt x="256" y="16"/>
                  </a:lnTo>
                  <a:lnTo>
                    <a:pt x="259" y="16"/>
                  </a:lnTo>
                  <a:lnTo>
                    <a:pt x="260" y="16"/>
                  </a:lnTo>
                  <a:lnTo>
                    <a:pt x="263" y="16"/>
                  </a:lnTo>
                  <a:lnTo>
                    <a:pt x="265" y="16"/>
                  </a:lnTo>
                  <a:lnTo>
                    <a:pt x="268" y="18"/>
                  </a:lnTo>
                  <a:lnTo>
                    <a:pt x="269" y="18"/>
                  </a:lnTo>
                  <a:lnTo>
                    <a:pt x="272" y="18"/>
                  </a:lnTo>
                  <a:lnTo>
                    <a:pt x="274" y="18"/>
                  </a:lnTo>
                  <a:lnTo>
                    <a:pt x="277" y="18"/>
                  </a:lnTo>
                  <a:lnTo>
                    <a:pt x="280" y="18"/>
                  </a:lnTo>
                  <a:lnTo>
                    <a:pt x="281" y="18"/>
                  </a:lnTo>
                  <a:lnTo>
                    <a:pt x="284" y="18"/>
                  </a:lnTo>
                  <a:lnTo>
                    <a:pt x="286" y="18"/>
                  </a:lnTo>
                  <a:lnTo>
                    <a:pt x="289" y="19"/>
                  </a:lnTo>
                  <a:lnTo>
                    <a:pt x="290" y="19"/>
                  </a:lnTo>
                  <a:lnTo>
                    <a:pt x="293" y="19"/>
                  </a:lnTo>
                  <a:lnTo>
                    <a:pt x="295" y="19"/>
                  </a:lnTo>
                  <a:lnTo>
                    <a:pt x="298" y="19"/>
                  </a:lnTo>
                  <a:lnTo>
                    <a:pt x="299" y="19"/>
                  </a:lnTo>
                  <a:lnTo>
                    <a:pt x="302" y="19"/>
                  </a:lnTo>
                  <a:lnTo>
                    <a:pt x="304" y="19"/>
                  </a:lnTo>
                  <a:lnTo>
                    <a:pt x="307" y="19"/>
                  </a:lnTo>
                  <a:lnTo>
                    <a:pt x="308" y="19"/>
                  </a:lnTo>
                  <a:lnTo>
                    <a:pt x="311" y="21"/>
                  </a:lnTo>
                  <a:lnTo>
                    <a:pt x="314" y="21"/>
                  </a:lnTo>
                  <a:lnTo>
                    <a:pt x="316" y="21"/>
                  </a:lnTo>
                  <a:lnTo>
                    <a:pt x="319" y="21"/>
                  </a:lnTo>
                  <a:lnTo>
                    <a:pt x="320" y="21"/>
                  </a:lnTo>
                  <a:lnTo>
                    <a:pt x="323" y="21"/>
                  </a:lnTo>
                  <a:lnTo>
                    <a:pt x="325" y="21"/>
                  </a:lnTo>
                  <a:lnTo>
                    <a:pt x="328" y="21"/>
                  </a:lnTo>
                  <a:lnTo>
                    <a:pt x="329" y="21"/>
                  </a:lnTo>
                  <a:lnTo>
                    <a:pt x="332" y="21"/>
                  </a:lnTo>
                  <a:lnTo>
                    <a:pt x="334" y="22"/>
                  </a:lnTo>
                  <a:lnTo>
                    <a:pt x="337" y="22"/>
                  </a:lnTo>
                  <a:lnTo>
                    <a:pt x="338" y="22"/>
                  </a:lnTo>
                  <a:lnTo>
                    <a:pt x="341" y="22"/>
                  </a:lnTo>
                  <a:lnTo>
                    <a:pt x="343" y="22"/>
                  </a:lnTo>
                  <a:lnTo>
                    <a:pt x="346" y="22"/>
                  </a:lnTo>
                  <a:lnTo>
                    <a:pt x="349" y="22"/>
                  </a:lnTo>
                  <a:lnTo>
                    <a:pt x="350" y="22"/>
                  </a:lnTo>
                  <a:lnTo>
                    <a:pt x="353" y="24"/>
                  </a:lnTo>
                  <a:lnTo>
                    <a:pt x="355" y="24"/>
                  </a:lnTo>
                  <a:lnTo>
                    <a:pt x="358" y="24"/>
                  </a:lnTo>
                  <a:lnTo>
                    <a:pt x="359" y="24"/>
                  </a:lnTo>
                  <a:lnTo>
                    <a:pt x="363" y="24"/>
                  </a:lnTo>
                  <a:lnTo>
                    <a:pt x="364" y="24"/>
                  </a:lnTo>
                  <a:lnTo>
                    <a:pt x="367" y="24"/>
                  </a:lnTo>
                  <a:lnTo>
                    <a:pt x="369" y="24"/>
                  </a:lnTo>
                  <a:lnTo>
                    <a:pt x="372" y="25"/>
                  </a:lnTo>
                  <a:lnTo>
                    <a:pt x="373" y="25"/>
                  </a:lnTo>
                  <a:lnTo>
                    <a:pt x="376" y="25"/>
                  </a:lnTo>
                  <a:lnTo>
                    <a:pt x="378" y="25"/>
                  </a:lnTo>
                  <a:lnTo>
                    <a:pt x="381" y="25"/>
                  </a:lnTo>
                  <a:lnTo>
                    <a:pt x="384" y="25"/>
                  </a:lnTo>
                  <a:lnTo>
                    <a:pt x="385" y="25"/>
                  </a:lnTo>
                  <a:lnTo>
                    <a:pt x="388" y="25"/>
                  </a:lnTo>
                  <a:lnTo>
                    <a:pt x="390" y="27"/>
                  </a:lnTo>
                  <a:lnTo>
                    <a:pt x="393" y="27"/>
                  </a:lnTo>
                  <a:lnTo>
                    <a:pt x="394" y="27"/>
                  </a:lnTo>
                  <a:lnTo>
                    <a:pt x="397" y="27"/>
                  </a:lnTo>
                  <a:lnTo>
                    <a:pt x="399" y="27"/>
                  </a:lnTo>
                  <a:lnTo>
                    <a:pt x="402" y="27"/>
                  </a:lnTo>
                  <a:lnTo>
                    <a:pt x="403" y="27"/>
                  </a:lnTo>
                  <a:lnTo>
                    <a:pt x="406" y="27"/>
                  </a:lnTo>
                  <a:lnTo>
                    <a:pt x="408" y="28"/>
                  </a:lnTo>
                  <a:lnTo>
                    <a:pt x="411" y="28"/>
                  </a:lnTo>
                  <a:lnTo>
                    <a:pt x="412" y="28"/>
                  </a:lnTo>
                  <a:lnTo>
                    <a:pt x="415" y="28"/>
                  </a:lnTo>
                  <a:lnTo>
                    <a:pt x="418" y="28"/>
                  </a:lnTo>
                  <a:lnTo>
                    <a:pt x="420" y="28"/>
                  </a:lnTo>
                  <a:lnTo>
                    <a:pt x="423" y="28"/>
                  </a:lnTo>
                  <a:lnTo>
                    <a:pt x="424" y="30"/>
                  </a:lnTo>
                  <a:lnTo>
                    <a:pt x="427" y="30"/>
                  </a:lnTo>
                  <a:lnTo>
                    <a:pt x="429" y="30"/>
                  </a:lnTo>
                  <a:lnTo>
                    <a:pt x="432" y="30"/>
                  </a:lnTo>
                  <a:lnTo>
                    <a:pt x="433" y="30"/>
                  </a:lnTo>
                  <a:lnTo>
                    <a:pt x="436" y="30"/>
                  </a:lnTo>
                  <a:lnTo>
                    <a:pt x="438" y="30"/>
                  </a:lnTo>
                  <a:lnTo>
                    <a:pt x="441" y="30"/>
                  </a:lnTo>
                  <a:lnTo>
                    <a:pt x="442" y="32"/>
                  </a:lnTo>
                  <a:lnTo>
                    <a:pt x="445" y="32"/>
                  </a:lnTo>
                  <a:lnTo>
                    <a:pt x="447" y="32"/>
                  </a:lnTo>
                  <a:lnTo>
                    <a:pt x="450" y="32"/>
                  </a:lnTo>
                  <a:lnTo>
                    <a:pt x="453" y="32"/>
                  </a:lnTo>
                  <a:lnTo>
                    <a:pt x="454" y="32"/>
                  </a:lnTo>
                  <a:lnTo>
                    <a:pt x="457" y="32"/>
                  </a:lnTo>
                  <a:lnTo>
                    <a:pt x="459" y="33"/>
                  </a:lnTo>
                  <a:lnTo>
                    <a:pt x="462" y="33"/>
                  </a:lnTo>
                  <a:lnTo>
                    <a:pt x="463" y="33"/>
                  </a:lnTo>
                  <a:lnTo>
                    <a:pt x="466" y="33"/>
                  </a:lnTo>
                  <a:lnTo>
                    <a:pt x="468" y="33"/>
                  </a:lnTo>
                  <a:lnTo>
                    <a:pt x="471" y="33"/>
                  </a:lnTo>
                  <a:lnTo>
                    <a:pt x="472" y="33"/>
                  </a:lnTo>
                  <a:lnTo>
                    <a:pt x="475" y="35"/>
                  </a:lnTo>
                  <a:lnTo>
                    <a:pt x="477" y="35"/>
                  </a:lnTo>
                  <a:lnTo>
                    <a:pt x="480" y="35"/>
                  </a:lnTo>
                  <a:lnTo>
                    <a:pt x="481" y="35"/>
                  </a:lnTo>
                  <a:lnTo>
                    <a:pt x="484" y="35"/>
                  </a:lnTo>
                  <a:lnTo>
                    <a:pt x="487" y="35"/>
                  </a:lnTo>
                  <a:lnTo>
                    <a:pt x="489" y="35"/>
                  </a:lnTo>
                  <a:lnTo>
                    <a:pt x="492" y="36"/>
                  </a:lnTo>
                  <a:lnTo>
                    <a:pt x="493" y="36"/>
                  </a:lnTo>
                  <a:lnTo>
                    <a:pt x="496" y="36"/>
                  </a:lnTo>
                  <a:lnTo>
                    <a:pt x="498" y="36"/>
                  </a:lnTo>
                  <a:lnTo>
                    <a:pt x="501" y="36"/>
                  </a:lnTo>
                  <a:lnTo>
                    <a:pt x="502" y="36"/>
                  </a:lnTo>
                  <a:lnTo>
                    <a:pt x="506" y="38"/>
                  </a:lnTo>
                  <a:lnTo>
                    <a:pt x="507" y="38"/>
                  </a:lnTo>
                  <a:lnTo>
                    <a:pt x="510" y="38"/>
                  </a:lnTo>
                  <a:lnTo>
                    <a:pt x="512" y="38"/>
                  </a:lnTo>
                  <a:lnTo>
                    <a:pt x="515" y="38"/>
                  </a:lnTo>
                  <a:lnTo>
                    <a:pt x="516" y="38"/>
                  </a:lnTo>
                  <a:lnTo>
                    <a:pt x="519" y="39"/>
                  </a:lnTo>
                  <a:lnTo>
                    <a:pt x="522" y="39"/>
                  </a:lnTo>
                  <a:lnTo>
                    <a:pt x="524" y="39"/>
                  </a:lnTo>
                  <a:lnTo>
                    <a:pt x="527" y="39"/>
                  </a:lnTo>
                  <a:lnTo>
                    <a:pt x="528" y="39"/>
                  </a:lnTo>
                  <a:lnTo>
                    <a:pt x="531" y="39"/>
                  </a:lnTo>
                  <a:lnTo>
                    <a:pt x="533" y="41"/>
                  </a:lnTo>
                  <a:lnTo>
                    <a:pt x="536" y="41"/>
                  </a:lnTo>
                  <a:lnTo>
                    <a:pt x="537" y="41"/>
                  </a:lnTo>
                  <a:lnTo>
                    <a:pt x="540" y="41"/>
                  </a:lnTo>
                  <a:lnTo>
                    <a:pt x="542" y="41"/>
                  </a:lnTo>
                  <a:lnTo>
                    <a:pt x="545" y="41"/>
                  </a:lnTo>
                  <a:lnTo>
                    <a:pt x="546" y="42"/>
                  </a:lnTo>
                  <a:lnTo>
                    <a:pt x="549" y="42"/>
                  </a:lnTo>
                  <a:lnTo>
                    <a:pt x="551" y="42"/>
                  </a:lnTo>
                  <a:lnTo>
                    <a:pt x="554" y="42"/>
                  </a:lnTo>
                  <a:lnTo>
                    <a:pt x="557" y="42"/>
                  </a:lnTo>
                  <a:lnTo>
                    <a:pt x="558" y="42"/>
                  </a:lnTo>
                  <a:lnTo>
                    <a:pt x="561" y="44"/>
                  </a:lnTo>
                  <a:lnTo>
                    <a:pt x="563" y="44"/>
                  </a:lnTo>
                  <a:lnTo>
                    <a:pt x="566" y="44"/>
                  </a:lnTo>
                  <a:lnTo>
                    <a:pt x="567" y="44"/>
                  </a:lnTo>
                  <a:lnTo>
                    <a:pt x="570" y="44"/>
                  </a:lnTo>
                  <a:lnTo>
                    <a:pt x="572" y="44"/>
                  </a:lnTo>
                  <a:lnTo>
                    <a:pt x="575" y="45"/>
                  </a:lnTo>
                  <a:lnTo>
                    <a:pt x="576" y="45"/>
                  </a:lnTo>
                  <a:lnTo>
                    <a:pt x="579" y="45"/>
                  </a:lnTo>
                  <a:lnTo>
                    <a:pt x="581" y="45"/>
                  </a:lnTo>
                  <a:lnTo>
                    <a:pt x="584" y="45"/>
                  </a:lnTo>
                  <a:lnTo>
                    <a:pt x="585" y="45"/>
                  </a:lnTo>
                  <a:lnTo>
                    <a:pt x="588" y="47"/>
                  </a:lnTo>
                  <a:lnTo>
                    <a:pt x="591" y="47"/>
                  </a:lnTo>
                  <a:lnTo>
                    <a:pt x="593" y="47"/>
                  </a:lnTo>
                  <a:lnTo>
                    <a:pt x="596" y="47"/>
                  </a:lnTo>
                  <a:lnTo>
                    <a:pt x="597" y="47"/>
                  </a:lnTo>
                  <a:lnTo>
                    <a:pt x="600" y="47"/>
                  </a:lnTo>
                  <a:lnTo>
                    <a:pt x="602" y="48"/>
                  </a:lnTo>
                  <a:lnTo>
                    <a:pt x="605" y="48"/>
                  </a:lnTo>
                  <a:lnTo>
                    <a:pt x="606" y="48"/>
                  </a:lnTo>
                  <a:lnTo>
                    <a:pt x="609" y="48"/>
                  </a:lnTo>
                  <a:lnTo>
                    <a:pt x="611" y="48"/>
                  </a:lnTo>
                  <a:lnTo>
                    <a:pt x="614" y="48"/>
                  </a:lnTo>
                  <a:lnTo>
                    <a:pt x="617" y="50"/>
                  </a:lnTo>
                  <a:lnTo>
                    <a:pt x="618" y="50"/>
                  </a:lnTo>
                  <a:lnTo>
                    <a:pt x="621" y="50"/>
                  </a:lnTo>
                  <a:lnTo>
                    <a:pt x="623" y="50"/>
                  </a:lnTo>
                  <a:lnTo>
                    <a:pt x="626" y="50"/>
                  </a:lnTo>
                  <a:lnTo>
                    <a:pt x="627" y="50"/>
                  </a:lnTo>
                  <a:lnTo>
                    <a:pt x="630" y="51"/>
                  </a:lnTo>
                  <a:lnTo>
                    <a:pt x="632" y="51"/>
                  </a:lnTo>
                  <a:lnTo>
                    <a:pt x="635" y="51"/>
                  </a:lnTo>
                  <a:lnTo>
                    <a:pt x="636" y="51"/>
                  </a:lnTo>
                  <a:lnTo>
                    <a:pt x="639" y="51"/>
                  </a:lnTo>
                  <a:lnTo>
                    <a:pt x="642" y="51"/>
                  </a:lnTo>
                  <a:lnTo>
                    <a:pt x="644" y="53"/>
                  </a:lnTo>
                  <a:lnTo>
                    <a:pt x="647" y="53"/>
                  </a:lnTo>
                  <a:lnTo>
                    <a:pt x="649" y="53"/>
                  </a:lnTo>
                  <a:lnTo>
                    <a:pt x="652" y="53"/>
                  </a:lnTo>
                  <a:lnTo>
                    <a:pt x="653" y="53"/>
                  </a:lnTo>
                  <a:lnTo>
                    <a:pt x="656" y="53"/>
                  </a:lnTo>
                  <a:lnTo>
                    <a:pt x="659" y="54"/>
                  </a:lnTo>
                  <a:lnTo>
                    <a:pt x="661" y="54"/>
                  </a:lnTo>
                  <a:lnTo>
                    <a:pt x="664" y="54"/>
                  </a:lnTo>
                  <a:lnTo>
                    <a:pt x="665" y="54"/>
                  </a:lnTo>
                  <a:lnTo>
                    <a:pt x="668" y="54"/>
                  </a:lnTo>
                  <a:lnTo>
                    <a:pt x="670" y="54"/>
                  </a:lnTo>
                  <a:lnTo>
                    <a:pt x="673" y="56"/>
                  </a:lnTo>
                  <a:lnTo>
                    <a:pt x="674" y="56"/>
                  </a:lnTo>
                  <a:lnTo>
                    <a:pt x="677" y="56"/>
                  </a:lnTo>
                  <a:lnTo>
                    <a:pt x="680" y="56"/>
                  </a:lnTo>
                  <a:lnTo>
                    <a:pt x="682" y="56"/>
                  </a:lnTo>
                  <a:lnTo>
                    <a:pt x="685" y="56"/>
                  </a:lnTo>
                  <a:lnTo>
                    <a:pt x="686" y="57"/>
                  </a:lnTo>
                  <a:lnTo>
                    <a:pt x="689" y="57"/>
                  </a:lnTo>
                  <a:lnTo>
                    <a:pt x="691" y="57"/>
                  </a:lnTo>
                  <a:lnTo>
                    <a:pt x="694" y="57"/>
                  </a:lnTo>
                  <a:lnTo>
                    <a:pt x="695" y="57"/>
                  </a:lnTo>
                  <a:lnTo>
                    <a:pt x="698" y="59"/>
                  </a:lnTo>
                  <a:lnTo>
                    <a:pt x="700" y="59"/>
                  </a:lnTo>
                  <a:lnTo>
                    <a:pt x="703" y="59"/>
                  </a:lnTo>
                  <a:lnTo>
                    <a:pt x="706" y="59"/>
                  </a:lnTo>
                  <a:lnTo>
                    <a:pt x="707" y="59"/>
                  </a:lnTo>
                  <a:lnTo>
                    <a:pt x="710" y="59"/>
                  </a:lnTo>
                  <a:lnTo>
                    <a:pt x="712" y="60"/>
                  </a:lnTo>
                  <a:lnTo>
                    <a:pt x="715" y="60"/>
                  </a:lnTo>
                  <a:lnTo>
                    <a:pt x="716" y="60"/>
                  </a:lnTo>
                  <a:lnTo>
                    <a:pt x="719" y="60"/>
                  </a:lnTo>
                  <a:lnTo>
                    <a:pt x="721" y="60"/>
                  </a:lnTo>
                  <a:lnTo>
                    <a:pt x="724" y="62"/>
                  </a:lnTo>
                  <a:lnTo>
                    <a:pt x="725" y="62"/>
                  </a:lnTo>
                  <a:lnTo>
                    <a:pt x="728" y="62"/>
                  </a:lnTo>
                  <a:lnTo>
                    <a:pt x="731" y="62"/>
                  </a:lnTo>
                  <a:lnTo>
                    <a:pt x="733" y="62"/>
                  </a:lnTo>
                  <a:lnTo>
                    <a:pt x="736" y="63"/>
                  </a:lnTo>
                  <a:lnTo>
                    <a:pt x="737" y="63"/>
                  </a:lnTo>
                  <a:lnTo>
                    <a:pt x="740" y="63"/>
                  </a:lnTo>
                  <a:lnTo>
                    <a:pt x="742" y="63"/>
                  </a:lnTo>
                  <a:lnTo>
                    <a:pt x="745" y="63"/>
                  </a:lnTo>
                  <a:lnTo>
                    <a:pt x="746" y="65"/>
                  </a:lnTo>
                  <a:lnTo>
                    <a:pt x="749" y="65"/>
                  </a:lnTo>
                  <a:lnTo>
                    <a:pt x="751" y="65"/>
                  </a:lnTo>
                  <a:lnTo>
                    <a:pt x="754" y="65"/>
                  </a:lnTo>
                  <a:lnTo>
                    <a:pt x="755" y="65"/>
                  </a:lnTo>
                  <a:lnTo>
                    <a:pt x="758" y="66"/>
                  </a:lnTo>
                  <a:lnTo>
                    <a:pt x="760" y="66"/>
                  </a:lnTo>
                  <a:lnTo>
                    <a:pt x="763" y="66"/>
                  </a:lnTo>
                  <a:lnTo>
                    <a:pt x="766" y="66"/>
                  </a:lnTo>
                  <a:lnTo>
                    <a:pt x="767" y="66"/>
                  </a:lnTo>
                  <a:lnTo>
                    <a:pt x="770" y="68"/>
                  </a:lnTo>
                  <a:lnTo>
                    <a:pt x="772" y="68"/>
                  </a:lnTo>
                  <a:lnTo>
                    <a:pt x="775" y="68"/>
                  </a:lnTo>
                  <a:lnTo>
                    <a:pt x="776" y="68"/>
                  </a:lnTo>
                  <a:lnTo>
                    <a:pt x="779" y="68"/>
                  </a:lnTo>
                  <a:lnTo>
                    <a:pt x="781" y="69"/>
                  </a:lnTo>
                  <a:lnTo>
                    <a:pt x="784" y="69"/>
                  </a:lnTo>
                  <a:lnTo>
                    <a:pt x="785" y="69"/>
                  </a:lnTo>
                  <a:lnTo>
                    <a:pt x="789" y="69"/>
                  </a:lnTo>
                  <a:lnTo>
                    <a:pt x="790" y="69"/>
                  </a:lnTo>
                  <a:lnTo>
                    <a:pt x="793" y="71"/>
                  </a:lnTo>
                  <a:lnTo>
                    <a:pt x="795" y="71"/>
                  </a:lnTo>
                  <a:lnTo>
                    <a:pt x="798" y="71"/>
                  </a:lnTo>
                  <a:lnTo>
                    <a:pt x="801" y="71"/>
                  </a:lnTo>
                  <a:lnTo>
                    <a:pt x="802" y="71"/>
                  </a:lnTo>
                  <a:lnTo>
                    <a:pt x="805" y="72"/>
                  </a:lnTo>
                  <a:lnTo>
                    <a:pt x="807" y="72"/>
                  </a:lnTo>
                  <a:lnTo>
                    <a:pt x="810" y="72"/>
                  </a:lnTo>
                  <a:lnTo>
                    <a:pt x="811" y="72"/>
                  </a:lnTo>
                  <a:lnTo>
                    <a:pt x="814" y="74"/>
                  </a:lnTo>
                  <a:lnTo>
                    <a:pt x="816" y="74"/>
                  </a:lnTo>
                  <a:lnTo>
                    <a:pt x="819" y="74"/>
                  </a:lnTo>
                  <a:lnTo>
                    <a:pt x="820" y="74"/>
                  </a:lnTo>
                  <a:lnTo>
                    <a:pt x="823" y="74"/>
                  </a:lnTo>
                  <a:lnTo>
                    <a:pt x="825" y="75"/>
                  </a:lnTo>
                  <a:lnTo>
                    <a:pt x="828" y="75"/>
                  </a:lnTo>
                  <a:lnTo>
                    <a:pt x="829" y="75"/>
                  </a:lnTo>
                  <a:lnTo>
                    <a:pt x="832" y="75"/>
                  </a:lnTo>
                  <a:lnTo>
                    <a:pt x="835" y="77"/>
                  </a:lnTo>
                  <a:lnTo>
                    <a:pt x="837" y="77"/>
                  </a:lnTo>
                  <a:lnTo>
                    <a:pt x="840" y="77"/>
                  </a:lnTo>
                  <a:lnTo>
                    <a:pt x="841" y="77"/>
                  </a:lnTo>
                  <a:lnTo>
                    <a:pt x="844" y="78"/>
                  </a:lnTo>
                  <a:lnTo>
                    <a:pt x="846" y="78"/>
                  </a:lnTo>
                  <a:lnTo>
                    <a:pt x="849" y="78"/>
                  </a:lnTo>
                  <a:lnTo>
                    <a:pt x="850" y="78"/>
                  </a:lnTo>
                  <a:lnTo>
                    <a:pt x="853" y="80"/>
                  </a:lnTo>
                  <a:lnTo>
                    <a:pt x="855" y="80"/>
                  </a:lnTo>
                  <a:lnTo>
                    <a:pt x="858" y="80"/>
                  </a:lnTo>
                  <a:lnTo>
                    <a:pt x="859" y="80"/>
                  </a:lnTo>
                  <a:lnTo>
                    <a:pt x="862" y="81"/>
                  </a:lnTo>
                  <a:lnTo>
                    <a:pt x="864" y="81"/>
                  </a:lnTo>
                  <a:lnTo>
                    <a:pt x="867" y="81"/>
                  </a:lnTo>
                  <a:lnTo>
                    <a:pt x="870" y="81"/>
                  </a:lnTo>
                  <a:lnTo>
                    <a:pt x="871" y="83"/>
                  </a:lnTo>
                  <a:lnTo>
                    <a:pt x="874" y="83"/>
                  </a:lnTo>
                  <a:lnTo>
                    <a:pt x="876" y="83"/>
                  </a:lnTo>
                  <a:lnTo>
                    <a:pt x="879" y="83"/>
                  </a:lnTo>
                  <a:lnTo>
                    <a:pt x="880" y="84"/>
                  </a:lnTo>
                  <a:lnTo>
                    <a:pt x="883" y="84"/>
                  </a:lnTo>
                  <a:lnTo>
                    <a:pt x="885" y="84"/>
                  </a:lnTo>
                  <a:lnTo>
                    <a:pt x="888" y="84"/>
                  </a:lnTo>
                  <a:lnTo>
                    <a:pt x="889" y="86"/>
                  </a:lnTo>
                  <a:lnTo>
                    <a:pt x="892" y="86"/>
                  </a:lnTo>
                  <a:lnTo>
                    <a:pt x="894" y="86"/>
                  </a:lnTo>
                  <a:lnTo>
                    <a:pt x="897" y="86"/>
                  </a:lnTo>
                  <a:lnTo>
                    <a:pt x="898" y="87"/>
                  </a:lnTo>
                  <a:lnTo>
                    <a:pt x="901" y="87"/>
                  </a:lnTo>
                  <a:lnTo>
                    <a:pt x="904" y="87"/>
                  </a:lnTo>
                  <a:lnTo>
                    <a:pt x="906" y="89"/>
                  </a:lnTo>
                  <a:lnTo>
                    <a:pt x="909" y="89"/>
                  </a:lnTo>
                  <a:lnTo>
                    <a:pt x="910" y="89"/>
                  </a:lnTo>
                  <a:lnTo>
                    <a:pt x="913" y="89"/>
                  </a:lnTo>
                  <a:lnTo>
                    <a:pt x="915" y="90"/>
                  </a:lnTo>
                  <a:lnTo>
                    <a:pt x="918" y="90"/>
                  </a:lnTo>
                  <a:lnTo>
                    <a:pt x="919" y="90"/>
                  </a:lnTo>
                  <a:lnTo>
                    <a:pt x="922" y="90"/>
                  </a:lnTo>
                  <a:lnTo>
                    <a:pt x="924" y="92"/>
                  </a:lnTo>
                  <a:lnTo>
                    <a:pt x="927" y="92"/>
                  </a:lnTo>
                  <a:lnTo>
                    <a:pt x="928" y="92"/>
                  </a:lnTo>
                  <a:lnTo>
                    <a:pt x="932" y="92"/>
                  </a:lnTo>
                  <a:lnTo>
                    <a:pt x="933" y="93"/>
                  </a:lnTo>
                  <a:lnTo>
                    <a:pt x="936" y="93"/>
                  </a:lnTo>
                  <a:lnTo>
                    <a:pt x="939" y="93"/>
                  </a:lnTo>
                  <a:lnTo>
                    <a:pt x="941" y="95"/>
                  </a:lnTo>
                  <a:lnTo>
                    <a:pt x="944" y="95"/>
                  </a:lnTo>
                  <a:lnTo>
                    <a:pt x="945" y="95"/>
                  </a:lnTo>
                  <a:lnTo>
                    <a:pt x="948" y="95"/>
                  </a:lnTo>
                  <a:lnTo>
                    <a:pt x="950" y="96"/>
                  </a:lnTo>
                  <a:lnTo>
                    <a:pt x="953" y="96"/>
                  </a:lnTo>
                  <a:lnTo>
                    <a:pt x="954" y="96"/>
                  </a:lnTo>
                  <a:lnTo>
                    <a:pt x="957" y="98"/>
                  </a:lnTo>
                  <a:lnTo>
                    <a:pt x="959" y="98"/>
                  </a:lnTo>
                  <a:lnTo>
                    <a:pt x="962" y="98"/>
                  </a:lnTo>
                  <a:lnTo>
                    <a:pt x="963" y="98"/>
                  </a:lnTo>
                  <a:lnTo>
                    <a:pt x="966" y="99"/>
                  </a:lnTo>
                  <a:lnTo>
                    <a:pt x="968" y="99"/>
                  </a:lnTo>
                  <a:lnTo>
                    <a:pt x="971" y="99"/>
                  </a:lnTo>
                  <a:lnTo>
                    <a:pt x="974" y="101"/>
                  </a:lnTo>
                  <a:lnTo>
                    <a:pt x="975" y="101"/>
                  </a:lnTo>
                  <a:lnTo>
                    <a:pt x="978" y="101"/>
                  </a:lnTo>
                  <a:lnTo>
                    <a:pt x="980" y="102"/>
                  </a:lnTo>
                  <a:lnTo>
                    <a:pt x="983" y="102"/>
                  </a:lnTo>
                  <a:lnTo>
                    <a:pt x="984" y="102"/>
                  </a:lnTo>
                  <a:lnTo>
                    <a:pt x="987" y="102"/>
                  </a:lnTo>
                  <a:lnTo>
                    <a:pt x="989" y="104"/>
                  </a:lnTo>
                  <a:lnTo>
                    <a:pt x="992" y="104"/>
                  </a:lnTo>
                  <a:lnTo>
                    <a:pt x="993" y="104"/>
                  </a:lnTo>
                  <a:lnTo>
                    <a:pt x="996" y="105"/>
                  </a:lnTo>
                  <a:lnTo>
                    <a:pt x="998" y="105"/>
                  </a:lnTo>
                  <a:lnTo>
                    <a:pt x="1001" y="105"/>
                  </a:lnTo>
                  <a:lnTo>
                    <a:pt x="1002" y="107"/>
                  </a:lnTo>
                  <a:lnTo>
                    <a:pt x="1005" y="107"/>
                  </a:lnTo>
                  <a:lnTo>
                    <a:pt x="1008" y="107"/>
                  </a:lnTo>
                  <a:lnTo>
                    <a:pt x="1010" y="108"/>
                  </a:lnTo>
                  <a:lnTo>
                    <a:pt x="1013" y="108"/>
                  </a:lnTo>
                  <a:lnTo>
                    <a:pt x="1014" y="108"/>
                  </a:lnTo>
                  <a:lnTo>
                    <a:pt x="1017" y="110"/>
                  </a:lnTo>
                  <a:lnTo>
                    <a:pt x="1019" y="110"/>
                  </a:lnTo>
                  <a:lnTo>
                    <a:pt x="1022" y="110"/>
                  </a:lnTo>
                  <a:lnTo>
                    <a:pt x="1023" y="111"/>
                  </a:lnTo>
                  <a:lnTo>
                    <a:pt x="1026" y="111"/>
                  </a:lnTo>
                  <a:lnTo>
                    <a:pt x="1028" y="113"/>
                  </a:lnTo>
                  <a:lnTo>
                    <a:pt x="1031" y="113"/>
                  </a:lnTo>
                  <a:lnTo>
                    <a:pt x="1032" y="113"/>
                  </a:lnTo>
                  <a:lnTo>
                    <a:pt x="1035" y="114"/>
                  </a:lnTo>
                  <a:lnTo>
                    <a:pt x="1037" y="114"/>
                  </a:lnTo>
                  <a:lnTo>
                    <a:pt x="1040" y="114"/>
                  </a:lnTo>
                  <a:lnTo>
                    <a:pt x="1043" y="116"/>
                  </a:lnTo>
                  <a:lnTo>
                    <a:pt x="1044" y="116"/>
                  </a:lnTo>
                  <a:lnTo>
                    <a:pt x="1047" y="116"/>
                  </a:lnTo>
                  <a:lnTo>
                    <a:pt x="1049" y="117"/>
                  </a:lnTo>
                  <a:lnTo>
                    <a:pt x="1052" y="117"/>
                  </a:lnTo>
                  <a:lnTo>
                    <a:pt x="1053" y="119"/>
                  </a:lnTo>
                  <a:lnTo>
                    <a:pt x="1056" y="119"/>
                  </a:lnTo>
                  <a:lnTo>
                    <a:pt x="1058" y="119"/>
                  </a:lnTo>
                  <a:lnTo>
                    <a:pt x="1061" y="120"/>
                  </a:lnTo>
                  <a:lnTo>
                    <a:pt x="1062" y="120"/>
                  </a:lnTo>
                  <a:lnTo>
                    <a:pt x="1065" y="122"/>
                  </a:lnTo>
                  <a:lnTo>
                    <a:pt x="1067" y="122"/>
                  </a:lnTo>
                  <a:lnTo>
                    <a:pt x="1070" y="122"/>
                  </a:lnTo>
                  <a:lnTo>
                    <a:pt x="1071" y="123"/>
                  </a:lnTo>
                  <a:lnTo>
                    <a:pt x="1075" y="123"/>
                  </a:lnTo>
                  <a:lnTo>
                    <a:pt x="1078" y="125"/>
                  </a:lnTo>
                  <a:lnTo>
                    <a:pt x="1079" y="125"/>
                  </a:lnTo>
                  <a:lnTo>
                    <a:pt x="1082" y="125"/>
                  </a:lnTo>
                  <a:lnTo>
                    <a:pt x="1084" y="126"/>
                  </a:lnTo>
                  <a:lnTo>
                    <a:pt x="1087" y="126"/>
                  </a:lnTo>
                  <a:lnTo>
                    <a:pt x="1088" y="128"/>
                  </a:lnTo>
                  <a:lnTo>
                    <a:pt x="1091" y="128"/>
                  </a:lnTo>
                  <a:lnTo>
                    <a:pt x="1093" y="128"/>
                  </a:lnTo>
                  <a:lnTo>
                    <a:pt x="1096" y="129"/>
                  </a:lnTo>
                  <a:lnTo>
                    <a:pt x="1097" y="129"/>
                  </a:lnTo>
                  <a:lnTo>
                    <a:pt x="1100" y="131"/>
                  </a:lnTo>
                  <a:lnTo>
                    <a:pt x="1102" y="131"/>
                  </a:lnTo>
                  <a:lnTo>
                    <a:pt x="1105" y="132"/>
                  </a:lnTo>
                  <a:lnTo>
                    <a:pt x="1106" y="132"/>
                  </a:lnTo>
                  <a:lnTo>
                    <a:pt x="1109" y="132"/>
                  </a:lnTo>
                  <a:lnTo>
                    <a:pt x="1112" y="134"/>
                  </a:lnTo>
                  <a:lnTo>
                    <a:pt x="1114" y="134"/>
                  </a:lnTo>
                  <a:lnTo>
                    <a:pt x="1117" y="135"/>
                  </a:lnTo>
                  <a:lnTo>
                    <a:pt x="1118" y="135"/>
                  </a:lnTo>
                  <a:lnTo>
                    <a:pt x="1121" y="137"/>
                  </a:lnTo>
                  <a:lnTo>
                    <a:pt x="1123" y="137"/>
                  </a:lnTo>
                  <a:lnTo>
                    <a:pt x="1126" y="138"/>
                  </a:lnTo>
                  <a:lnTo>
                    <a:pt x="1127" y="138"/>
                  </a:lnTo>
                  <a:lnTo>
                    <a:pt x="1130" y="140"/>
                  </a:lnTo>
                  <a:lnTo>
                    <a:pt x="1132" y="140"/>
                  </a:lnTo>
                  <a:lnTo>
                    <a:pt x="1135" y="141"/>
                  </a:lnTo>
                  <a:lnTo>
                    <a:pt x="1136" y="141"/>
                  </a:lnTo>
                  <a:lnTo>
                    <a:pt x="1139" y="143"/>
                  </a:lnTo>
                  <a:lnTo>
                    <a:pt x="1141" y="143"/>
                  </a:lnTo>
                  <a:lnTo>
                    <a:pt x="1144" y="144"/>
                  </a:lnTo>
                  <a:lnTo>
                    <a:pt x="1147" y="144"/>
                  </a:lnTo>
                  <a:lnTo>
                    <a:pt x="1148" y="146"/>
                  </a:lnTo>
                  <a:lnTo>
                    <a:pt x="1151" y="146"/>
                  </a:lnTo>
                  <a:lnTo>
                    <a:pt x="1153" y="147"/>
                  </a:lnTo>
                  <a:lnTo>
                    <a:pt x="1156" y="147"/>
                  </a:lnTo>
                  <a:lnTo>
                    <a:pt x="1157" y="149"/>
                  </a:lnTo>
                  <a:lnTo>
                    <a:pt x="1160" y="149"/>
                  </a:lnTo>
                  <a:lnTo>
                    <a:pt x="1162" y="150"/>
                  </a:lnTo>
                  <a:lnTo>
                    <a:pt x="1165" y="150"/>
                  </a:lnTo>
                  <a:lnTo>
                    <a:pt x="1166" y="152"/>
                  </a:lnTo>
                  <a:lnTo>
                    <a:pt x="1169" y="153"/>
                  </a:lnTo>
                  <a:lnTo>
                    <a:pt x="1171" y="153"/>
                  </a:lnTo>
                  <a:lnTo>
                    <a:pt x="1174" y="155"/>
                  </a:lnTo>
                  <a:lnTo>
                    <a:pt x="1175" y="155"/>
                  </a:lnTo>
                  <a:lnTo>
                    <a:pt x="1178" y="156"/>
                  </a:lnTo>
                  <a:lnTo>
                    <a:pt x="1181" y="156"/>
                  </a:lnTo>
                  <a:lnTo>
                    <a:pt x="1183" y="158"/>
                  </a:lnTo>
                  <a:lnTo>
                    <a:pt x="1186" y="159"/>
                  </a:lnTo>
                  <a:lnTo>
                    <a:pt x="1187" y="159"/>
                  </a:lnTo>
                  <a:lnTo>
                    <a:pt x="1190" y="161"/>
                  </a:lnTo>
                  <a:lnTo>
                    <a:pt x="1192" y="161"/>
                  </a:lnTo>
                  <a:lnTo>
                    <a:pt x="1195" y="162"/>
                  </a:lnTo>
                  <a:lnTo>
                    <a:pt x="1196" y="164"/>
                  </a:lnTo>
                  <a:lnTo>
                    <a:pt x="1199" y="164"/>
                  </a:lnTo>
                  <a:lnTo>
                    <a:pt x="1201" y="166"/>
                  </a:lnTo>
                  <a:lnTo>
                    <a:pt x="1204" y="167"/>
                  </a:lnTo>
                  <a:lnTo>
                    <a:pt x="1205" y="167"/>
                  </a:lnTo>
                  <a:lnTo>
                    <a:pt x="1208" y="169"/>
                  </a:lnTo>
                  <a:lnTo>
                    <a:pt x="1210" y="170"/>
                  </a:lnTo>
                  <a:lnTo>
                    <a:pt x="1213" y="170"/>
                  </a:lnTo>
                  <a:lnTo>
                    <a:pt x="1216" y="172"/>
                  </a:lnTo>
                  <a:lnTo>
                    <a:pt x="1218" y="173"/>
                  </a:lnTo>
                  <a:lnTo>
                    <a:pt x="1221" y="173"/>
                  </a:lnTo>
                  <a:lnTo>
                    <a:pt x="1222" y="175"/>
                  </a:lnTo>
                  <a:lnTo>
                    <a:pt x="1225" y="176"/>
                  </a:lnTo>
                  <a:lnTo>
                    <a:pt x="1227" y="178"/>
                  </a:lnTo>
                  <a:lnTo>
                    <a:pt x="1230" y="178"/>
                  </a:lnTo>
                  <a:lnTo>
                    <a:pt x="1231" y="179"/>
                  </a:lnTo>
                  <a:lnTo>
                    <a:pt x="1234" y="181"/>
                  </a:lnTo>
                  <a:lnTo>
                    <a:pt x="1236" y="182"/>
                  </a:lnTo>
                  <a:lnTo>
                    <a:pt x="1239" y="182"/>
                  </a:lnTo>
                  <a:lnTo>
                    <a:pt x="1240" y="184"/>
                  </a:lnTo>
                  <a:lnTo>
                    <a:pt x="1243" y="185"/>
                  </a:lnTo>
                  <a:lnTo>
                    <a:pt x="1245" y="187"/>
                  </a:lnTo>
                  <a:lnTo>
                    <a:pt x="1248" y="188"/>
                  </a:lnTo>
                  <a:lnTo>
                    <a:pt x="1251" y="190"/>
                  </a:lnTo>
                  <a:lnTo>
                    <a:pt x="1252" y="190"/>
                  </a:lnTo>
                  <a:lnTo>
                    <a:pt x="1255" y="191"/>
                  </a:lnTo>
                  <a:lnTo>
                    <a:pt x="1257" y="193"/>
                  </a:lnTo>
                  <a:lnTo>
                    <a:pt x="1260" y="194"/>
                  </a:lnTo>
                  <a:lnTo>
                    <a:pt x="1261" y="196"/>
                  </a:lnTo>
                  <a:lnTo>
                    <a:pt x="1264" y="197"/>
                  </a:lnTo>
                  <a:lnTo>
                    <a:pt x="1266" y="199"/>
                  </a:lnTo>
                  <a:lnTo>
                    <a:pt x="1269" y="200"/>
                  </a:lnTo>
                  <a:lnTo>
                    <a:pt x="1270" y="202"/>
                  </a:lnTo>
                  <a:lnTo>
                    <a:pt x="1273" y="203"/>
                  </a:lnTo>
                  <a:lnTo>
                    <a:pt x="1275" y="205"/>
                  </a:lnTo>
                  <a:lnTo>
                    <a:pt x="1278" y="206"/>
                  </a:lnTo>
                  <a:lnTo>
                    <a:pt x="1279" y="208"/>
                  </a:lnTo>
                  <a:lnTo>
                    <a:pt x="1282" y="209"/>
                  </a:lnTo>
                  <a:lnTo>
                    <a:pt x="1285" y="211"/>
                  </a:lnTo>
                  <a:lnTo>
                    <a:pt x="1287" y="212"/>
                  </a:lnTo>
                  <a:lnTo>
                    <a:pt x="1290" y="214"/>
                  </a:lnTo>
                  <a:lnTo>
                    <a:pt x="1291" y="215"/>
                  </a:lnTo>
                  <a:lnTo>
                    <a:pt x="1294" y="218"/>
                  </a:lnTo>
                  <a:lnTo>
                    <a:pt x="1296" y="220"/>
                  </a:lnTo>
                  <a:lnTo>
                    <a:pt x="1299" y="221"/>
                  </a:lnTo>
                  <a:lnTo>
                    <a:pt x="1300" y="223"/>
                  </a:lnTo>
                  <a:lnTo>
                    <a:pt x="1303" y="226"/>
                  </a:lnTo>
                  <a:lnTo>
                    <a:pt x="1305" y="227"/>
                  </a:lnTo>
                  <a:lnTo>
                    <a:pt x="1308" y="229"/>
                  </a:lnTo>
                  <a:lnTo>
                    <a:pt x="1309" y="232"/>
                  </a:lnTo>
                  <a:lnTo>
                    <a:pt x="1312" y="233"/>
                  </a:lnTo>
                  <a:lnTo>
                    <a:pt x="1314" y="236"/>
                  </a:lnTo>
                  <a:lnTo>
                    <a:pt x="1317" y="238"/>
                  </a:lnTo>
                  <a:lnTo>
                    <a:pt x="1320" y="241"/>
                  </a:lnTo>
                  <a:lnTo>
                    <a:pt x="1321" y="242"/>
                  </a:lnTo>
                  <a:lnTo>
                    <a:pt x="1324" y="245"/>
                  </a:lnTo>
                  <a:lnTo>
                    <a:pt x="1326" y="247"/>
                  </a:lnTo>
                  <a:lnTo>
                    <a:pt x="1329" y="250"/>
                  </a:lnTo>
                  <a:lnTo>
                    <a:pt x="1330" y="253"/>
                  </a:lnTo>
                  <a:lnTo>
                    <a:pt x="1333" y="256"/>
                  </a:lnTo>
                  <a:lnTo>
                    <a:pt x="1335" y="259"/>
                  </a:lnTo>
                  <a:lnTo>
                    <a:pt x="1338" y="262"/>
                  </a:lnTo>
                  <a:lnTo>
                    <a:pt x="1339" y="266"/>
                  </a:lnTo>
                  <a:lnTo>
                    <a:pt x="1342" y="269"/>
                  </a:lnTo>
                  <a:lnTo>
                    <a:pt x="1344" y="274"/>
                  </a:lnTo>
                  <a:lnTo>
                    <a:pt x="1347" y="277"/>
                  </a:lnTo>
                  <a:lnTo>
                    <a:pt x="1348" y="281"/>
                  </a:lnTo>
                  <a:lnTo>
                    <a:pt x="1351" y="287"/>
                  </a:lnTo>
                  <a:lnTo>
                    <a:pt x="1354" y="292"/>
                  </a:lnTo>
                  <a:lnTo>
                    <a:pt x="1356" y="296"/>
                  </a:lnTo>
                  <a:lnTo>
                    <a:pt x="1359" y="303"/>
                  </a:lnTo>
                  <a:lnTo>
                    <a:pt x="1361" y="309"/>
                  </a:lnTo>
                  <a:lnTo>
                    <a:pt x="1364" y="315"/>
                  </a:lnTo>
                  <a:lnTo>
                    <a:pt x="1365" y="322"/>
                  </a:lnTo>
                  <a:lnTo>
                    <a:pt x="1368" y="330"/>
                  </a:lnTo>
                  <a:lnTo>
                    <a:pt x="1370" y="337"/>
                  </a:lnTo>
                  <a:lnTo>
                    <a:pt x="1373" y="345"/>
                  </a:lnTo>
                  <a:lnTo>
                    <a:pt x="1374" y="354"/>
                  </a:lnTo>
                  <a:lnTo>
                    <a:pt x="1377" y="363"/>
                  </a:lnTo>
                  <a:lnTo>
                    <a:pt x="1379" y="372"/>
                  </a:lnTo>
                  <a:lnTo>
                    <a:pt x="1382" y="382"/>
                  </a:lnTo>
                  <a:lnTo>
                    <a:pt x="1383" y="393"/>
                  </a:lnTo>
                  <a:lnTo>
                    <a:pt x="1386" y="403"/>
                  </a:lnTo>
                  <a:lnTo>
                    <a:pt x="1389" y="415"/>
                  </a:lnTo>
                  <a:lnTo>
                    <a:pt x="1391" y="427"/>
                  </a:lnTo>
                  <a:lnTo>
                    <a:pt x="1394" y="440"/>
                  </a:lnTo>
                  <a:lnTo>
                    <a:pt x="1395" y="453"/>
                  </a:lnTo>
                  <a:lnTo>
                    <a:pt x="1398" y="467"/>
                  </a:lnTo>
                  <a:lnTo>
                    <a:pt x="1400" y="480"/>
                  </a:lnTo>
                  <a:lnTo>
                    <a:pt x="1403" y="495"/>
                  </a:lnTo>
                  <a:lnTo>
                    <a:pt x="1404" y="510"/>
                  </a:lnTo>
                  <a:lnTo>
                    <a:pt x="1407" y="525"/>
                  </a:lnTo>
                  <a:lnTo>
                    <a:pt x="1409" y="542"/>
                  </a:lnTo>
                  <a:lnTo>
                    <a:pt x="1412" y="558"/>
                  </a:lnTo>
                  <a:lnTo>
                    <a:pt x="1413" y="575"/>
                  </a:lnTo>
                  <a:lnTo>
                    <a:pt x="1416" y="592"/>
                  </a:lnTo>
                  <a:lnTo>
                    <a:pt x="1418" y="608"/>
                  </a:lnTo>
                  <a:lnTo>
                    <a:pt x="1421" y="626"/>
                  </a:lnTo>
                  <a:lnTo>
                    <a:pt x="1424" y="644"/>
                  </a:lnTo>
                  <a:lnTo>
                    <a:pt x="1425" y="664"/>
                  </a:lnTo>
                  <a:lnTo>
                    <a:pt x="1428" y="682"/>
                  </a:lnTo>
                  <a:lnTo>
                    <a:pt x="1430" y="702"/>
                  </a:lnTo>
                  <a:lnTo>
                    <a:pt x="1433" y="720"/>
                  </a:lnTo>
                  <a:lnTo>
                    <a:pt x="1434" y="739"/>
                  </a:lnTo>
                  <a:lnTo>
                    <a:pt x="1437" y="759"/>
                  </a:lnTo>
                  <a:lnTo>
                    <a:pt x="1439" y="780"/>
                  </a:lnTo>
                  <a:lnTo>
                    <a:pt x="1442" y="799"/>
                  </a:lnTo>
                  <a:lnTo>
                    <a:pt x="1443" y="820"/>
                  </a:lnTo>
                  <a:lnTo>
                    <a:pt x="1446" y="840"/>
                  </a:lnTo>
                  <a:lnTo>
                    <a:pt x="1448" y="861"/>
                  </a:lnTo>
                  <a:lnTo>
                    <a:pt x="1451" y="882"/>
                  </a:lnTo>
                  <a:lnTo>
                    <a:pt x="1452" y="903"/>
                  </a:lnTo>
                  <a:lnTo>
                    <a:pt x="1455" y="924"/>
                  </a:lnTo>
                  <a:lnTo>
                    <a:pt x="1458" y="945"/>
                  </a:lnTo>
                  <a:lnTo>
                    <a:pt x="1460" y="968"/>
                  </a:lnTo>
                  <a:lnTo>
                    <a:pt x="1463" y="989"/>
                  </a:lnTo>
                  <a:lnTo>
                    <a:pt x="1464" y="1010"/>
                  </a:lnTo>
                  <a:lnTo>
                    <a:pt x="1467" y="1031"/>
                  </a:lnTo>
                  <a:lnTo>
                    <a:pt x="1469" y="1054"/>
                  </a:lnTo>
                  <a:lnTo>
                    <a:pt x="1472" y="1075"/>
                  </a:lnTo>
                  <a:lnTo>
                    <a:pt x="1473" y="1096"/>
                  </a:lnTo>
                  <a:lnTo>
                    <a:pt x="1476" y="1117"/>
                  </a:lnTo>
                  <a:lnTo>
                    <a:pt x="1478" y="1138"/>
                  </a:lnTo>
                  <a:lnTo>
                    <a:pt x="1481" y="1159"/>
                  </a:lnTo>
                  <a:lnTo>
                    <a:pt x="1482" y="1180"/>
                  </a:lnTo>
                  <a:lnTo>
                    <a:pt x="1485" y="1201"/>
                  </a:lnTo>
                  <a:lnTo>
                    <a:pt x="1487" y="1221"/>
                  </a:lnTo>
                  <a:lnTo>
                    <a:pt x="1490" y="1242"/>
                  </a:lnTo>
                  <a:lnTo>
                    <a:pt x="1493" y="1262"/>
                  </a:lnTo>
                  <a:lnTo>
                    <a:pt x="1494" y="1281"/>
                  </a:lnTo>
                  <a:lnTo>
                    <a:pt x="1497" y="1301"/>
                  </a:lnTo>
                  <a:lnTo>
                    <a:pt x="1499" y="1319"/>
                  </a:lnTo>
                  <a:lnTo>
                    <a:pt x="1502" y="1338"/>
                  </a:lnTo>
                  <a:lnTo>
                    <a:pt x="1504" y="1356"/>
                  </a:lnTo>
                  <a:lnTo>
                    <a:pt x="1507" y="1375"/>
                  </a:lnTo>
                  <a:lnTo>
                    <a:pt x="1508" y="1391"/>
                  </a:lnTo>
                  <a:lnTo>
                    <a:pt x="1511" y="1408"/>
                  </a:lnTo>
                  <a:lnTo>
                    <a:pt x="1513" y="1424"/>
                  </a:lnTo>
                  <a:lnTo>
                    <a:pt x="1516" y="1441"/>
                  </a:lnTo>
                  <a:lnTo>
                    <a:pt x="1517" y="1456"/>
                  </a:lnTo>
                  <a:lnTo>
                    <a:pt x="1520" y="1469"/>
                  </a:lnTo>
                  <a:lnTo>
                    <a:pt x="1522" y="1484"/>
                  </a:lnTo>
                  <a:lnTo>
                    <a:pt x="1525" y="1498"/>
                  </a:lnTo>
                  <a:lnTo>
                    <a:pt x="1528" y="1510"/>
                  </a:lnTo>
                  <a:lnTo>
                    <a:pt x="1529" y="1522"/>
                  </a:lnTo>
                  <a:lnTo>
                    <a:pt x="1532" y="1534"/>
                  </a:lnTo>
                  <a:lnTo>
                    <a:pt x="1534" y="1545"/>
                  </a:lnTo>
                  <a:lnTo>
                    <a:pt x="1537" y="1555"/>
                  </a:lnTo>
                  <a:lnTo>
                    <a:pt x="1538" y="1566"/>
                  </a:lnTo>
                  <a:lnTo>
                    <a:pt x="1541" y="1575"/>
                  </a:lnTo>
                  <a:lnTo>
                    <a:pt x="1543" y="1582"/>
                  </a:lnTo>
                  <a:lnTo>
                    <a:pt x="1546" y="1591"/>
                  </a:lnTo>
                  <a:lnTo>
                    <a:pt x="1547" y="1599"/>
                  </a:lnTo>
                  <a:lnTo>
                    <a:pt x="1550" y="1606"/>
                  </a:lnTo>
                  <a:lnTo>
                    <a:pt x="1552" y="1614"/>
                  </a:lnTo>
                  <a:lnTo>
                    <a:pt x="1555" y="1620"/>
                  </a:lnTo>
                  <a:lnTo>
                    <a:pt x="1556" y="1626"/>
                  </a:lnTo>
                  <a:lnTo>
                    <a:pt x="1559" y="1632"/>
                  </a:lnTo>
                  <a:lnTo>
                    <a:pt x="1562" y="1637"/>
                  </a:lnTo>
                  <a:lnTo>
                    <a:pt x="1564" y="1641"/>
                  </a:lnTo>
                  <a:lnTo>
                    <a:pt x="1567" y="1647"/>
                  </a:lnTo>
                  <a:lnTo>
                    <a:pt x="1568" y="1650"/>
                  </a:lnTo>
                  <a:lnTo>
                    <a:pt x="1571" y="1655"/>
                  </a:lnTo>
                  <a:lnTo>
                    <a:pt x="1573" y="1659"/>
                  </a:lnTo>
                  <a:lnTo>
                    <a:pt x="1576" y="1662"/>
                  </a:lnTo>
                  <a:lnTo>
                    <a:pt x="1577" y="1665"/>
                  </a:lnTo>
                  <a:lnTo>
                    <a:pt x="1580" y="1668"/>
                  </a:lnTo>
                  <a:lnTo>
                    <a:pt x="1582" y="1671"/>
                  </a:lnTo>
                  <a:lnTo>
                    <a:pt x="1585" y="1674"/>
                  </a:lnTo>
                  <a:lnTo>
                    <a:pt x="1586" y="1677"/>
                  </a:lnTo>
                  <a:lnTo>
                    <a:pt x="1589" y="1680"/>
                  </a:lnTo>
                  <a:lnTo>
                    <a:pt x="1591" y="1683"/>
                  </a:lnTo>
                  <a:lnTo>
                    <a:pt x="1594" y="1685"/>
                  </a:lnTo>
                  <a:lnTo>
                    <a:pt x="1597" y="1688"/>
                  </a:lnTo>
                  <a:lnTo>
                    <a:pt x="1598" y="1689"/>
                  </a:lnTo>
                  <a:lnTo>
                    <a:pt x="1601" y="1692"/>
                  </a:lnTo>
                  <a:lnTo>
                    <a:pt x="1603" y="1694"/>
                  </a:lnTo>
                  <a:lnTo>
                    <a:pt x="1606" y="1697"/>
                  </a:lnTo>
                  <a:lnTo>
                    <a:pt x="1607" y="1698"/>
                  </a:lnTo>
                  <a:lnTo>
                    <a:pt x="1610" y="1700"/>
                  </a:lnTo>
                  <a:lnTo>
                    <a:pt x="1612" y="1703"/>
                  </a:lnTo>
                  <a:lnTo>
                    <a:pt x="1615" y="170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0498" name="Freeform 47">
              <a:extLst>
                <a:ext uri="{FF2B5EF4-FFF2-40B4-BE49-F238E27FC236}">
                  <a16:creationId xmlns:a16="http://schemas.microsoft.com/office/drawing/2014/main" id="{DFD7D4EB-439C-4E26-8BB1-EC17DA61A8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3" y="2939"/>
              <a:ext cx="1617" cy="226"/>
            </a:xfrm>
            <a:custGeom>
              <a:avLst/>
              <a:gdLst>
                <a:gd name="T0" fmla="*/ 22 w 1617"/>
                <a:gd name="T1" fmla="*/ 17 h 226"/>
                <a:gd name="T2" fmla="*/ 48 w 1617"/>
                <a:gd name="T3" fmla="*/ 32 h 226"/>
                <a:gd name="T4" fmla="*/ 74 w 1617"/>
                <a:gd name="T5" fmla="*/ 44 h 226"/>
                <a:gd name="T6" fmla="*/ 99 w 1617"/>
                <a:gd name="T7" fmla="*/ 56 h 226"/>
                <a:gd name="T8" fmla="*/ 125 w 1617"/>
                <a:gd name="T9" fmla="*/ 65 h 226"/>
                <a:gd name="T10" fmla="*/ 149 w 1617"/>
                <a:gd name="T11" fmla="*/ 73 h 226"/>
                <a:gd name="T12" fmla="*/ 175 w 1617"/>
                <a:gd name="T13" fmla="*/ 80 h 226"/>
                <a:gd name="T14" fmla="*/ 200 w 1617"/>
                <a:gd name="T15" fmla="*/ 88 h 226"/>
                <a:gd name="T16" fmla="*/ 226 w 1617"/>
                <a:gd name="T17" fmla="*/ 95 h 226"/>
                <a:gd name="T18" fmla="*/ 251 w 1617"/>
                <a:gd name="T19" fmla="*/ 101 h 226"/>
                <a:gd name="T20" fmla="*/ 277 w 1617"/>
                <a:gd name="T21" fmla="*/ 107 h 226"/>
                <a:gd name="T22" fmla="*/ 302 w 1617"/>
                <a:gd name="T23" fmla="*/ 112 h 226"/>
                <a:gd name="T24" fmla="*/ 328 w 1617"/>
                <a:gd name="T25" fmla="*/ 116 h 226"/>
                <a:gd name="T26" fmla="*/ 354 w 1617"/>
                <a:gd name="T27" fmla="*/ 121 h 226"/>
                <a:gd name="T28" fmla="*/ 379 w 1617"/>
                <a:gd name="T29" fmla="*/ 125 h 226"/>
                <a:gd name="T30" fmla="*/ 405 w 1617"/>
                <a:gd name="T31" fmla="*/ 130 h 226"/>
                <a:gd name="T32" fmla="*/ 430 w 1617"/>
                <a:gd name="T33" fmla="*/ 133 h 226"/>
                <a:gd name="T34" fmla="*/ 456 w 1617"/>
                <a:gd name="T35" fmla="*/ 137 h 226"/>
                <a:gd name="T36" fmla="*/ 482 w 1617"/>
                <a:gd name="T37" fmla="*/ 140 h 226"/>
                <a:gd name="T38" fmla="*/ 507 w 1617"/>
                <a:gd name="T39" fmla="*/ 145 h 226"/>
                <a:gd name="T40" fmla="*/ 531 w 1617"/>
                <a:gd name="T41" fmla="*/ 148 h 226"/>
                <a:gd name="T42" fmla="*/ 557 w 1617"/>
                <a:gd name="T43" fmla="*/ 151 h 226"/>
                <a:gd name="T44" fmla="*/ 582 w 1617"/>
                <a:gd name="T45" fmla="*/ 154 h 226"/>
                <a:gd name="T46" fmla="*/ 608 w 1617"/>
                <a:gd name="T47" fmla="*/ 157 h 226"/>
                <a:gd name="T48" fmla="*/ 634 w 1617"/>
                <a:gd name="T49" fmla="*/ 160 h 226"/>
                <a:gd name="T50" fmla="*/ 659 w 1617"/>
                <a:gd name="T51" fmla="*/ 163 h 226"/>
                <a:gd name="T52" fmla="*/ 685 w 1617"/>
                <a:gd name="T53" fmla="*/ 164 h 226"/>
                <a:gd name="T54" fmla="*/ 710 w 1617"/>
                <a:gd name="T55" fmla="*/ 167 h 226"/>
                <a:gd name="T56" fmla="*/ 734 w 1617"/>
                <a:gd name="T57" fmla="*/ 170 h 226"/>
                <a:gd name="T58" fmla="*/ 760 w 1617"/>
                <a:gd name="T59" fmla="*/ 172 h 226"/>
                <a:gd name="T60" fmla="*/ 786 w 1617"/>
                <a:gd name="T61" fmla="*/ 175 h 226"/>
                <a:gd name="T62" fmla="*/ 811 w 1617"/>
                <a:gd name="T63" fmla="*/ 176 h 226"/>
                <a:gd name="T64" fmla="*/ 837 w 1617"/>
                <a:gd name="T65" fmla="*/ 178 h 226"/>
                <a:gd name="T66" fmla="*/ 862 w 1617"/>
                <a:gd name="T67" fmla="*/ 181 h 226"/>
                <a:gd name="T68" fmla="*/ 888 w 1617"/>
                <a:gd name="T69" fmla="*/ 182 h 226"/>
                <a:gd name="T70" fmla="*/ 912 w 1617"/>
                <a:gd name="T71" fmla="*/ 185 h 226"/>
                <a:gd name="T72" fmla="*/ 938 w 1617"/>
                <a:gd name="T73" fmla="*/ 187 h 226"/>
                <a:gd name="T74" fmla="*/ 963 w 1617"/>
                <a:gd name="T75" fmla="*/ 190 h 226"/>
                <a:gd name="T76" fmla="*/ 989 w 1617"/>
                <a:gd name="T77" fmla="*/ 192 h 226"/>
                <a:gd name="T78" fmla="*/ 1014 w 1617"/>
                <a:gd name="T79" fmla="*/ 193 h 226"/>
                <a:gd name="T80" fmla="*/ 1040 w 1617"/>
                <a:gd name="T81" fmla="*/ 195 h 226"/>
                <a:gd name="T82" fmla="*/ 1066 w 1617"/>
                <a:gd name="T83" fmla="*/ 196 h 226"/>
                <a:gd name="T84" fmla="*/ 1091 w 1617"/>
                <a:gd name="T85" fmla="*/ 198 h 226"/>
                <a:gd name="T86" fmla="*/ 1115 w 1617"/>
                <a:gd name="T87" fmla="*/ 199 h 226"/>
                <a:gd name="T88" fmla="*/ 1141 w 1617"/>
                <a:gd name="T89" fmla="*/ 201 h 226"/>
                <a:gd name="T90" fmla="*/ 1167 w 1617"/>
                <a:gd name="T91" fmla="*/ 202 h 226"/>
                <a:gd name="T92" fmla="*/ 1192 w 1617"/>
                <a:gd name="T93" fmla="*/ 204 h 226"/>
                <a:gd name="T94" fmla="*/ 1218 w 1617"/>
                <a:gd name="T95" fmla="*/ 205 h 226"/>
                <a:gd name="T96" fmla="*/ 1243 w 1617"/>
                <a:gd name="T97" fmla="*/ 207 h 226"/>
                <a:gd name="T98" fmla="*/ 1269 w 1617"/>
                <a:gd name="T99" fmla="*/ 208 h 226"/>
                <a:gd name="T100" fmla="*/ 1293 w 1617"/>
                <a:gd name="T101" fmla="*/ 210 h 226"/>
                <a:gd name="T102" fmla="*/ 1319 w 1617"/>
                <a:gd name="T103" fmla="*/ 211 h 226"/>
                <a:gd name="T104" fmla="*/ 1344 w 1617"/>
                <a:gd name="T105" fmla="*/ 213 h 226"/>
                <a:gd name="T106" fmla="*/ 1370 w 1617"/>
                <a:gd name="T107" fmla="*/ 214 h 226"/>
                <a:gd name="T108" fmla="*/ 1395 w 1617"/>
                <a:gd name="T109" fmla="*/ 216 h 226"/>
                <a:gd name="T110" fmla="*/ 1421 w 1617"/>
                <a:gd name="T111" fmla="*/ 217 h 226"/>
                <a:gd name="T112" fmla="*/ 1446 w 1617"/>
                <a:gd name="T113" fmla="*/ 217 h 226"/>
                <a:gd name="T114" fmla="*/ 1472 w 1617"/>
                <a:gd name="T115" fmla="*/ 219 h 226"/>
                <a:gd name="T116" fmla="*/ 1498 w 1617"/>
                <a:gd name="T117" fmla="*/ 220 h 226"/>
                <a:gd name="T118" fmla="*/ 1523 w 1617"/>
                <a:gd name="T119" fmla="*/ 222 h 226"/>
                <a:gd name="T120" fmla="*/ 1549 w 1617"/>
                <a:gd name="T121" fmla="*/ 223 h 226"/>
                <a:gd name="T122" fmla="*/ 1574 w 1617"/>
                <a:gd name="T123" fmla="*/ 225 h 226"/>
                <a:gd name="T124" fmla="*/ 1600 w 1617"/>
                <a:gd name="T125" fmla="*/ 226 h 22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17"/>
                <a:gd name="T190" fmla="*/ 0 h 226"/>
                <a:gd name="T191" fmla="*/ 1617 w 1617"/>
                <a:gd name="T192" fmla="*/ 226 h 22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17" h="226">
                  <a:moveTo>
                    <a:pt x="0" y="0"/>
                  </a:moveTo>
                  <a:lnTo>
                    <a:pt x="1" y="2"/>
                  </a:lnTo>
                  <a:lnTo>
                    <a:pt x="4" y="3"/>
                  </a:lnTo>
                  <a:lnTo>
                    <a:pt x="6" y="6"/>
                  </a:lnTo>
                  <a:lnTo>
                    <a:pt x="9" y="8"/>
                  </a:lnTo>
                  <a:lnTo>
                    <a:pt x="10" y="9"/>
                  </a:lnTo>
                  <a:lnTo>
                    <a:pt x="13" y="11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21" y="15"/>
                  </a:lnTo>
                  <a:lnTo>
                    <a:pt x="22" y="17"/>
                  </a:lnTo>
                  <a:lnTo>
                    <a:pt x="25" y="18"/>
                  </a:lnTo>
                  <a:lnTo>
                    <a:pt x="27" y="20"/>
                  </a:lnTo>
                  <a:lnTo>
                    <a:pt x="30" y="21"/>
                  </a:lnTo>
                  <a:lnTo>
                    <a:pt x="32" y="23"/>
                  </a:lnTo>
                  <a:lnTo>
                    <a:pt x="35" y="24"/>
                  </a:lnTo>
                  <a:lnTo>
                    <a:pt x="36" y="26"/>
                  </a:lnTo>
                  <a:lnTo>
                    <a:pt x="39" y="27"/>
                  </a:lnTo>
                  <a:lnTo>
                    <a:pt x="41" y="29"/>
                  </a:lnTo>
                  <a:lnTo>
                    <a:pt x="44" y="30"/>
                  </a:lnTo>
                  <a:lnTo>
                    <a:pt x="45" y="30"/>
                  </a:lnTo>
                  <a:lnTo>
                    <a:pt x="48" y="32"/>
                  </a:lnTo>
                  <a:lnTo>
                    <a:pt x="51" y="33"/>
                  </a:lnTo>
                  <a:lnTo>
                    <a:pt x="53" y="35"/>
                  </a:lnTo>
                  <a:lnTo>
                    <a:pt x="56" y="36"/>
                  </a:lnTo>
                  <a:lnTo>
                    <a:pt x="57" y="36"/>
                  </a:lnTo>
                  <a:lnTo>
                    <a:pt x="60" y="38"/>
                  </a:lnTo>
                  <a:lnTo>
                    <a:pt x="62" y="39"/>
                  </a:lnTo>
                  <a:lnTo>
                    <a:pt x="65" y="41"/>
                  </a:lnTo>
                  <a:lnTo>
                    <a:pt x="66" y="41"/>
                  </a:lnTo>
                  <a:lnTo>
                    <a:pt x="69" y="42"/>
                  </a:lnTo>
                  <a:lnTo>
                    <a:pt x="71" y="44"/>
                  </a:lnTo>
                  <a:lnTo>
                    <a:pt x="74" y="44"/>
                  </a:lnTo>
                  <a:lnTo>
                    <a:pt x="75" y="45"/>
                  </a:lnTo>
                  <a:lnTo>
                    <a:pt x="78" y="47"/>
                  </a:lnTo>
                  <a:lnTo>
                    <a:pt x="80" y="48"/>
                  </a:lnTo>
                  <a:lnTo>
                    <a:pt x="83" y="48"/>
                  </a:lnTo>
                  <a:lnTo>
                    <a:pt x="86" y="50"/>
                  </a:lnTo>
                  <a:lnTo>
                    <a:pt x="87" y="50"/>
                  </a:lnTo>
                  <a:lnTo>
                    <a:pt x="90" y="51"/>
                  </a:lnTo>
                  <a:lnTo>
                    <a:pt x="92" y="53"/>
                  </a:lnTo>
                  <a:lnTo>
                    <a:pt x="95" y="53"/>
                  </a:lnTo>
                  <a:lnTo>
                    <a:pt x="96" y="55"/>
                  </a:lnTo>
                  <a:lnTo>
                    <a:pt x="99" y="56"/>
                  </a:lnTo>
                  <a:lnTo>
                    <a:pt x="101" y="56"/>
                  </a:lnTo>
                  <a:lnTo>
                    <a:pt x="104" y="58"/>
                  </a:lnTo>
                  <a:lnTo>
                    <a:pt x="105" y="58"/>
                  </a:lnTo>
                  <a:lnTo>
                    <a:pt x="108" y="59"/>
                  </a:lnTo>
                  <a:lnTo>
                    <a:pt x="110" y="59"/>
                  </a:lnTo>
                  <a:lnTo>
                    <a:pt x="113" y="61"/>
                  </a:lnTo>
                  <a:lnTo>
                    <a:pt x="114" y="62"/>
                  </a:lnTo>
                  <a:lnTo>
                    <a:pt x="117" y="62"/>
                  </a:lnTo>
                  <a:lnTo>
                    <a:pt x="120" y="64"/>
                  </a:lnTo>
                  <a:lnTo>
                    <a:pt x="122" y="64"/>
                  </a:lnTo>
                  <a:lnTo>
                    <a:pt x="125" y="65"/>
                  </a:lnTo>
                  <a:lnTo>
                    <a:pt x="126" y="65"/>
                  </a:lnTo>
                  <a:lnTo>
                    <a:pt x="129" y="67"/>
                  </a:lnTo>
                  <a:lnTo>
                    <a:pt x="131" y="67"/>
                  </a:lnTo>
                  <a:lnTo>
                    <a:pt x="134" y="68"/>
                  </a:lnTo>
                  <a:lnTo>
                    <a:pt x="135" y="68"/>
                  </a:lnTo>
                  <a:lnTo>
                    <a:pt x="138" y="70"/>
                  </a:lnTo>
                  <a:lnTo>
                    <a:pt x="140" y="70"/>
                  </a:lnTo>
                  <a:lnTo>
                    <a:pt x="143" y="71"/>
                  </a:lnTo>
                  <a:lnTo>
                    <a:pt x="144" y="71"/>
                  </a:lnTo>
                  <a:lnTo>
                    <a:pt x="147" y="73"/>
                  </a:lnTo>
                  <a:lnTo>
                    <a:pt x="149" y="73"/>
                  </a:lnTo>
                  <a:lnTo>
                    <a:pt x="152" y="74"/>
                  </a:lnTo>
                  <a:lnTo>
                    <a:pt x="155" y="74"/>
                  </a:lnTo>
                  <a:lnTo>
                    <a:pt x="156" y="76"/>
                  </a:lnTo>
                  <a:lnTo>
                    <a:pt x="159" y="76"/>
                  </a:lnTo>
                  <a:lnTo>
                    <a:pt x="161" y="77"/>
                  </a:lnTo>
                  <a:lnTo>
                    <a:pt x="164" y="77"/>
                  </a:lnTo>
                  <a:lnTo>
                    <a:pt x="165" y="79"/>
                  </a:lnTo>
                  <a:lnTo>
                    <a:pt x="168" y="79"/>
                  </a:lnTo>
                  <a:lnTo>
                    <a:pt x="170" y="80"/>
                  </a:lnTo>
                  <a:lnTo>
                    <a:pt x="173" y="80"/>
                  </a:lnTo>
                  <a:lnTo>
                    <a:pt x="175" y="80"/>
                  </a:lnTo>
                  <a:lnTo>
                    <a:pt x="178" y="82"/>
                  </a:lnTo>
                  <a:lnTo>
                    <a:pt x="179" y="82"/>
                  </a:lnTo>
                  <a:lnTo>
                    <a:pt x="182" y="83"/>
                  </a:lnTo>
                  <a:lnTo>
                    <a:pt x="184" y="83"/>
                  </a:lnTo>
                  <a:lnTo>
                    <a:pt x="187" y="85"/>
                  </a:lnTo>
                  <a:lnTo>
                    <a:pt x="190" y="85"/>
                  </a:lnTo>
                  <a:lnTo>
                    <a:pt x="191" y="86"/>
                  </a:lnTo>
                  <a:lnTo>
                    <a:pt x="194" y="86"/>
                  </a:lnTo>
                  <a:lnTo>
                    <a:pt x="196" y="86"/>
                  </a:lnTo>
                  <a:lnTo>
                    <a:pt x="199" y="88"/>
                  </a:lnTo>
                  <a:lnTo>
                    <a:pt x="200" y="88"/>
                  </a:lnTo>
                  <a:lnTo>
                    <a:pt x="203" y="89"/>
                  </a:lnTo>
                  <a:lnTo>
                    <a:pt x="205" y="89"/>
                  </a:lnTo>
                  <a:lnTo>
                    <a:pt x="208" y="89"/>
                  </a:lnTo>
                  <a:lnTo>
                    <a:pt x="209" y="91"/>
                  </a:lnTo>
                  <a:lnTo>
                    <a:pt x="212" y="91"/>
                  </a:lnTo>
                  <a:lnTo>
                    <a:pt x="214" y="92"/>
                  </a:lnTo>
                  <a:lnTo>
                    <a:pt x="217" y="92"/>
                  </a:lnTo>
                  <a:lnTo>
                    <a:pt x="218" y="92"/>
                  </a:lnTo>
                  <a:lnTo>
                    <a:pt x="221" y="94"/>
                  </a:lnTo>
                  <a:lnTo>
                    <a:pt x="224" y="94"/>
                  </a:lnTo>
                  <a:lnTo>
                    <a:pt x="226" y="95"/>
                  </a:lnTo>
                  <a:lnTo>
                    <a:pt x="229" y="95"/>
                  </a:lnTo>
                  <a:lnTo>
                    <a:pt x="230" y="95"/>
                  </a:lnTo>
                  <a:lnTo>
                    <a:pt x="233" y="97"/>
                  </a:lnTo>
                  <a:lnTo>
                    <a:pt x="235" y="97"/>
                  </a:lnTo>
                  <a:lnTo>
                    <a:pt x="238" y="98"/>
                  </a:lnTo>
                  <a:lnTo>
                    <a:pt x="239" y="98"/>
                  </a:lnTo>
                  <a:lnTo>
                    <a:pt x="242" y="98"/>
                  </a:lnTo>
                  <a:lnTo>
                    <a:pt x="244" y="100"/>
                  </a:lnTo>
                  <a:lnTo>
                    <a:pt x="247" y="100"/>
                  </a:lnTo>
                  <a:lnTo>
                    <a:pt x="250" y="100"/>
                  </a:lnTo>
                  <a:lnTo>
                    <a:pt x="251" y="101"/>
                  </a:lnTo>
                  <a:lnTo>
                    <a:pt x="254" y="101"/>
                  </a:lnTo>
                  <a:lnTo>
                    <a:pt x="256" y="101"/>
                  </a:lnTo>
                  <a:lnTo>
                    <a:pt x="259" y="103"/>
                  </a:lnTo>
                  <a:lnTo>
                    <a:pt x="260" y="103"/>
                  </a:lnTo>
                  <a:lnTo>
                    <a:pt x="263" y="104"/>
                  </a:lnTo>
                  <a:lnTo>
                    <a:pt x="265" y="104"/>
                  </a:lnTo>
                  <a:lnTo>
                    <a:pt x="268" y="104"/>
                  </a:lnTo>
                  <a:lnTo>
                    <a:pt x="269" y="106"/>
                  </a:lnTo>
                  <a:lnTo>
                    <a:pt x="272" y="106"/>
                  </a:lnTo>
                  <a:lnTo>
                    <a:pt x="275" y="106"/>
                  </a:lnTo>
                  <a:lnTo>
                    <a:pt x="277" y="107"/>
                  </a:lnTo>
                  <a:lnTo>
                    <a:pt x="280" y="107"/>
                  </a:lnTo>
                  <a:lnTo>
                    <a:pt x="281" y="107"/>
                  </a:lnTo>
                  <a:lnTo>
                    <a:pt x="284" y="107"/>
                  </a:lnTo>
                  <a:lnTo>
                    <a:pt x="286" y="109"/>
                  </a:lnTo>
                  <a:lnTo>
                    <a:pt x="289" y="109"/>
                  </a:lnTo>
                  <a:lnTo>
                    <a:pt x="290" y="109"/>
                  </a:lnTo>
                  <a:lnTo>
                    <a:pt x="293" y="110"/>
                  </a:lnTo>
                  <a:lnTo>
                    <a:pt x="296" y="110"/>
                  </a:lnTo>
                  <a:lnTo>
                    <a:pt x="298" y="110"/>
                  </a:lnTo>
                  <a:lnTo>
                    <a:pt x="301" y="112"/>
                  </a:lnTo>
                  <a:lnTo>
                    <a:pt x="302" y="112"/>
                  </a:lnTo>
                  <a:lnTo>
                    <a:pt x="305" y="112"/>
                  </a:lnTo>
                  <a:lnTo>
                    <a:pt x="307" y="113"/>
                  </a:lnTo>
                  <a:lnTo>
                    <a:pt x="310" y="113"/>
                  </a:lnTo>
                  <a:lnTo>
                    <a:pt x="313" y="113"/>
                  </a:lnTo>
                  <a:lnTo>
                    <a:pt x="315" y="113"/>
                  </a:lnTo>
                  <a:lnTo>
                    <a:pt x="318" y="115"/>
                  </a:lnTo>
                  <a:lnTo>
                    <a:pt x="319" y="115"/>
                  </a:lnTo>
                  <a:lnTo>
                    <a:pt x="322" y="115"/>
                  </a:lnTo>
                  <a:lnTo>
                    <a:pt x="324" y="116"/>
                  </a:lnTo>
                  <a:lnTo>
                    <a:pt x="327" y="116"/>
                  </a:lnTo>
                  <a:lnTo>
                    <a:pt x="328" y="116"/>
                  </a:lnTo>
                  <a:lnTo>
                    <a:pt x="331" y="116"/>
                  </a:lnTo>
                  <a:lnTo>
                    <a:pt x="333" y="118"/>
                  </a:lnTo>
                  <a:lnTo>
                    <a:pt x="336" y="118"/>
                  </a:lnTo>
                  <a:lnTo>
                    <a:pt x="339" y="118"/>
                  </a:lnTo>
                  <a:lnTo>
                    <a:pt x="340" y="119"/>
                  </a:lnTo>
                  <a:lnTo>
                    <a:pt x="343" y="119"/>
                  </a:lnTo>
                  <a:lnTo>
                    <a:pt x="345" y="119"/>
                  </a:lnTo>
                  <a:lnTo>
                    <a:pt x="348" y="119"/>
                  </a:lnTo>
                  <a:lnTo>
                    <a:pt x="349" y="121"/>
                  </a:lnTo>
                  <a:lnTo>
                    <a:pt x="352" y="121"/>
                  </a:lnTo>
                  <a:lnTo>
                    <a:pt x="354" y="121"/>
                  </a:lnTo>
                  <a:lnTo>
                    <a:pt x="357" y="121"/>
                  </a:lnTo>
                  <a:lnTo>
                    <a:pt x="358" y="122"/>
                  </a:lnTo>
                  <a:lnTo>
                    <a:pt x="361" y="122"/>
                  </a:lnTo>
                  <a:lnTo>
                    <a:pt x="364" y="122"/>
                  </a:lnTo>
                  <a:lnTo>
                    <a:pt x="366" y="122"/>
                  </a:lnTo>
                  <a:lnTo>
                    <a:pt x="369" y="124"/>
                  </a:lnTo>
                  <a:lnTo>
                    <a:pt x="370" y="124"/>
                  </a:lnTo>
                  <a:lnTo>
                    <a:pt x="373" y="124"/>
                  </a:lnTo>
                  <a:lnTo>
                    <a:pt x="375" y="125"/>
                  </a:lnTo>
                  <a:lnTo>
                    <a:pt x="378" y="125"/>
                  </a:lnTo>
                  <a:lnTo>
                    <a:pt x="379" y="125"/>
                  </a:lnTo>
                  <a:lnTo>
                    <a:pt x="382" y="125"/>
                  </a:lnTo>
                  <a:lnTo>
                    <a:pt x="384" y="127"/>
                  </a:lnTo>
                  <a:lnTo>
                    <a:pt x="387" y="127"/>
                  </a:lnTo>
                  <a:lnTo>
                    <a:pt x="388" y="127"/>
                  </a:lnTo>
                  <a:lnTo>
                    <a:pt x="391" y="127"/>
                  </a:lnTo>
                  <a:lnTo>
                    <a:pt x="393" y="128"/>
                  </a:lnTo>
                  <a:lnTo>
                    <a:pt x="396" y="128"/>
                  </a:lnTo>
                  <a:lnTo>
                    <a:pt x="399" y="128"/>
                  </a:lnTo>
                  <a:lnTo>
                    <a:pt x="400" y="128"/>
                  </a:lnTo>
                  <a:lnTo>
                    <a:pt x="403" y="130"/>
                  </a:lnTo>
                  <a:lnTo>
                    <a:pt x="405" y="130"/>
                  </a:lnTo>
                  <a:lnTo>
                    <a:pt x="408" y="130"/>
                  </a:lnTo>
                  <a:lnTo>
                    <a:pt x="409" y="130"/>
                  </a:lnTo>
                  <a:lnTo>
                    <a:pt x="412" y="131"/>
                  </a:lnTo>
                  <a:lnTo>
                    <a:pt x="414" y="131"/>
                  </a:lnTo>
                  <a:lnTo>
                    <a:pt x="417" y="131"/>
                  </a:lnTo>
                  <a:lnTo>
                    <a:pt x="418" y="131"/>
                  </a:lnTo>
                  <a:lnTo>
                    <a:pt x="421" y="133"/>
                  </a:lnTo>
                  <a:lnTo>
                    <a:pt x="423" y="133"/>
                  </a:lnTo>
                  <a:lnTo>
                    <a:pt x="426" y="133"/>
                  </a:lnTo>
                  <a:lnTo>
                    <a:pt x="427" y="133"/>
                  </a:lnTo>
                  <a:lnTo>
                    <a:pt x="430" y="133"/>
                  </a:lnTo>
                  <a:lnTo>
                    <a:pt x="433" y="134"/>
                  </a:lnTo>
                  <a:lnTo>
                    <a:pt x="435" y="134"/>
                  </a:lnTo>
                  <a:lnTo>
                    <a:pt x="438" y="134"/>
                  </a:lnTo>
                  <a:lnTo>
                    <a:pt x="439" y="134"/>
                  </a:lnTo>
                  <a:lnTo>
                    <a:pt x="442" y="136"/>
                  </a:lnTo>
                  <a:lnTo>
                    <a:pt x="444" y="136"/>
                  </a:lnTo>
                  <a:lnTo>
                    <a:pt x="447" y="136"/>
                  </a:lnTo>
                  <a:lnTo>
                    <a:pt x="448" y="136"/>
                  </a:lnTo>
                  <a:lnTo>
                    <a:pt x="451" y="137"/>
                  </a:lnTo>
                  <a:lnTo>
                    <a:pt x="453" y="137"/>
                  </a:lnTo>
                  <a:lnTo>
                    <a:pt x="456" y="137"/>
                  </a:lnTo>
                  <a:lnTo>
                    <a:pt x="458" y="137"/>
                  </a:lnTo>
                  <a:lnTo>
                    <a:pt x="461" y="137"/>
                  </a:lnTo>
                  <a:lnTo>
                    <a:pt x="462" y="139"/>
                  </a:lnTo>
                  <a:lnTo>
                    <a:pt x="465" y="139"/>
                  </a:lnTo>
                  <a:lnTo>
                    <a:pt x="468" y="139"/>
                  </a:lnTo>
                  <a:lnTo>
                    <a:pt x="470" y="139"/>
                  </a:lnTo>
                  <a:lnTo>
                    <a:pt x="473" y="139"/>
                  </a:lnTo>
                  <a:lnTo>
                    <a:pt x="474" y="140"/>
                  </a:lnTo>
                  <a:lnTo>
                    <a:pt x="477" y="140"/>
                  </a:lnTo>
                  <a:lnTo>
                    <a:pt x="479" y="140"/>
                  </a:lnTo>
                  <a:lnTo>
                    <a:pt x="482" y="140"/>
                  </a:lnTo>
                  <a:lnTo>
                    <a:pt x="483" y="142"/>
                  </a:lnTo>
                  <a:lnTo>
                    <a:pt x="486" y="142"/>
                  </a:lnTo>
                  <a:lnTo>
                    <a:pt x="488" y="142"/>
                  </a:lnTo>
                  <a:lnTo>
                    <a:pt x="491" y="142"/>
                  </a:lnTo>
                  <a:lnTo>
                    <a:pt x="492" y="142"/>
                  </a:lnTo>
                  <a:lnTo>
                    <a:pt x="495" y="143"/>
                  </a:lnTo>
                  <a:lnTo>
                    <a:pt x="497" y="143"/>
                  </a:lnTo>
                  <a:lnTo>
                    <a:pt x="500" y="143"/>
                  </a:lnTo>
                  <a:lnTo>
                    <a:pt x="503" y="143"/>
                  </a:lnTo>
                  <a:lnTo>
                    <a:pt x="504" y="143"/>
                  </a:lnTo>
                  <a:lnTo>
                    <a:pt x="507" y="145"/>
                  </a:lnTo>
                  <a:lnTo>
                    <a:pt x="509" y="145"/>
                  </a:lnTo>
                  <a:lnTo>
                    <a:pt x="512" y="145"/>
                  </a:lnTo>
                  <a:lnTo>
                    <a:pt x="513" y="145"/>
                  </a:lnTo>
                  <a:lnTo>
                    <a:pt x="516" y="145"/>
                  </a:lnTo>
                  <a:lnTo>
                    <a:pt x="518" y="146"/>
                  </a:lnTo>
                  <a:lnTo>
                    <a:pt x="521" y="146"/>
                  </a:lnTo>
                  <a:lnTo>
                    <a:pt x="522" y="146"/>
                  </a:lnTo>
                  <a:lnTo>
                    <a:pt x="525" y="146"/>
                  </a:lnTo>
                  <a:lnTo>
                    <a:pt x="527" y="146"/>
                  </a:lnTo>
                  <a:lnTo>
                    <a:pt x="530" y="146"/>
                  </a:lnTo>
                  <a:lnTo>
                    <a:pt x="531" y="148"/>
                  </a:lnTo>
                  <a:lnTo>
                    <a:pt x="534" y="148"/>
                  </a:lnTo>
                  <a:lnTo>
                    <a:pt x="537" y="148"/>
                  </a:lnTo>
                  <a:lnTo>
                    <a:pt x="539" y="148"/>
                  </a:lnTo>
                  <a:lnTo>
                    <a:pt x="542" y="148"/>
                  </a:lnTo>
                  <a:lnTo>
                    <a:pt x="543" y="149"/>
                  </a:lnTo>
                  <a:lnTo>
                    <a:pt x="546" y="149"/>
                  </a:lnTo>
                  <a:lnTo>
                    <a:pt x="548" y="149"/>
                  </a:lnTo>
                  <a:lnTo>
                    <a:pt x="551" y="149"/>
                  </a:lnTo>
                  <a:lnTo>
                    <a:pt x="552" y="149"/>
                  </a:lnTo>
                  <a:lnTo>
                    <a:pt x="555" y="149"/>
                  </a:lnTo>
                  <a:lnTo>
                    <a:pt x="557" y="151"/>
                  </a:lnTo>
                  <a:lnTo>
                    <a:pt x="560" y="151"/>
                  </a:lnTo>
                  <a:lnTo>
                    <a:pt x="561" y="151"/>
                  </a:lnTo>
                  <a:lnTo>
                    <a:pt x="564" y="151"/>
                  </a:lnTo>
                  <a:lnTo>
                    <a:pt x="566" y="151"/>
                  </a:lnTo>
                  <a:lnTo>
                    <a:pt x="569" y="152"/>
                  </a:lnTo>
                  <a:lnTo>
                    <a:pt x="572" y="152"/>
                  </a:lnTo>
                  <a:lnTo>
                    <a:pt x="573" y="152"/>
                  </a:lnTo>
                  <a:lnTo>
                    <a:pt x="576" y="152"/>
                  </a:lnTo>
                  <a:lnTo>
                    <a:pt x="578" y="152"/>
                  </a:lnTo>
                  <a:lnTo>
                    <a:pt x="581" y="152"/>
                  </a:lnTo>
                  <a:lnTo>
                    <a:pt x="582" y="154"/>
                  </a:lnTo>
                  <a:lnTo>
                    <a:pt x="585" y="154"/>
                  </a:lnTo>
                  <a:lnTo>
                    <a:pt x="587" y="154"/>
                  </a:lnTo>
                  <a:lnTo>
                    <a:pt x="590" y="154"/>
                  </a:lnTo>
                  <a:lnTo>
                    <a:pt x="591" y="154"/>
                  </a:lnTo>
                  <a:lnTo>
                    <a:pt x="594" y="154"/>
                  </a:lnTo>
                  <a:lnTo>
                    <a:pt x="596" y="155"/>
                  </a:lnTo>
                  <a:lnTo>
                    <a:pt x="599" y="155"/>
                  </a:lnTo>
                  <a:lnTo>
                    <a:pt x="601" y="155"/>
                  </a:lnTo>
                  <a:lnTo>
                    <a:pt x="604" y="155"/>
                  </a:lnTo>
                  <a:lnTo>
                    <a:pt x="607" y="155"/>
                  </a:lnTo>
                  <a:lnTo>
                    <a:pt x="608" y="157"/>
                  </a:lnTo>
                  <a:lnTo>
                    <a:pt x="611" y="157"/>
                  </a:lnTo>
                  <a:lnTo>
                    <a:pt x="613" y="157"/>
                  </a:lnTo>
                  <a:lnTo>
                    <a:pt x="616" y="157"/>
                  </a:lnTo>
                  <a:lnTo>
                    <a:pt x="617" y="157"/>
                  </a:lnTo>
                  <a:lnTo>
                    <a:pt x="620" y="157"/>
                  </a:lnTo>
                  <a:lnTo>
                    <a:pt x="622" y="158"/>
                  </a:lnTo>
                  <a:lnTo>
                    <a:pt x="625" y="158"/>
                  </a:lnTo>
                  <a:lnTo>
                    <a:pt x="626" y="158"/>
                  </a:lnTo>
                  <a:lnTo>
                    <a:pt x="629" y="158"/>
                  </a:lnTo>
                  <a:lnTo>
                    <a:pt x="631" y="158"/>
                  </a:lnTo>
                  <a:lnTo>
                    <a:pt x="634" y="160"/>
                  </a:lnTo>
                  <a:lnTo>
                    <a:pt x="635" y="160"/>
                  </a:lnTo>
                  <a:lnTo>
                    <a:pt x="638" y="160"/>
                  </a:lnTo>
                  <a:lnTo>
                    <a:pt x="641" y="160"/>
                  </a:lnTo>
                  <a:lnTo>
                    <a:pt x="643" y="160"/>
                  </a:lnTo>
                  <a:lnTo>
                    <a:pt x="646" y="161"/>
                  </a:lnTo>
                  <a:lnTo>
                    <a:pt x="647" y="161"/>
                  </a:lnTo>
                  <a:lnTo>
                    <a:pt x="650" y="161"/>
                  </a:lnTo>
                  <a:lnTo>
                    <a:pt x="652" y="161"/>
                  </a:lnTo>
                  <a:lnTo>
                    <a:pt x="655" y="161"/>
                  </a:lnTo>
                  <a:lnTo>
                    <a:pt x="656" y="161"/>
                  </a:lnTo>
                  <a:lnTo>
                    <a:pt x="659" y="163"/>
                  </a:lnTo>
                  <a:lnTo>
                    <a:pt x="661" y="163"/>
                  </a:lnTo>
                  <a:lnTo>
                    <a:pt x="664" y="163"/>
                  </a:lnTo>
                  <a:lnTo>
                    <a:pt x="665" y="163"/>
                  </a:lnTo>
                  <a:lnTo>
                    <a:pt x="668" y="163"/>
                  </a:lnTo>
                  <a:lnTo>
                    <a:pt x="670" y="163"/>
                  </a:lnTo>
                  <a:lnTo>
                    <a:pt x="673" y="164"/>
                  </a:lnTo>
                  <a:lnTo>
                    <a:pt x="676" y="164"/>
                  </a:lnTo>
                  <a:lnTo>
                    <a:pt x="677" y="164"/>
                  </a:lnTo>
                  <a:lnTo>
                    <a:pt x="680" y="164"/>
                  </a:lnTo>
                  <a:lnTo>
                    <a:pt x="682" y="164"/>
                  </a:lnTo>
                  <a:lnTo>
                    <a:pt x="685" y="164"/>
                  </a:lnTo>
                  <a:lnTo>
                    <a:pt x="686" y="166"/>
                  </a:lnTo>
                  <a:lnTo>
                    <a:pt x="689" y="166"/>
                  </a:lnTo>
                  <a:lnTo>
                    <a:pt x="691" y="166"/>
                  </a:lnTo>
                  <a:lnTo>
                    <a:pt x="694" y="166"/>
                  </a:lnTo>
                  <a:lnTo>
                    <a:pt x="695" y="166"/>
                  </a:lnTo>
                  <a:lnTo>
                    <a:pt x="698" y="166"/>
                  </a:lnTo>
                  <a:lnTo>
                    <a:pt x="700" y="167"/>
                  </a:lnTo>
                  <a:lnTo>
                    <a:pt x="703" y="167"/>
                  </a:lnTo>
                  <a:lnTo>
                    <a:pt x="704" y="167"/>
                  </a:lnTo>
                  <a:lnTo>
                    <a:pt x="707" y="167"/>
                  </a:lnTo>
                  <a:lnTo>
                    <a:pt x="710" y="167"/>
                  </a:lnTo>
                  <a:lnTo>
                    <a:pt x="712" y="167"/>
                  </a:lnTo>
                  <a:lnTo>
                    <a:pt x="715" y="167"/>
                  </a:lnTo>
                  <a:lnTo>
                    <a:pt x="716" y="169"/>
                  </a:lnTo>
                  <a:lnTo>
                    <a:pt x="719" y="169"/>
                  </a:lnTo>
                  <a:lnTo>
                    <a:pt x="721" y="169"/>
                  </a:lnTo>
                  <a:lnTo>
                    <a:pt x="724" y="169"/>
                  </a:lnTo>
                  <a:lnTo>
                    <a:pt x="725" y="169"/>
                  </a:lnTo>
                  <a:lnTo>
                    <a:pt x="728" y="169"/>
                  </a:lnTo>
                  <a:lnTo>
                    <a:pt x="730" y="169"/>
                  </a:lnTo>
                  <a:lnTo>
                    <a:pt x="733" y="169"/>
                  </a:lnTo>
                  <a:lnTo>
                    <a:pt x="734" y="170"/>
                  </a:lnTo>
                  <a:lnTo>
                    <a:pt x="737" y="170"/>
                  </a:lnTo>
                  <a:lnTo>
                    <a:pt x="739" y="170"/>
                  </a:lnTo>
                  <a:lnTo>
                    <a:pt x="742" y="170"/>
                  </a:lnTo>
                  <a:lnTo>
                    <a:pt x="745" y="170"/>
                  </a:lnTo>
                  <a:lnTo>
                    <a:pt x="747" y="170"/>
                  </a:lnTo>
                  <a:lnTo>
                    <a:pt x="750" y="170"/>
                  </a:lnTo>
                  <a:lnTo>
                    <a:pt x="751" y="172"/>
                  </a:lnTo>
                  <a:lnTo>
                    <a:pt x="754" y="172"/>
                  </a:lnTo>
                  <a:lnTo>
                    <a:pt x="756" y="172"/>
                  </a:lnTo>
                  <a:lnTo>
                    <a:pt x="759" y="172"/>
                  </a:lnTo>
                  <a:lnTo>
                    <a:pt x="760" y="172"/>
                  </a:lnTo>
                  <a:lnTo>
                    <a:pt x="763" y="172"/>
                  </a:lnTo>
                  <a:lnTo>
                    <a:pt x="765" y="172"/>
                  </a:lnTo>
                  <a:lnTo>
                    <a:pt x="768" y="172"/>
                  </a:lnTo>
                  <a:lnTo>
                    <a:pt x="769" y="173"/>
                  </a:lnTo>
                  <a:lnTo>
                    <a:pt x="772" y="173"/>
                  </a:lnTo>
                  <a:lnTo>
                    <a:pt x="774" y="173"/>
                  </a:lnTo>
                  <a:lnTo>
                    <a:pt x="777" y="173"/>
                  </a:lnTo>
                  <a:lnTo>
                    <a:pt x="780" y="173"/>
                  </a:lnTo>
                  <a:lnTo>
                    <a:pt x="781" y="173"/>
                  </a:lnTo>
                  <a:lnTo>
                    <a:pt x="784" y="173"/>
                  </a:lnTo>
                  <a:lnTo>
                    <a:pt x="786" y="175"/>
                  </a:lnTo>
                  <a:lnTo>
                    <a:pt x="789" y="175"/>
                  </a:lnTo>
                  <a:lnTo>
                    <a:pt x="790" y="175"/>
                  </a:lnTo>
                  <a:lnTo>
                    <a:pt x="793" y="175"/>
                  </a:lnTo>
                  <a:lnTo>
                    <a:pt x="795" y="175"/>
                  </a:lnTo>
                  <a:lnTo>
                    <a:pt x="798" y="175"/>
                  </a:lnTo>
                  <a:lnTo>
                    <a:pt x="799" y="175"/>
                  </a:lnTo>
                  <a:lnTo>
                    <a:pt x="802" y="175"/>
                  </a:lnTo>
                  <a:lnTo>
                    <a:pt x="804" y="176"/>
                  </a:lnTo>
                  <a:lnTo>
                    <a:pt x="807" y="176"/>
                  </a:lnTo>
                  <a:lnTo>
                    <a:pt x="808" y="176"/>
                  </a:lnTo>
                  <a:lnTo>
                    <a:pt x="811" y="176"/>
                  </a:lnTo>
                  <a:lnTo>
                    <a:pt x="814" y="176"/>
                  </a:lnTo>
                  <a:lnTo>
                    <a:pt x="816" y="176"/>
                  </a:lnTo>
                  <a:lnTo>
                    <a:pt x="819" y="176"/>
                  </a:lnTo>
                  <a:lnTo>
                    <a:pt x="820" y="178"/>
                  </a:lnTo>
                  <a:lnTo>
                    <a:pt x="823" y="178"/>
                  </a:lnTo>
                  <a:lnTo>
                    <a:pt x="825" y="178"/>
                  </a:lnTo>
                  <a:lnTo>
                    <a:pt x="828" y="178"/>
                  </a:lnTo>
                  <a:lnTo>
                    <a:pt x="829" y="178"/>
                  </a:lnTo>
                  <a:lnTo>
                    <a:pt x="832" y="178"/>
                  </a:lnTo>
                  <a:lnTo>
                    <a:pt x="834" y="178"/>
                  </a:lnTo>
                  <a:lnTo>
                    <a:pt x="837" y="178"/>
                  </a:lnTo>
                  <a:lnTo>
                    <a:pt x="838" y="179"/>
                  </a:lnTo>
                  <a:lnTo>
                    <a:pt x="841" y="179"/>
                  </a:lnTo>
                  <a:lnTo>
                    <a:pt x="843" y="179"/>
                  </a:lnTo>
                  <a:lnTo>
                    <a:pt x="846" y="179"/>
                  </a:lnTo>
                  <a:lnTo>
                    <a:pt x="849" y="179"/>
                  </a:lnTo>
                  <a:lnTo>
                    <a:pt x="850" y="179"/>
                  </a:lnTo>
                  <a:lnTo>
                    <a:pt x="853" y="179"/>
                  </a:lnTo>
                  <a:lnTo>
                    <a:pt x="855" y="181"/>
                  </a:lnTo>
                  <a:lnTo>
                    <a:pt x="858" y="181"/>
                  </a:lnTo>
                  <a:lnTo>
                    <a:pt x="859" y="181"/>
                  </a:lnTo>
                  <a:lnTo>
                    <a:pt x="862" y="181"/>
                  </a:lnTo>
                  <a:lnTo>
                    <a:pt x="864" y="181"/>
                  </a:lnTo>
                  <a:lnTo>
                    <a:pt x="867" y="181"/>
                  </a:lnTo>
                  <a:lnTo>
                    <a:pt x="868" y="181"/>
                  </a:lnTo>
                  <a:lnTo>
                    <a:pt x="871" y="181"/>
                  </a:lnTo>
                  <a:lnTo>
                    <a:pt x="873" y="182"/>
                  </a:lnTo>
                  <a:lnTo>
                    <a:pt x="876" y="182"/>
                  </a:lnTo>
                  <a:lnTo>
                    <a:pt x="877" y="182"/>
                  </a:lnTo>
                  <a:lnTo>
                    <a:pt x="880" y="182"/>
                  </a:lnTo>
                  <a:lnTo>
                    <a:pt x="884" y="182"/>
                  </a:lnTo>
                  <a:lnTo>
                    <a:pt x="885" y="182"/>
                  </a:lnTo>
                  <a:lnTo>
                    <a:pt x="888" y="182"/>
                  </a:lnTo>
                  <a:lnTo>
                    <a:pt x="890" y="184"/>
                  </a:lnTo>
                  <a:lnTo>
                    <a:pt x="893" y="184"/>
                  </a:lnTo>
                  <a:lnTo>
                    <a:pt x="894" y="184"/>
                  </a:lnTo>
                  <a:lnTo>
                    <a:pt x="897" y="184"/>
                  </a:lnTo>
                  <a:lnTo>
                    <a:pt x="899" y="184"/>
                  </a:lnTo>
                  <a:lnTo>
                    <a:pt x="902" y="184"/>
                  </a:lnTo>
                  <a:lnTo>
                    <a:pt x="903" y="184"/>
                  </a:lnTo>
                  <a:lnTo>
                    <a:pt x="906" y="184"/>
                  </a:lnTo>
                  <a:lnTo>
                    <a:pt x="908" y="185"/>
                  </a:lnTo>
                  <a:lnTo>
                    <a:pt x="911" y="185"/>
                  </a:lnTo>
                  <a:lnTo>
                    <a:pt x="912" y="185"/>
                  </a:lnTo>
                  <a:lnTo>
                    <a:pt x="915" y="185"/>
                  </a:lnTo>
                  <a:lnTo>
                    <a:pt x="918" y="185"/>
                  </a:lnTo>
                  <a:lnTo>
                    <a:pt x="920" y="185"/>
                  </a:lnTo>
                  <a:lnTo>
                    <a:pt x="923" y="185"/>
                  </a:lnTo>
                  <a:lnTo>
                    <a:pt x="924" y="185"/>
                  </a:lnTo>
                  <a:lnTo>
                    <a:pt x="927" y="187"/>
                  </a:lnTo>
                  <a:lnTo>
                    <a:pt x="929" y="187"/>
                  </a:lnTo>
                  <a:lnTo>
                    <a:pt x="932" y="187"/>
                  </a:lnTo>
                  <a:lnTo>
                    <a:pt x="933" y="187"/>
                  </a:lnTo>
                  <a:lnTo>
                    <a:pt x="936" y="187"/>
                  </a:lnTo>
                  <a:lnTo>
                    <a:pt x="938" y="187"/>
                  </a:lnTo>
                  <a:lnTo>
                    <a:pt x="941" y="187"/>
                  </a:lnTo>
                  <a:lnTo>
                    <a:pt x="942" y="187"/>
                  </a:lnTo>
                  <a:lnTo>
                    <a:pt x="945" y="189"/>
                  </a:lnTo>
                  <a:lnTo>
                    <a:pt x="947" y="189"/>
                  </a:lnTo>
                  <a:lnTo>
                    <a:pt x="950" y="189"/>
                  </a:lnTo>
                  <a:lnTo>
                    <a:pt x="953" y="189"/>
                  </a:lnTo>
                  <a:lnTo>
                    <a:pt x="954" y="189"/>
                  </a:lnTo>
                  <a:lnTo>
                    <a:pt x="957" y="189"/>
                  </a:lnTo>
                  <a:lnTo>
                    <a:pt x="959" y="189"/>
                  </a:lnTo>
                  <a:lnTo>
                    <a:pt x="962" y="189"/>
                  </a:lnTo>
                  <a:lnTo>
                    <a:pt x="963" y="190"/>
                  </a:lnTo>
                  <a:lnTo>
                    <a:pt x="966" y="190"/>
                  </a:lnTo>
                  <a:lnTo>
                    <a:pt x="968" y="190"/>
                  </a:lnTo>
                  <a:lnTo>
                    <a:pt x="971" y="190"/>
                  </a:lnTo>
                  <a:lnTo>
                    <a:pt x="972" y="190"/>
                  </a:lnTo>
                  <a:lnTo>
                    <a:pt x="975" y="190"/>
                  </a:lnTo>
                  <a:lnTo>
                    <a:pt x="977" y="190"/>
                  </a:lnTo>
                  <a:lnTo>
                    <a:pt x="980" y="190"/>
                  </a:lnTo>
                  <a:lnTo>
                    <a:pt x="981" y="190"/>
                  </a:lnTo>
                  <a:lnTo>
                    <a:pt x="984" y="190"/>
                  </a:lnTo>
                  <a:lnTo>
                    <a:pt x="987" y="192"/>
                  </a:lnTo>
                  <a:lnTo>
                    <a:pt x="989" y="192"/>
                  </a:lnTo>
                  <a:lnTo>
                    <a:pt x="992" y="192"/>
                  </a:lnTo>
                  <a:lnTo>
                    <a:pt x="993" y="192"/>
                  </a:lnTo>
                  <a:lnTo>
                    <a:pt x="996" y="192"/>
                  </a:lnTo>
                  <a:lnTo>
                    <a:pt x="998" y="192"/>
                  </a:lnTo>
                  <a:lnTo>
                    <a:pt x="1001" y="192"/>
                  </a:lnTo>
                  <a:lnTo>
                    <a:pt x="1002" y="192"/>
                  </a:lnTo>
                  <a:lnTo>
                    <a:pt x="1005" y="192"/>
                  </a:lnTo>
                  <a:lnTo>
                    <a:pt x="1007" y="192"/>
                  </a:lnTo>
                  <a:lnTo>
                    <a:pt x="1010" y="193"/>
                  </a:lnTo>
                  <a:lnTo>
                    <a:pt x="1011" y="193"/>
                  </a:lnTo>
                  <a:lnTo>
                    <a:pt x="1014" y="193"/>
                  </a:lnTo>
                  <a:lnTo>
                    <a:pt x="1016" y="193"/>
                  </a:lnTo>
                  <a:lnTo>
                    <a:pt x="1019" y="193"/>
                  </a:lnTo>
                  <a:lnTo>
                    <a:pt x="1022" y="193"/>
                  </a:lnTo>
                  <a:lnTo>
                    <a:pt x="1024" y="193"/>
                  </a:lnTo>
                  <a:lnTo>
                    <a:pt x="1027" y="193"/>
                  </a:lnTo>
                  <a:lnTo>
                    <a:pt x="1028" y="193"/>
                  </a:lnTo>
                  <a:lnTo>
                    <a:pt x="1031" y="195"/>
                  </a:lnTo>
                  <a:lnTo>
                    <a:pt x="1033" y="195"/>
                  </a:lnTo>
                  <a:lnTo>
                    <a:pt x="1036" y="195"/>
                  </a:lnTo>
                  <a:lnTo>
                    <a:pt x="1037" y="195"/>
                  </a:lnTo>
                  <a:lnTo>
                    <a:pt x="1040" y="195"/>
                  </a:lnTo>
                  <a:lnTo>
                    <a:pt x="1042" y="195"/>
                  </a:lnTo>
                  <a:lnTo>
                    <a:pt x="1045" y="195"/>
                  </a:lnTo>
                  <a:lnTo>
                    <a:pt x="1046" y="195"/>
                  </a:lnTo>
                  <a:lnTo>
                    <a:pt x="1049" y="195"/>
                  </a:lnTo>
                  <a:lnTo>
                    <a:pt x="1051" y="195"/>
                  </a:lnTo>
                  <a:lnTo>
                    <a:pt x="1054" y="196"/>
                  </a:lnTo>
                  <a:lnTo>
                    <a:pt x="1057" y="196"/>
                  </a:lnTo>
                  <a:lnTo>
                    <a:pt x="1058" y="196"/>
                  </a:lnTo>
                  <a:lnTo>
                    <a:pt x="1061" y="196"/>
                  </a:lnTo>
                  <a:lnTo>
                    <a:pt x="1063" y="196"/>
                  </a:lnTo>
                  <a:lnTo>
                    <a:pt x="1066" y="196"/>
                  </a:lnTo>
                  <a:lnTo>
                    <a:pt x="1067" y="196"/>
                  </a:lnTo>
                  <a:lnTo>
                    <a:pt x="1070" y="196"/>
                  </a:lnTo>
                  <a:lnTo>
                    <a:pt x="1072" y="196"/>
                  </a:lnTo>
                  <a:lnTo>
                    <a:pt x="1075" y="196"/>
                  </a:lnTo>
                  <a:lnTo>
                    <a:pt x="1076" y="198"/>
                  </a:lnTo>
                  <a:lnTo>
                    <a:pt x="1079" y="198"/>
                  </a:lnTo>
                  <a:lnTo>
                    <a:pt x="1081" y="198"/>
                  </a:lnTo>
                  <a:lnTo>
                    <a:pt x="1084" y="198"/>
                  </a:lnTo>
                  <a:lnTo>
                    <a:pt x="1085" y="198"/>
                  </a:lnTo>
                  <a:lnTo>
                    <a:pt x="1088" y="198"/>
                  </a:lnTo>
                  <a:lnTo>
                    <a:pt x="1091" y="198"/>
                  </a:lnTo>
                  <a:lnTo>
                    <a:pt x="1093" y="198"/>
                  </a:lnTo>
                  <a:lnTo>
                    <a:pt x="1096" y="198"/>
                  </a:lnTo>
                  <a:lnTo>
                    <a:pt x="1097" y="198"/>
                  </a:lnTo>
                  <a:lnTo>
                    <a:pt x="1100" y="199"/>
                  </a:lnTo>
                  <a:lnTo>
                    <a:pt x="1102" y="199"/>
                  </a:lnTo>
                  <a:lnTo>
                    <a:pt x="1105" y="199"/>
                  </a:lnTo>
                  <a:lnTo>
                    <a:pt x="1106" y="199"/>
                  </a:lnTo>
                  <a:lnTo>
                    <a:pt x="1109" y="199"/>
                  </a:lnTo>
                  <a:lnTo>
                    <a:pt x="1111" y="199"/>
                  </a:lnTo>
                  <a:lnTo>
                    <a:pt x="1114" y="199"/>
                  </a:lnTo>
                  <a:lnTo>
                    <a:pt x="1115" y="199"/>
                  </a:lnTo>
                  <a:lnTo>
                    <a:pt x="1118" y="199"/>
                  </a:lnTo>
                  <a:lnTo>
                    <a:pt x="1120" y="199"/>
                  </a:lnTo>
                  <a:lnTo>
                    <a:pt x="1123" y="201"/>
                  </a:lnTo>
                  <a:lnTo>
                    <a:pt x="1126" y="201"/>
                  </a:lnTo>
                  <a:lnTo>
                    <a:pt x="1127" y="201"/>
                  </a:lnTo>
                  <a:lnTo>
                    <a:pt x="1130" y="201"/>
                  </a:lnTo>
                  <a:lnTo>
                    <a:pt x="1132" y="201"/>
                  </a:lnTo>
                  <a:lnTo>
                    <a:pt x="1135" y="201"/>
                  </a:lnTo>
                  <a:lnTo>
                    <a:pt x="1136" y="201"/>
                  </a:lnTo>
                  <a:lnTo>
                    <a:pt x="1139" y="201"/>
                  </a:lnTo>
                  <a:lnTo>
                    <a:pt x="1141" y="201"/>
                  </a:lnTo>
                  <a:lnTo>
                    <a:pt x="1144" y="201"/>
                  </a:lnTo>
                  <a:lnTo>
                    <a:pt x="1145" y="202"/>
                  </a:lnTo>
                  <a:lnTo>
                    <a:pt x="1148" y="202"/>
                  </a:lnTo>
                  <a:lnTo>
                    <a:pt x="1150" y="202"/>
                  </a:lnTo>
                  <a:lnTo>
                    <a:pt x="1153" y="202"/>
                  </a:lnTo>
                  <a:lnTo>
                    <a:pt x="1154" y="202"/>
                  </a:lnTo>
                  <a:lnTo>
                    <a:pt x="1157" y="202"/>
                  </a:lnTo>
                  <a:lnTo>
                    <a:pt x="1160" y="202"/>
                  </a:lnTo>
                  <a:lnTo>
                    <a:pt x="1162" y="202"/>
                  </a:lnTo>
                  <a:lnTo>
                    <a:pt x="1165" y="202"/>
                  </a:lnTo>
                  <a:lnTo>
                    <a:pt x="1167" y="202"/>
                  </a:lnTo>
                  <a:lnTo>
                    <a:pt x="1170" y="202"/>
                  </a:lnTo>
                  <a:lnTo>
                    <a:pt x="1171" y="204"/>
                  </a:lnTo>
                  <a:lnTo>
                    <a:pt x="1174" y="204"/>
                  </a:lnTo>
                  <a:lnTo>
                    <a:pt x="1176" y="204"/>
                  </a:lnTo>
                  <a:lnTo>
                    <a:pt x="1179" y="204"/>
                  </a:lnTo>
                  <a:lnTo>
                    <a:pt x="1180" y="204"/>
                  </a:lnTo>
                  <a:lnTo>
                    <a:pt x="1183" y="204"/>
                  </a:lnTo>
                  <a:lnTo>
                    <a:pt x="1185" y="204"/>
                  </a:lnTo>
                  <a:lnTo>
                    <a:pt x="1188" y="204"/>
                  </a:lnTo>
                  <a:lnTo>
                    <a:pt x="1189" y="204"/>
                  </a:lnTo>
                  <a:lnTo>
                    <a:pt x="1192" y="204"/>
                  </a:lnTo>
                  <a:lnTo>
                    <a:pt x="1195" y="205"/>
                  </a:lnTo>
                  <a:lnTo>
                    <a:pt x="1197" y="205"/>
                  </a:lnTo>
                  <a:lnTo>
                    <a:pt x="1200" y="205"/>
                  </a:lnTo>
                  <a:lnTo>
                    <a:pt x="1201" y="205"/>
                  </a:lnTo>
                  <a:lnTo>
                    <a:pt x="1204" y="205"/>
                  </a:lnTo>
                  <a:lnTo>
                    <a:pt x="1206" y="205"/>
                  </a:lnTo>
                  <a:lnTo>
                    <a:pt x="1209" y="205"/>
                  </a:lnTo>
                  <a:lnTo>
                    <a:pt x="1210" y="205"/>
                  </a:lnTo>
                  <a:lnTo>
                    <a:pt x="1213" y="205"/>
                  </a:lnTo>
                  <a:lnTo>
                    <a:pt x="1215" y="205"/>
                  </a:lnTo>
                  <a:lnTo>
                    <a:pt x="1218" y="205"/>
                  </a:lnTo>
                  <a:lnTo>
                    <a:pt x="1219" y="207"/>
                  </a:lnTo>
                  <a:lnTo>
                    <a:pt x="1222" y="207"/>
                  </a:lnTo>
                  <a:lnTo>
                    <a:pt x="1224" y="207"/>
                  </a:lnTo>
                  <a:lnTo>
                    <a:pt x="1227" y="207"/>
                  </a:lnTo>
                  <a:lnTo>
                    <a:pt x="1230" y="207"/>
                  </a:lnTo>
                  <a:lnTo>
                    <a:pt x="1231" y="207"/>
                  </a:lnTo>
                  <a:lnTo>
                    <a:pt x="1234" y="207"/>
                  </a:lnTo>
                  <a:lnTo>
                    <a:pt x="1236" y="207"/>
                  </a:lnTo>
                  <a:lnTo>
                    <a:pt x="1239" y="207"/>
                  </a:lnTo>
                  <a:lnTo>
                    <a:pt x="1240" y="207"/>
                  </a:lnTo>
                  <a:lnTo>
                    <a:pt x="1243" y="207"/>
                  </a:lnTo>
                  <a:lnTo>
                    <a:pt x="1245" y="207"/>
                  </a:lnTo>
                  <a:lnTo>
                    <a:pt x="1248" y="208"/>
                  </a:lnTo>
                  <a:lnTo>
                    <a:pt x="1249" y="208"/>
                  </a:lnTo>
                  <a:lnTo>
                    <a:pt x="1252" y="208"/>
                  </a:lnTo>
                  <a:lnTo>
                    <a:pt x="1254" y="208"/>
                  </a:lnTo>
                  <a:lnTo>
                    <a:pt x="1257" y="208"/>
                  </a:lnTo>
                  <a:lnTo>
                    <a:pt x="1258" y="208"/>
                  </a:lnTo>
                  <a:lnTo>
                    <a:pt x="1261" y="208"/>
                  </a:lnTo>
                  <a:lnTo>
                    <a:pt x="1264" y="208"/>
                  </a:lnTo>
                  <a:lnTo>
                    <a:pt x="1266" y="208"/>
                  </a:lnTo>
                  <a:lnTo>
                    <a:pt x="1269" y="208"/>
                  </a:lnTo>
                  <a:lnTo>
                    <a:pt x="1270" y="208"/>
                  </a:lnTo>
                  <a:lnTo>
                    <a:pt x="1273" y="208"/>
                  </a:lnTo>
                  <a:lnTo>
                    <a:pt x="1275" y="208"/>
                  </a:lnTo>
                  <a:lnTo>
                    <a:pt x="1278" y="210"/>
                  </a:lnTo>
                  <a:lnTo>
                    <a:pt x="1279" y="210"/>
                  </a:lnTo>
                  <a:lnTo>
                    <a:pt x="1282" y="210"/>
                  </a:lnTo>
                  <a:lnTo>
                    <a:pt x="1284" y="210"/>
                  </a:lnTo>
                  <a:lnTo>
                    <a:pt x="1287" y="210"/>
                  </a:lnTo>
                  <a:lnTo>
                    <a:pt x="1288" y="210"/>
                  </a:lnTo>
                  <a:lnTo>
                    <a:pt x="1291" y="210"/>
                  </a:lnTo>
                  <a:lnTo>
                    <a:pt x="1293" y="210"/>
                  </a:lnTo>
                  <a:lnTo>
                    <a:pt x="1296" y="210"/>
                  </a:lnTo>
                  <a:lnTo>
                    <a:pt x="1299" y="210"/>
                  </a:lnTo>
                  <a:lnTo>
                    <a:pt x="1300" y="210"/>
                  </a:lnTo>
                  <a:lnTo>
                    <a:pt x="1303" y="210"/>
                  </a:lnTo>
                  <a:lnTo>
                    <a:pt x="1305" y="211"/>
                  </a:lnTo>
                  <a:lnTo>
                    <a:pt x="1308" y="211"/>
                  </a:lnTo>
                  <a:lnTo>
                    <a:pt x="1310" y="211"/>
                  </a:lnTo>
                  <a:lnTo>
                    <a:pt x="1313" y="211"/>
                  </a:lnTo>
                  <a:lnTo>
                    <a:pt x="1314" y="211"/>
                  </a:lnTo>
                  <a:lnTo>
                    <a:pt x="1317" y="211"/>
                  </a:lnTo>
                  <a:lnTo>
                    <a:pt x="1319" y="211"/>
                  </a:lnTo>
                  <a:lnTo>
                    <a:pt x="1322" y="211"/>
                  </a:lnTo>
                  <a:lnTo>
                    <a:pt x="1323" y="211"/>
                  </a:lnTo>
                  <a:lnTo>
                    <a:pt x="1326" y="211"/>
                  </a:lnTo>
                  <a:lnTo>
                    <a:pt x="1328" y="211"/>
                  </a:lnTo>
                  <a:lnTo>
                    <a:pt x="1331" y="211"/>
                  </a:lnTo>
                  <a:lnTo>
                    <a:pt x="1334" y="213"/>
                  </a:lnTo>
                  <a:lnTo>
                    <a:pt x="1335" y="213"/>
                  </a:lnTo>
                  <a:lnTo>
                    <a:pt x="1338" y="213"/>
                  </a:lnTo>
                  <a:lnTo>
                    <a:pt x="1340" y="213"/>
                  </a:lnTo>
                  <a:lnTo>
                    <a:pt x="1343" y="213"/>
                  </a:lnTo>
                  <a:lnTo>
                    <a:pt x="1344" y="213"/>
                  </a:lnTo>
                  <a:lnTo>
                    <a:pt x="1347" y="213"/>
                  </a:lnTo>
                  <a:lnTo>
                    <a:pt x="1349" y="213"/>
                  </a:lnTo>
                  <a:lnTo>
                    <a:pt x="1352" y="213"/>
                  </a:lnTo>
                  <a:lnTo>
                    <a:pt x="1353" y="213"/>
                  </a:lnTo>
                  <a:lnTo>
                    <a:pt x="1356" y="213"/>
                  </a:lnTo>
                  <a:lnTo>
                    <a:pt x="1358" y="214"/>
                  </a:lnTo>
                  <a:lnTo>
                    <a:pt x="1361" y="214"/>
                  </a:lnTo>
                  <a:lnTo>
                    <a:pt x="1362" y="214"/>
                  </a:lnTo>
                  <a:lnTo>
                    <a:pt x="1365" y="214"/>
                  </a:lnTo>
                  <a:lnTo>
                    <a:pt x="1368" y="214"/>
                  </a:lnTo>
                  <a:lnTo>
                    <a:pt x="1370" y="214"/>
                  </a:lnTo>
                  <a:lnTo>
                    <a:pt x="1373" y="214"/>
                  </a:lnTo>
                  <a:lnTo>
                    <a:pt x="1374" y="214"/>
                  </a:lnTo>
                  <a:lnTo>
                    <a:pt x="1377" y="214"/>
                  </a:lnTo>
                  <a:lnTo>
                    <a:pt x="1379" y="214"/>
                  </a:lnTo>
                  <a:lnTo>
                    <a:pt x="1382" y="214"/>
                  </a:lnTo>
                  <a:lnTo>
                    <a:pt x="1383" y="214"/>
                  </a:lnTo>
                  <a:lnTo>
                    <a:pt x="1386" y="216"/>
                  </a:lnTo>
                  <a:lnTo>
                    <a:pt x="1388" y="216"/>
                  </a:lnTo>
                  <a:lnTo>
                    <a:pt x="1391" y="216"/>
                  </a:lnTo>
                  <a:lnTo>
                    <a:pt x="1392" y="216"/>
                  </a:lnTo>
                  <a:lnTo>
                    <a:pt x="1395" y="216"/>
                  </a:lnTo>
                  <a:lnTo>
                    <a:pt x="1397" y="216"/>
                  </a:lnTo>
                  <a:lnTo>
                    <a:pt x="1400" y="216"/>
                  </a:lnTo>
                  <a:lnTo>
                    <a:pt x="1403" y="216"/>
                  </a:lnTo>
                  <a:lnTo>
                    <a:pt x="1404" y="216"/>
                  </a:lnTo>
                  <a:lnTo>
                    <a:pt x="1407" y="216"/>
                  </a:lnTo>
                  <a:lnTo>
                    <a:pt x="1409" y="216"/>
                  </a:lnTo>
                  <a:lnTo>
                    <a:pt x="1412" y="216"/>
                  </a:lnTo>
                  <a:lnTo>
                    <a:pt x="1413" y="216"/>
                  </a:lnTo>
                  <a:lnTo>
                    <a:pt x="1416" y="216"/>
                  </a:lnTo>
                  <a:lnTo>
                    <a:pt x="1418" y="217"/>
                  </a:lnTo>
                  <a:lnTo>
                    <a:pt x="1421" y="217"/>
                  </a:lnTo>
                  <a:lnTo>
                    <a:pt x="1422" y="217"/>
                  </a:lnTo>
                  <a:lnTo>
                    <a:pt x="1425" y="217"/>
                  </a:lnTo>
                  <a:lnTo>
                    <a:pt x="1427" y="217"/>
                  </a:lnTo>
                  <a:lnTo>
                    <a:pt x="1430" y="217"/>
                  </a:lnTo>
                  <a:lnTo>
                    <a:pt x="1431" y="217"/>
                  </a:lnTo>
                  <a:lnTo>
                    <a:pt x="1434" y="217"/>
                  </a:lnTo>
                  <a:lnTo>
                    <a:pt x="1437" y="217"/>
                  </a:lnTo>
                  <a:lnTo>
                    <a:pt x="1439" y="217"/>
                  </a:lnTo>
                  <a:lnTo>
                    <a:pt x="1442" y="217"/>
                  </a:lnTo>
                  <a:lnTo>
                    <a:pt x="1443" y="217"/>
                  </a:lnTo>
                  <a:lnTo>
                    <a:pt x="1446" y="217"/>
                  </a:lnTo>
                  <a:lnTo>
                    <a:pt x="1448" y="217"/>
                  </a:lnTo>
                  <a:lnTo>
                    <a:pt x="1451" y="217"/>
                  </a:lnTo>
                  <a:lnTo>
                    <a:pt x="1453" y="219"/>
                  </a:lnTo>
                  <a:lnTo>
                    <a:pt x="1456" y="219"/>
                  </a:lnTo>
                  <a:lnTo>
                    <a:pt x="1457" y="219"/>
                  </a:lnTo>
                  <a:lnTo>
                    <a:pt x="1460" y="219"/>
                  </a:lnTo>
                  <a:lnTo>
                    <a:pt x="1462" y="219"/>
                  </a:lnTo>
                  <a:lnTo>
                    <a:pt x="1465" y="219"/>
                  </a:lnTo>
                  <a:lnTo>
                    <a:pt x="1466" y="219"/>
                  </a:lnTo>
                  <a:lnTo>
                    <a:pt x="1469" y="219"/>
                  </a:lnTo>
                  <a:lnTo>
                    <a:pt x="1472" y="219"/>
                  </a:lnTo>
                  <a:lnTo>
                    <a:pt x="1474" y="219"/>
                  </a:lnTo>
                  <a:lnTo>
                    <a:pt x="1477" y="219"/>
                  </a:lnTo>
                  <a:lnTo>
                    <a:pt x="1478" y="219"/>
                  </a:lnTo>
                  <a:lnTo>
                    <a:pt x="1481" y="219"/>
                  </a:lnTo>
                  <a:lnTo>
                    <a:pt x="1483" y="219"/>
                  </a:lnTo>
                  <a:lnTo>
                    <a:pt x="1486" y="220"/>
                  </a:lnTo>
                  <a:lnTo>
                    <a:pt x="1487" y="220"/>
                  </a:lnTo>
                  <a:lnTo>
                    <a:pt x="1490" y="220"/>
                  </a:lnTo>
                  <a:lnTo>
                    <a:pt x="1492" y="220"/>
                  </a:lnTo>
                  <a:lnTo>
                    <a:pt x="1495" y="220"/>
                  </a:lnTo>
                  <a:lnTo>
                    <a:pt x="1498" y="220"/>
                  </a:lnTo>
                  <a:lnTo>
                    <a:pt x="1499" y="220"/>
                  </a:lnTo>
                  <a:lnTo>
                    <a:pt x="1502" y="220"/>
                  </a:lnTo>
                  <a:lnTo>
                    <a:pt x="1504" y="220"/>
                  </a:lnTo>
                  <a:lnTo>
                    <a:pt x="1507" y="220"/>
                  </a:lnTo>
                  <a:lnTo>
                    <a:pt x="1508" y="220"/>
                  </a:lnTo>
                  <a:lnTo>
                    <a:pt x="1511" y="220"/>
                  </a:lnTo>
                  <a:lnTo>
                    <a:pt x="1513" y="222"/>
                  </a:lnTo>
                  <a:lnTo>
                    <a:pt x="1516" y="222"/>
                  </a:lnTo>
                  <a:lnTo>
                    <a:pt x="1517" y="222"/>
                  </a:lnTo>
                  <a:lnTo>
                    <a:pt x="1520" y="222"/>
                  </a:lnTo>
                  <a:lnTo>
                    <a:pt x="1523" y="222"/>
                  </a:lnTo>
                  <a:lnTo>
                    <a:pt x="1525" y="222"/>
                  </a:lnTo>
                  <a:lnTo>
                    <a:pt x="1528" y="222"/>
                  </a:lnTo>
                  <a:lnTo>
                    <a:pt x="1529" y="222"/>
                  </a:lnTo>
                  <a:lnTo>
                    <a:pt x="1532" y="222"/>
                  </a:lnTo>
                  <a:lnTo>
                    <a:pt x="1534" y="222"/>
                  </a:lnTo>
                  <a:lnTo>
                    <a:pt x="1537" y="222"/>
                  </a:lnTo>
                  <a:lnTo>
                    <a:pt x="1540" y="222"/>
                  </a:lnTo>
                  <a:lnTo>
                    <a:pt x="1541" y="223"/>
                  </a:lnTo>
                  <a:lnTo>
                    <a:pt x="1544" y="223"/>
                  </a:lnTo>
                  <a:lnTo>
                    <a:pt x="1546" y="223"/>
                  </a:lnTo>
                  <a:lnTo>
                    <a:pt x="1549" y="223"/>
                  </a:lnTo>
                  <a:lnTo>
                    <a:pt x="1550" y="223"/>
                  </a:lnTo>
                  <a:lnTo>
                    <a:pt x="1553" y="223"/>
                  </a:lnTo>
                  <a:lnTo>
                    <a:pt x="1555" y="223"/>
                  </a:lnTo>
                  <a:lnTo>
                    <a:pt x="1558" y="223"/>
                  </a:lnTo>
                  <a:lnTo>
                    <a:pt x="1561" y="223"/>
                  </a:lnTo>
                  <a:lnTo>
                    <a:pt x="1562" y="223"/>
                  </a:lnTo>
                  <a:lnTo>
                    <a:pt x="1565" y="223"/>
                  </a:lnTo>
                  <a:lnTo>
                    <a:pt x="1567" y="225"/>
                  </a:lnTo>
                  <a:lnTo>
                    <a:pt x="1570" y="225"/>
                  </a:lnTo>
                  <a:lnTo>
                    <a:pt x="1571" y="225"/>
                  </a:lnTo>
                  <a:lnTo>
                    <a:pt x="1574" y="225"/>
                  </a:lnTo>
                  <a:lnTo>
                    <a:pt x="1576" y="225"/>
                  </a:lnTo>
                  <a:lnTo>
                    <a:pt x="1579" y="225"/>
                  </a:lnTo>
                  <a:lnTo>
                    <a:pt x="1580" y="225"/>
                  </a:lnTo>
                  <a:lnTo>
                    <a:pt x="1583" y="225"/>
                  </a:lnTo>
                  <a:lnTo>
                    <a:pt x="1586" y="225"/>
                  </a:lnTo>
                  <a:lnTo>
                    <a:pt x="1588" y="225"/>
                  </a:lnTo>
                  <a:lnTo>
                    <a:pt x="1591" y="225"/>
                  </a:lnTo>
                  <a:lnTo>
                    <a:pt x="1593" y="225"/>
                  </a:lnTo>
                  <a:lnTo>
                    <a:pt x="1596" y="226"/>
                  </a:lnTo>
                  <a:lnTo>
                    <a:pt x="1597" y="226"/>
                  </a:lnTo>
                  <a:lnTo>
                    <a:pt x="1600" y="226"/>
                  </a:lnTo>
                  <a:lnTo>
                    <a:pt x="1602" y="226"/>
                  </a:lnTo>
                  <a:lnTo>
                    <a:pt x="1605" y="226"/>
                  </a:lnTo>
                  <a:lnTo>
                    <a:pt x="1606" y="226"/>
                  </a:lnTo>
                  <a:lnTo>
                    <a:pt x="1609" y="226"/>
                  </a:lnTo>
                  <a:lnTo>
                    <a:pt x="1612" y="226"/>
                  </a:lnTo>
                  <a:lnTo>
                    <a:pt x="1614" y="226"/>
                  </a:lnTo>
                  <a:lnTo>
                    <a:pt x="1617" y="226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0499" name="Freeform 48">
              <a:extLst>
                <a:ext uri="{FF2B5EF4-FFF2-40B4-BE49-F238E27FC236}">
                  <a16:creationId xmlns:a16="http://schemas.microsoft.com/office/drawing/2014/main" id="{48912DF0-9320-4A96-925E-54731469D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0" y="3165"/>
              <a:ext cx="234" cy="9"/>
            </a:xfrm>
            <a:custGeom>
              <a:avLst/>
              <a:gdLst>
                <a:gd name="T0" fmla="*/ 1 w 234"/>
                <a:gd name="T1" fmla="*/ 0 h 9"/>
                <a:gd name="T2" fmla="*/ 6 w 234"/>
                <a:gd name="T3" fmla="*/ 0 h 9"/>
                <a:gd name="T4" fmla="*/ 10 w 234"/>
                <a:gd name="T5" fmla="*/ 0 h 9"/>
                <a:gd name="T6" fmla="*/ 15 w 234"/>
                <a:gd name="T7" fmla="*/ 2 h 9"/>
                <a:gd name="T8" fmla="*/ 19 w 234"/>
                <a:gd name="T9" fmla="*/ 2 h 9"/>
                <a:gd name="T10" fmla="*/ 24 w 234"/>
                <a:gd name="T11" fmla="*/ 2 h 9"/>
                <a:gd name="T12" fmla="*/ 30 w 234"/>
                <a:gd name="T13" fmla="*/ 2 h 9"/>
                <a:gd name="T14" fmla="*/ 34 w 234"/>
                <a:gd name="T15" fmla="*/ 2 h 9"/>
                <a:gd name="T16" fmla="*/ 39 w 234"/>
                <a:gd name="T17" fmla="*/ 2 h 9"/>
                <a:gd name="T18" fmla="*/ 43 w 234"/>
                <a:gd name="T19" fmla="*/ 2 h 9"/>
                <a:gd name="T20" fmla="*/ 48 w 234"/>
                <a:gd name="T21" fmla="*/ 2 h 9"/>
                <a:gd name="T22" fmla="*/ 52 w 234"/>
                <a:gd name="T23" fmla="*/ 2 h 9"/>
                <a:gd name="T24" fmla="*/ 57 w 234"/>
                <a:gd name="T25" fmla="*/ 2 h 9"/>
                <a:gd name="T26" fmla="*/ 61 w 234"/>
                <a:gd name="T27" fmla="*/ 3 h 9"/>
                <a:gd name="T28" fmla="*/ 66 w 234"/>
                <a:gd name="T29" fmla="*/ 3 h 9"/>
                <a:gd name="T30" fmla="*/ 70 w 234"/>
                <a:gd name="T31" fmla="*/ 3 h 9"/>
                <a:gd name="T32" fmla="*/ 75 w 234"/>
                <a:gd name="T33" fmla="*/ 3 h 9"/>
                <a:gd name="T34" fmla="*/ 79 w 234"/>
                <a:gd name="T35" fmla="*/ 3 h 9"/>
                <a:gd name="T36" fmla="*/ 84 w 234"/>
                <a:gd name="T37" fmla="*/ 3 h 9"/>
                <a:gd name="T38" fmla="*/ 88 w 234"/>
                <a:gd name="T39" fmla="*/ 3 h 9"/>
                <a:gd name="T40" fmla="*/ 93 w 234"/>
                <a:gd name="T41" fmla="*/ 3 h 9"/>
                <a:gd name="T42" fmla="*/ 99 w 234"/>
                <a:gd name="T43" fmla="*/ 3 h 9"/>
                <a:gd name="T44" fmla="*/ 103 w 234"/>
                <a:gd name="T45" fmla="*/ 3 h 9"/>
                <a:gd name="T46" fmla="*/ 108 w 234"/>
                <a:gd name="T47" fmla="*/ 3 h 9"/>
                <a:gd name="T48" fmla="*/ 112 w 234"/>
                <a:gd name="T49" fmla="*/ 5 h 9"/>
                <a:gd name="T50" fmla="*/ 117 w 234"/>
                <a:gd name="T51" fmla="*/ 5 h 9"/>
                <a:gd name="T52" fmla="*/ 122 w 234"/>
                <a:gd name="T53" fmla="*/ 5 h 9"/>
                <a:gd name="T54" fmla="*/ 126 w 234"/>
                <a:gd name="T55" fmla="*/ 5 h 9"/>
                <a:gd name="T56" fmla="*/ 131 w 234"/>
                <a:gd name="T57" fmla="*/ 5 h 9"/>
                <a:gd name="T58" fmla="*/ 135 w 234"/>
                <a:gd name="T59" fmla="*/ 5 h 9"/>
                <a:gd name="T60" fmla="*/ 140 w 234"/>
                <a:gd name="T61" fmla="*/ 5 h 9"/>
                <a:gd name="T62" fmla="*/ 144 w 234"/>
                <a:gd name="T63" fmla="*/ 5 h 9"/>
                <a:gd name="T64" fmla="*/ 149 w 234"/>
                <a:gd name="T65" fmla="*/ 6 h 9"/>
                <a:gd name="T66" fmla="*/ 153 w 234"/>
                <a:gd name="T67" fmla="*/ 6 h 9"/>
                <a:gd name="T68" fmla="*/ 158 w 234"/>
                <a:gd name="T69" fmla="*/ 6 h 9"/>
                <a:gd name="T70" fmla="*/ 162 w 234"/>
                <a:gd name="T71" fmla="*/ 6 h 9"/>
                <a:gd name="T72" fmla="*/ 168 w 234"/>
                <a:gd name="T73" fmla="*/ 6 h 9"/>
                <a:gd name="T74" fmla="*/ 173 w 234"/>
                <a:gd name="T75" fmla="*/ 6 h 9"/>
                <a:gd name="T76" fmla="*/ 177 w 234"/>
                <a:gd name="T77" fmla="*/ 6 h 9"/>
                <a:gd name="T78" fmla="*/ 182 w 234"/>
                <a:gd name="T79" fmla="*/ 6 h 9"/>
                <a:gd name="T80" fmla="*/ 186 w 234"/>
                <a:gd name="T81" fmla="*/ 8 h 9"/>
                <a:gd name="T82" fmla="*/ 189 w 234"/>
                <a:gd name="T83" fmla="*/ 8 h 9"/>
                <a:gd name="T84" fmla="*/ 194 w 234"/>
                <a:gd name="T85" fmla="*/ 8 h 9"/>
                <a:gd name="T86" fmla="*/ 198 w 234"/>
                <a:gd name="T87" fmla="*/ 8 h 9"/>
                <a:gd name="T88" fmla="*/ 203 w 234"/>
                <a:gd name="T89" fmla="*/ 8 h 9"/>
                <a:gd name="T90" fmla="*/ 206 w 234"/>
                <a:gd name="T91" fmla="*/ 8 h 9"/>
                <a:gd name="T92" fmla="*/ 210 w 234"/>
                <a:gd name="T93" fmla="*/ 8 h 9"/>
                <a:gd name="T94" fmla="*/ 213 w 234"/>
                <a:gd name="T95" fmla="*/ 8 h 9"/>
                <a:gd name="T96" fmla="*/ 216 w 234"/>
                <a:gd name="T97" fmla="*/ 8 h 9"/>
                <a:gd name="T98" fmla="*/ 219 w 234"/>
                <a:gd name="T99" fmla="*/ 9 h 9"/>
                <a:gd name="T100" fmla="*/ 222 w 234"/>
                <a:gd name="T101" fmla="*/ 9 h 9"/>
                <a:gd name="T102" fmla="*/ 234 w 234"/>
                <a:gd name="T103" fmla="*/ 9 h 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34"/>
                <a:gd name="T157" fmla="*/ 0 h 9"/>
                <a:gd name="T158" fmla="*/ 234 w 234"/>
                <a:gd name="T159" fmla="*/ 9 h 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34" h="9">
                  <a:moveTo>
                    <a:pt x="0" y="0"/>
                  </a:moveTo>
                  <a:lnTo>
                    <a:pt x="1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9" y="0"/>
                  </a:lnTo>
                  <a:lnTo>
                    <a:pt x="10" y="0"/>
                  </a:lnTo>
                  <a:lnTo>
                    <a:pt x="13" y="2"/>
                  </a:lnTo>
                  <a:lnTo>
                    <a:pt x="15" y="2"/>
                  </a:lnTo>
                  <a:lnTo>
                    <a:pt x="18" y="2"/>
                  </a:lnTo>
                  <a:lnTo>
                    <a:pt x="19" y="2"/>
                  </a:lnTo>
                  <a:lnTo>
                    <a:pt x="22" y="2"/>
                  </a:lnTo>
                  <a:lnTo>
                    <a:pt x="24" y="2"/>
                  </a:lnTo>
                  <a:lnTo>
                    <a:pt x="27" y="2"/>
                  </a:lnTo>
                  <a:lnTo>
                    <a:pt x="30" y="2"/>
                  </a:lnTo>
                  <a:lnTo>
                    <a:pt x="31" y="2"/>
                  </a:lnTo>
                  <a:lnTo>
                    <a:pt x="34" y="2"/>
                  </a:lnTo>
                  <a:lnTo>
                    <a:pt x="36" y="2"/>
                  </a:lnTo>
                  <a:lnTo>
                    <a:pt x="39" y="2"/>
                  </a:lnTo>
                  <a:lnTo>
                    <a:pt x="40" y="2"/>
                  </a:lnTo>
                  <a:lnTo>
                    <a:pt x="43" y="2"/>
                  </a:lnTo>
                  <a:lnTo>
                    <a:pt x="45" y="2"/>
                  </a:lnTo>
                  <a:lnTo>
                    <a:pt x="48" y="2"/>
                  </a:lnTo>
                  <a:lnTo>
                    <a:pt x="49" y="2"/>
                  </a:lnTo>
                  <a:lnTo>
                    <a:pt x="52" y="2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8" y="2"/>
                  </a:lnTo>
                  <a:lnTo>
                    <a:pt x="61" y="3"/>
                  </a:lnTo>
                  <a:lnTo>
                    <a:pt x="64" y="3"/>
                  </a:lnTo>
                  <a:lnTo>
                    <a:pt x="66" y="3"/>
                  </a:lnTo>
                  <a:lnTo>
                    <a:pt x="69" y="3"/>
                  </a:lnTo>
                  <a:lnTo>
                    <a:pt x="70" y="3"/>
                  </a:lnTo>
                  <a:lnTo>
                    <a:pt x="73" y="3"/>
                  </a:lnTo>
                  <a:lnTo>
                    <a:pt x="75" y="3"/>
                  </a:lnTo>
                  <a:lnTo>
                    <a:pt x="78" y="3"/>
                  </a:lnTo>
                  <a:lnTo>
                    <a:pt x="79" y="3"/>
                  </a:lnTo>
                  <a:lnTo>
                    <a:pt x="82" y="3"/>
                  </a:lnTo>
                  <a:lnTo>
                    <a:pt x="84" y="3"/>
                  </a:lnTo>
                  <a:lnTo>
                    <a:pt x="87" y="3"/>
                  </a:lnTo>
                  <a:lnTo>
                    <a:pt x="88" y="3"/>
                  </a:lnTo>
                  <a:lnTo>
                    <a:pt x="91" y="3"/>
                  </a:lnTo>
                  <a:lnTo>
                    <a:pt x="93" y="3"/>
                  </a:lnTo>
                  <a:lnTo>
                    <a:pt x="96" y="3"/>
                  </a:lnTo>
                  <a:lnTo>
                    <a:pt x="99" y="3"/>
                  </a:lnTo>
                  <a:lnTo>
                    <a:pt x="100" y="3"/>
                  </a:lnTo>
                  <a:lnTo>
                    <a:pt x="103" y="3"/>
                  </a:lnTo>
                  <a:lnTo>
                    <a:pt x="105" y="3"/>
                  </a:lnTo>
                  <a:lnTo>
                    <a:pt x="108" y="3"/>
                  </a:lnTo>
                  <a:lnTo>
                    <a:pt x="109" y="3"/>
                  </a:lnTo>
                  <a:lnTo>
                    <a:pt x="112" y="5"/>
                  </a:lnTo>
                  <a:lnTo>
                    <a:pt x="114" y="5"/>
                  </a:lnTo>
                  <a:lnTo>
                    <a:pt x="117" y="5"/>
                  </a:lnTo>
                  <a:lnTo>
                    <a:pt x="119" y="5"/>
                  </a:lnTo>
                  <a:lnTo>
                    <a:pt x="122" y="5"/>
                  </a:lnTo>
                  <a:lnTo>
                    <a:pt x="123" y="5"/>
                  </a:lnTo>
                  <a:lnTo>
                    <a:pt x="126" y="5"/>
                  </a:lnTo>
                  <a:lnTo>
                    <a:pt x="128" y="5"/>
                  </a:lnTo>
                  <a:lnTo>
                    <a:pt x="131" y="5"/>
                  </a:lnTo>
                  <a:lnTo>
                    <a:pt x="134" y="5"/>
                  </a:lnTo>
                  <a:lnTo>
                    <a:pt x="135" y="5"/>
                  </a:lnTo>
                  <a:lnTo>
                    <a:pt x="138" y="5"/>
                  </a:lnTo>
                  <a:lnTo>
                    <a:pt x="140" y="5"/>
                  </a:lnTo>
                  <a:lnTo>
                    <a:pt x="143" y="5"/>
                  </a:lnTo>
                  <a:lnTo>
                    <a:pt x="144" y="5"/>
                  </a:lnTo>
                  <a:lnTo>
                    <a:pt x="147" y="5"/>
                  </a:lnTo>
                  <a:lnTo>
                    <a:pt x="149" y="6"/>
                  </a:lnTo>
                  <a:lnTo>
                    <a:pt x="152" y="6"/>
                  </a:lnTo>
                  <a:lnTo>
                    <a:pt x="153" y="6"/>
                  </a:lnTo>
                  <a:lnTo>
                    <a:pt x="156" y="6"/>
                  </a:lnTo>
                  <a:lnTo>
                    <a:pt x="158" y="6"/>
                  </a:lnTo>
                  <a:lnTo>
                    <a:pt x="161" y="6"/>
                  </a:lnTo>
                  <a:lnTo>
                    <a:pt x="162" y="6"/>
                  </a:lnTo>
                  <a:lnTo>
                    <a:pt x="165" y="6"/>
                  </a:lnTo>
                  <a:lnTo>
                    <a:pt x="168" y="6"/>
                  </a:lnTo>
                  <a:lnTo>
                    <a:pt x="170" y="6"/>
                  </a:lnTo>
                  <a:lnTo>
                    <a:pt x="173" y="6"/>
                  </a:lnTo>
                  <a:lnTo>
                    <a:pt x="174" y="6"/>
                  </a:lnTo>
                  <a:lnTo>
                    <a:pt x="177" y="6"/>
                  </a:lnTo>
                  <a:lnTo>
                    <a:pt x="179" y="6"/>
                  </a:lnTo>
                  <a:lnTo>
                    <a:pt x="182" y="6"/>
                  </a:lnTo>
                  <a:lnTo>
                    <a:pt x="183" y="8"/>
                  </a:lnTo>
                  <a:lnTo>
                    <a:pt x="186" y="8"/>
                  </a:lnTo>
                  <a:lnTo>
                    <a:pt x="188" y="8"/>
                  </a:lnTo>
                  <a:lnTo>
                    <a:pt x="189" y="8"/>
                  </a:lnTo>
                  <a:lnTo>
                    <a:pt x="192" y="8"/>
                  </a:lnTo>
                  <a:lnTo>
                    <a:pt x="194" y="8"/>
                  </a:lnTo>
                  <a:lnTo>
                    <a:pt x="197" y="8"/>
                  </a:lnTo>
                  <a:lnTo>
                    <a:pt x="198" y="8"/>
                  </a:lnTo>
                  <a:lnTo>
                    <a:pt x="200" y="8"/>
                  </a:lnTo>
                  <a:lnTo>
                    <a:pt x="203" y="8"/>
                  </a:lnTo>
                  <a:lnTo>
                    <a:pt x="204" y="8"/>
                  </a:lnTo>
                  <a:lnTo>
                    <a:pt x="206" y="8"/>
                  </a:lnTo>
                  <a:lnTo>
                    <a:pt x="207" y="8"/>
                  </a:lnTo>
                  <a:lnTo>
                    <a:pt x="210" y="8"/>
                  </a:lnTo>
                  <a:lnTo>
                    <a:pt x="212" y="8"/>
                  </a:lnTo>
                  <a:lnTo>
                    <a:pt x="213" y="8"/>
                  </a:lnTo>
                  <a:lnTo>
                    <a:pt x="215" y="8"/>
                  </a:lnTo>
                  <a:lnTo>
                    <a:pt x="216" y="8"/>
                  </a:lnTo>
                  <a:lnTo>
                    <a:pt x="218" y="9"/>
                  </a:lnTo>
                  <a:lnTo>
                    <a:pt x="219" y="9"/>
                  </a:lnTo>
                  <a:lnTo>
                    <a:pt x="221" y="9"/>
                  </a:lnTo>
                  <a:lnTo>
                    <a:pt x="222" y="9"/>
                  </a:lnTo>
                  <a:lnTo>
                    <a:pt x="234" y="9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60461" name="Rectangle 49">
            <a:extLst>
              <a:ext uri="{FF2B5EF4-FFF2-40B4-BE49-F238E27FC236}">
                <a16:creationId xmlns:a16="http://schemas.microsoft.com/office/drawing/2014/main" id="{CA5DE69B-33DC-4511-AEF9-DFB5766E0B0C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1098550" y="3508375"/>
            <a:ext cx="373063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200" b="1">
                <a:latin typeface="Arial" panose="020B0604020202020204" pitchFamily="34" charset="0"/>
              </a:rPr>
              <a:t>pH</a:t>
            </a:r>
            <a:endParaRPr lang="pt-BR" altLang="pt-BR" sz="2200">
              <a:latin typeface="Comic Sans MS" panose="030F0702030302020204" pitchFamily="66" charset="0"/>
            </a:endParaRPr>
          </a:p>
        </p:txBody>
      </p:sp>
      <p:sp>
        <p:nvSpPr>
          <p:cNvPr id="60462" name="Rectangle 50">
            <a:extLst>
              <a:ext uri="{FF2B5EF4-FFF2-40B4-BE49-F238E27FC236}">
                <a16:creationId xmlns:a16="http://schemas.microsoft.com/office/drawing/2014/main" id="{8CF38369-8C6F-4661-97D9-F23044469E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1188" y="6121400"/>
            <a:ext cx="142875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200" b="1">
                <a:latin typeface="Arial" panose="020B0604020202020204" pitchFamily="34" charset="0"/>
              </a:rPr>
              <a:t>V HCl (mL)</a:t>
            </a:r>
            <a:endParaRPr lang="pt-BR" altLang="pt-BR" sz="2200">
              <a:latin typeface="Comic Sans MS" panose="030F0702030302020204" pitchFamily="66" charset="0"/>
            </a:endParaRPr>
          </a:p>
        </p:txBody>
      </p:sp>
      <p:sp>
        <p:nvSpPr>
          <p:cNvPr id="60463" name="Oval 51">
            <a:extLst>
              <a:ext uri="{FF2B5EF4-FFF2-40B4-BE49-F238E27FC236}">
                <a16:creationId xmlns:a16="http://schemas.microsoft.com/office/drawing/2014/main" id="{51BD0335-F010-4540-84B1-0FAB499106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9125" y="188912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0464" name="Oval 52">
            <a:extLst>
              <a:ext uri="{FF2B5EF4-FFF2-40B4-BE49-F238E27FC236}">
                <a16:creationId xmlns:a16="http://schemas.microsoft.com/office/drawing/2014/main" id="{86B93ED9-D651-4310-8FD7-D434B1BFE9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0125" y="190817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0465" name="Oval 53">
            <a:extLst>
              <a:ext uri="{FF2B5EF4-FFF2-40B4-BE49-F238E27FC236}">
                <a16:creationId xmlns:a16="http://schemas.microsoft.com/office/drawing/2014/main" id="{4A02A212-5A97-43D0-B225-B2483EDD71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1600" y="1936750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0466" name="Oval 54">
            <a:extLst>
              <a:ext uri="{FF2B5EF4-FFF2-40B4-BE49-F238E27FC236}">
                <a16:creationId xmlns:a16="http://schemas.microsoft.com/office/drawing/2014/main" id="{42107A76-CFD4-42AD-8DD3-351660F73F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4975" y="196532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0467" name="Oval 55">
            <a:extLst>
              <a:ext uri="{FF2B5EF4-FFF2-40B4-BE49-F238E27FC236}">
                <a16:creationId xmlns:a16="http://schemas.microsoft.com/office/drawing/2014/main" id="{ECEEE34B-F9EF-46BC-BB7A-E7B71CC2B8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6925" y="202247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0468" name="Oval 56">
            <a:extLst>
              <a:ext uri="{FF2B5EF4-FFF2-40B4-BE49-F238E27FC236}">
                <a16:creationId xmlns:a16="http://schemas.microsoft.com/office/drawing/2014/main" id="{D0AF200F-056B-4343-98F4-9FE011CA16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9975" y="207327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0469" name="Oval 57">
            <a:extLst>
              <a:ext uri="{FF2B5EF4-FFF2-40B4-BE49-F238E27FC236}">
                <a16:creationId xmlns:a16="http://schemas.microsoft.com/office/drawing/2014/main" id="{D2AF27D2-27BD-47CF-A9EF-6CA9254DA7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7625" y="216217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0470" name="Oval 58">
            <a:extLst>
              <a:ext uri="{FF2B5EF4-FFF2-40B4-BE49-F238E27FC236}">
                <a16:creationId xmlns:a16="http://schemas.microsoft.com/office/drawing/2014/main" id="{F7A8F390-E565-439F-84CA-8E53D1790F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9075" y="235267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0471" name="Oval 59">
            <a:extLst>
              <a:ext uri="{FF2B5EF4-FFF2-40B4-BE49-F238E27FC236}">
                <a16:creationId xmlns:a16="http://schemas.microsoft.com/office/drawing/2014/main" id="{1E4FEB7F-1B5E-4E44-A4F7-89488353E9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60667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0472" name="Oval 60">
            <a:extLst>
              <a:ext uri="{FF2B5EF4-FFF2-40B4-BE49-F238E27FC236}">
                <a16:creationId xmlns:a16="http://schemas.microsoft.com/office/drawing/2014/main" id="{087C40E7-BDB9-4E65-94E0-FCF5E88A2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7025" y="288607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0473" name="Oval 61">
            <a:extLst>
              <a:ext uri="{FF2B5EF4-FFF2-40B4-BE49-F238E27FC236}">
                <a16:creationId xmlns:a16="http://schemas.microsoft.com/office/drawing/2014/main" id="{D1CD7755-AFA5-43E4-B2D7-27966E23D7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2425" y="315912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0474" name="Oval 62">
            <a:extLst>
              <a:ext uri="{FF2B5EF4-FFF2-40B4-BE49-F238E27FC236}">
                <a16:creationId xmlns:a16="http://schemas.microsoft.com/office/drawing/2014/main" id="{419BA815-7FBC-4FAB-871B-BEACFF971F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4175" y="344487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0475" name="Oval 63">
            <a:extLst>
              <a:ext uri="{FF2B5EF4-FFF2-40B4-BE49-F238E27FC236}">
                <a16:creationId xmlns:a16="http://schemas.microsoft.com/office/drawing/2014/main" id="{E5FD9DCA-F229-4F09-93B6-711FC751DC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5925" y="374332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0476" name="Oval 64">
            <a:extLst>
              <a:ext uri="{FF2B5EF4-FFF2-40B4-BE49-F238E27FC236}">
                <a16:creationId xmlns:a16="http://schemas.microsoft.com/office/drawing/2014/main" id="{FA0B1B1C-535D-419F-A57C-B5F24FEDDB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7675" y="402907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0477" name="Oval 65">
            <a:extLst>
              <a:ext uri="{FF2B5EF4-FFF2-40B4-BE49-F238E27FC236}">
                <a16:creationId xmlns:a16="http://schemas.microsoft.com/office/drawing/2014/main" id="{9942B109-6848-4532-B90D-DCA966F312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8475" y="432752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0478" name="Oval 66">
            <a:extLst>
              <a:ext uri="{FF2B5EF4-FFF2-40B4-BE49-F238E27FC236}">
                <a16:creationId xmlns:a16="http://schemas.microsoft.com/office/drawing/2014/main" id="{B1BB8BE7-A768-47DC-973D-E12BB74FF3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1513" y="458787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0479" name="Oval 67">
            <a:extLst>
              <a:ext uri="{FF2B5EF4-FFF2-40B4-BE49-F238E27FC236}">
                <a16:creationId xmlns:a16="http://schemas.microsoft.com/office/drawing/2014/main" id="{4B04E6B5-10EA-4B58-8BD8-93252716C4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0913" y="471487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0480" name="Oval 68">
            <a:extLst>
              <a:ext uri="{FF2B5EF4-FFF2-40B4-BE49-F238E27FC236}">
                <a16:creationId xmlns:a16="http://schemas.microsoft.com/office/drawing/2014/main" id="{A312E0BB-0D3E-42F4-AC9F-F07B3CCFE5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3013" y="477837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0481" name="Oval 69">
            <a:extLst>
              <a:ext uri="{FF2B5EF4-FFF2-40B4-BE49-F238E27FC236}">
                <a16:creationId xmlns:a16="http://schemas.microsoft.com/office/drawing/2014/main" id="{701923A1-9924-445C-87FD-3C47DA8EF1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1463" y="482917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0482" name="Oval 70">
            <a:extLst>
              <a:ext uri="{FF2B5EF4-FFF2-40B4-BE49-F238E27FC236}">
                <a16:creationId xmlns:a16="http://schemas.microsoft.com/office/drawing/2014/main" id="{0CFE932E-3AA6-4329-8D1E-8CF06DFA67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486092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0483" name="Oval 71">
            <a:extLst>
              <a:ext uri="{FF2B5EF4-FFF2-40B4-BE49-F238E27FC236}">
                <a16:creationId xmlns:a16="http://schemas.microsoft.com/office/drawing/2014/main" id="{AA2CB929-87BA-419E-9B3D-D26E014CE4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6613" y="487997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0484" name="Oval 72">
            <a:extLst>
              <a:ext uri="{FF2B5EF4-FFF2-40B4-BE49-F238E27FC236}">
                <a16:creationId xmlns:a16="http://schemas.microsoft.com/office/drawing/2014/main" id="{CC89E0AD-9866-41C9-B8BD-5B7C353B6A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8713" y="489902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0485" name="Oval 73">
            <a:extLst>
              <a:ext uri="{FF2B5EF4-FFF2-40B4-BE49-F238E27FC236}">
                <a16:creationId xmlns:a16="http://schemas.microsoft.com/office/drawing/2014/main" id="{46E90966-A848-45A3-ACA1-20B5FEEC94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1763" y="489902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0486" name="Oval 74">
            <a:extLst>
              <a:ext uri="{FF2B5EF4-FFF2-40B4-BE49-F238E27FC236}">
                <a16:creationId xmlns:a16="http://schemas.microsoft.com/office/drawing/2014/main" id="{6F14EE16-2853-49E5-97CC-3403A13508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8463" y="491807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0487" name="Oval 75">
            <a:extLst>
              <a:ext uri="{FF2B5EF4-FFF2-40B4-BE49-F238E27FC236}">
                <a16:creationId xmlns:a16="http://schemas.microsoft.com/office/drawing/2014/main" id="{D0197F9A-7809-41CF-841A-9E435029A6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1513" y="492442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0488" name="Oval 76">
            <a:extLst>
              <a:ext uri="{FF2B5EF4-FFF2-40B4-BE49-F238E27FC236}">
                <a16:creationId xmlns:a16="http://schemas.microsoft.com/office/drawing/2014/main" id="{8B9116EC-6537-439B-928F-C29B0F4AD9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2663" y="493712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45489" name="Line 81">
            <a:extLst>
              <a:ext uri="{FF2B5EF4-FFF2-40B4-BE49-F238E27FC236}">
                <a16:creationId xmlns:a16="http://schemas.microsoft.com/office/drawing/2014/main" id="{1837AF86-AA64-4CBD-837D-D229C8C3FC14}"/>
              </a:ext>
            </a:extLst>
          </p:cNvPr>
          <p:cNvSpPr>
            <a:spLocks noChangeShapeType="1"/>
          </p:cNvSpPr>
          <p:nvPr/>
        </p:nvSpPr>
        <p:spPr bwMode="auto">
          <a:xfrm>
            <a:off x="3314700" y="3000375"/>
            <a:ext cx="1938338" cy="9667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grpSp>
        <p:nvGrpSpPr>
          <p:cNvPr id="4" name="Group 96">
            <a:extLst>
              <a:ext uri="{FF2B5EF4-FFF2-40B4-BE49-F238E27FC236}">
                <a16:creationId xmlns:a16="http://schemas.microsoft.com/office/drawing/2014/main" id="{73CFB2EC-3201-4E93-B29C-7E327ED49ADB}"/>
              </a:ext>
            </a:extLst>
          </p:cNvPr>
          <p:cNvGrpSpPr>
            <a:grpSpLocks/>
          </p:cNvGrpSpPr>
          <p:nvPr/>
        </p:nvGrpSpPr>
        <p:grpSpPr bwMode="auto">
          <a:xfrm>
            <a:off x="2419350" y="2105025"/>
            <a:ext cx="1800225" cy="1800225"/>
            <a:chOff x="1524" y="1326"/>
            <a:chExt cx="1134" cy="1134"/>
          </a:xfrm>
        </p:grpSpPr>
        <p:sp>
          <p:nvSpPr>
            <p:cNvPr id="60495" name="Oval 80">
              <a:extLst>
                <a:ext uri="{FF2B5EF4-FFF2-40B4-BE49-F238E27FC236}">
                  <a16:creationId xmlns:a16="http://schemas.microsoft.com/office/drawing/2014/main" id="{4B7E7A95-984D-4BE6-A240-3B034100C6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4" y="1326"/>
              <a:ext cx="1134" cy="1134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0496" name="Oval 86">
              <a:extLst>
                <a:ext uri="{FF2B5EF4-FFF2-40B4-BE49-F238E27FC236}">
                  <a16:creationId xmlns:a16="http://schemas.microsoft.com/office/drawing/2014/main" id="{18AAF433-17A3-41D4-A05E-7D87105F7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1" y="1866"/>
              <a:ext cx="56" cy="56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5" name="Group 97">
            <a:extLst>
              <a:ext uri="{FF2B5EF4-FFF2-40B4-BE49-F238E27FC236}">
                <a16:creationId xmlns:a16="http://schemas.microsoft.com/office/drawing/2014/main" id="{A6FC9FB8-D304-4CB5-B5C3-60C57C199847}"/>
              </a:ext>
            </a:extLst>
          </p:cNvPr>
          <p:cNvGrpSpPr>
            <a:grpSpLocks/>
          </p:cNvGrpSpPr>
          <p:nvPr/>
        </p:nvGrpSpPr>
        <p:grpSpPr bwMode="auto">
          <a:xfrm>
            <a:off x="4352925" y="3067050"/>
            <a:ext cx="1800225" cy="1800225"/>
            <a:chOff x="2742" y="1932"/>
            <a:chExt cx="1134" cy="1134"/>
          </a:xfrm>
        </p:grpSpPr>
        <p:sp>
          <p:nvSpPr>
            <p:cNvPr id="60493" name="Oval 79">
              <a:extLst>
                <a:ext uri="{FF2B5EF4-FFF2-40B4-BE49-F238E27FC236}">
                  <a16:creationId xmlns:a16="http://schemas.microsoft.com/office/drawing/2014/main" id="{A6EF24DD-A54C-4465-85D3-63F7378028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2" y="1932"/>
              <a:ext cx="1134" cy="1134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0494" name="Oval 94">
              <a:extLst>
                <a:ext uri="{FF2B5EF4-FFF2-40B4-BE49-F238E27FC236}">
                  <a16:creationId xmlns:a16="http://schemas.microsoft.com/office/drawing/2014/main" id="{BB50039C-9B8C-4051-A906-2E8B73161B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2" y="2475"/>
              <a:ext cx="56" cy="56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</p:grpSp>
      <p:sp>
        <p:nvSpPr>
          <p:cNvPr id="145503" name="Line 95">
            <a:extLst>
              <a:ext uri="{FF2B5EF4-FFF2-40B4-BE49-F238E27FC236}">
                <a16:creationId xmlns:a16="http://schemas.microsoft.com/office/drawing/2014/main" id="{C3BB8BE0-8887-4148-BE64-F6178234E4BA}"/>
              </a:ext>
            </a:extLst>
          </p:cNvPr>
          <p:cNvSpPr>
            <a:spLocks noChangeShapeType="1"/>
          </p:cNvSpPr>
          <p:nvPr/>
        </p:nvSpPr>
        <p:spPr bwMode="auto">
          <a:xfrm>
            <a:off x="4279900" y="3457575"/>
            <a:ext cx="0" cy="215265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5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5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45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5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5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Text Box 4">
            <a:extLst>
              <a:ext uri="{FF2B5EF4-FFF2-40B4-BE49-F238E27FC236}">
                <a16:creationId xmlns:a16="http://schemas.microsoft.com/office/drawing/2014/main" id="{18D940F7-01E5-4C02-AB60-5E8DC0F4D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325" y="990600"/>
            <a:ext cx="8778875" cy="11064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 eaLnBrk="1" hangingPunct="1">
              <a:defRPr/>
            </a:pPr>
            <a:r>
              <a:rPr lang="pt-BR" sz="22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A Química </a:t>
            </a:r>
            <a:r>
              <a:rPr lang="pt-BR" sz="22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Eletroanalítica</a:t>
            </a:r>
            <a:r>
              <a:rPr lang="pt-BR" sz="22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 corresponde ao conjunto de métodos analíticos qualitativos e quantitativos baseados nas propriedades elétricas de uma solução.</a:t>
            </a:r>
          </a:p>
        </p:txBody>
      </p:sp>
      <p:sp>
        <p:nvSpPr>
          <p:cNvPr id="30733" name="Rectangle 4">
            <a:extLst>
              <a:ext uri="{FF2B5EF4-FFF2-40B4-BE49-F238E27FC236}">
                <a16:creationId xmlns:a16="http://schemas.microsoft.com/office/drawing/2014/main" id="{210C32B9-A58F-4571-9C89-E2BBDE7B90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900" y="5076825"/>
            <a:ext cx="8974138" cy="1570038"/>
          </a:xfrm>
          <a:prstGeom prst="rect">
            <a:avLst/>
          </a:prstGeom>
          <a:gradFill rotWithShape="1">
            <a:gsLst>
              <a:gs pos="0">
                <a:srgbClr val="FFCC66"/>
              </a:gs>
              <a:gs pos="100000">
                <a:srgbClr val="FFFF99"/>
              </a:gs>
            </a:gsLst>
            <a:lin ang="5400000" scaled="1"/>
          </a:gradFill>
          <a:ln w="38100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pt-BR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Alguns métodos </a:t>
            </a:r>
            <a:r>
              <a:rPr lang="pt-BR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eletroanalíticos</a:t>
            </a:r>
            <a:r>
              <a:rPr lang="pt-BR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são capazes de fornecer </a:t>
            </a:r>
            <a:r>
              <a:rPr lang="pt-BR" b="1" u="sng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limites de detecção excepcionalmente baixos</a:t>
            </a:r>
            <a:r>
              <a:rPr lang="pt-BR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e uma abundância de informações que caracterizam e descrevem eletroquimicamente determinados sistemas.</a:t>
            </a:r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id="{05995442-C638-4DF1-BC45-C2A6ED14F6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55938" y="69850"/>
            <a:ext cx="30051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Eletroanalítica</a:t>
            </a:r>
          </a:p>
        </p:txBody>
      </p:sp>
      <p:sp>
        <p:nvSpPr>
          <p:cNvPr id="2" name="Text Box 4">
            <a:extLst>
              <a:ext uri="{FF2B5EF4-FFF2-40B4-BE49-F238E27FC236}">
                <a16:creationId xmlns:a16="http://schemas.microsoft.com/office/drawing/2014/main" id="{A459AD11-5BEB-48BD-B283-F5604DF63C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325" y="2360613"/>
            <a:ext cx="8778875" cy="2446337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CCECFF"/>
              </a:gs>
            </a:gsLst>
            <a:lin ang="5400000" scaled="1"/>
          </a:gradFill>
          <a:ln w="9525" algn="ctr">
            <a:solidFill>
              <a:srgbClr val="A5DEC6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 eaLnBrk="1" hangingPunct="1">
              <a:defRPr/>
            </a:pPr>
            <a:r>
              <a:rPr lang="pt-BR" sz="22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Uma ampla variedade de métodos já foram propostos, uns diretos e outros indiretos. No entanto, eles são divididos em duas classes: </a:t>
            </a:r>
            <a:r>
              <a:rPr lang="pt-BR" sz="2200" b="1" u="sng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métodos interfaciais</a:t>
            </a:r>
            <a:r>
              <a:rPr lang="pt-BR" sz="22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 e </a:t>
            </a:r>
            <a:r>
              <a:rPr lang="pt-BR" sz="2200" b="1" u="sng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não-interfaciais</a:t>
            </a:r>
            <a:r>
              <a:rPr lang="pt-BR" sz="22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. Os primeiros são caracterizados por fenômenos que ocorrem na fina camada de interface eletrodo/solução, enquanto os segundos ocorrem no seio da solução, sendo indesejado qualquer fenômeno interfacial.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animBg="1"/>
      <p:bldP spid="30733" grpId="0" animBg="1"/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6A05AD03-78DE-4C82-B55F-303F45716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Titulação Potenciométrica</a:t>
            </a:r>
          </a:p>
        </p:txBody>
      </p:sp>
      <p:sp>
        <p:nvSpPr>
          <p:cNvPr id="62467" name="Rectangle 4">
            <a:extLst>
              <a:ext uri="{FF2B5EF4-FFF2-40B4-BE49-F238E27FC236}">
                <a16:creationId xmlns:a16="http://schemas.microsoft.com/office/drawing/2014/main" id="{FB73AB7F-4B06-4E29-8749-D5397F4FA5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2625" y="5732463"/>
            <a:ext cx="1412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0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62468" name="Rectangle 5">
            <a:extLst>
              <a:ext uri="{FF2B5EF4-FFF2-40B4-BE49-F238E27FC236}">
                <a16:creationId xmlns:a16="http://schemas.microsoft.com/office/drawing/2014/main" id="{50892284-9856-4140-9541-94CB2A0095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4350" y="5732463"/>
            <a:ext cx="1412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1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62469" name="Rectangle 6">
            <a:extLst>
              <a:ext uri="{FF2B5EF4-FFF2-40B4-BE49-F238E27FC236}">
                <a16:creationId xmlns:a16="http://schemas.microsoft.com/office/drawing/2014/main" id="{17C6C273-D7C0-479B-8525-7105082640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2900" y="5732463"/>
            <a:ext cx="1412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2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62470" name="Rectangle 7">
            <a:extLst>
              <a:ext uri="{FF2B5EF4-FFF2-40B4-BE49-F238E27FC236}">
                <a16:creationId xmlns:a16="http://schemas.microsoft.com/office/drawing/2014/main" id="{B81E4A19-69EE-49BE-92B7-7DDFDB6474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4625" y="5732463"/>
            <a:ext cx="1412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3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62471" name="Rectangle 8">
            <a:extLst>
              <a:ext uri="{FF2B5EF4-FFF2-40B4-BE49-F238E27FC236}">
                <a16:creationId xmlns:a16="http://schemas.microsoft.com/office/drawing/2014/main" id="{333C1929-E0C2-436B-A10C-56981F9E6D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3175" y="5732463"/>
            <a:ext cx="1412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4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62472" name="Rectangle 9">
            <a:extLst>
              <a:ext uri="{FF2B5EF4-FFF2-40B4-BE49-F238E27FC236}">
                <a16:creationId xmlns:a16="http://schemas.microsoft.com/office/drawing/2014/main" id="{F6DE50A9-0B06-4147-8994-DF6037B205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54900" y="5732463"/>
            <a:ext cx="1412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5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62473" name="Rectangle 10">
            <a:extLst>
              <a:ext uri="{FF2B5EF4-FFF2-40B4-BE49-F238E27FC236}">
                <a16:creationId xmlns:a16="http://schemas.microsoft.com/office/drawing/2014/main" id="{27E8EF19-FFEE-44C1-805C-5DFE7489E7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4338" y="5483225"/>
            <a:ext cx="1412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0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62474" name="Rectangle 11">
            <a:extLst>
              <a:ext uri="{FF2B5EF4-FFF2-40B4-BE49-F238E27FC236}">
                <a16:creationId xmlns:a16="http://schemas.microsoft.com/office/drawing/2014/main" id="{37BF69C8-75F6-4F7C-B604-C5A6164C6E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4338" y="4859338"/>
            <a:ext cx="1412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2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62475" name="Rectangle 12">
            <a:extLst>
              <a:ext uri="{FF2B5EF4-FFF2-40B4-BE49-F238E27FC236}">
                <a16:creationId xmlns:a16="http://schemas.microsoft.com/office/drawing/2014/main" id="{DB8E1D65-B937-4815-9F1E-18EB03662D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4338" y="4233863"/>
            <a:ext cx="1412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4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62476" name="Rectangle 13">
            <a:extLst>
              <a:ext uri="{FF2B5EF4-FFF2-40B4-BE49-F238E27FC236}">
                <a16:creationId xmlns:a16="http://schemas.microsoft.com/office/drawing/2014/main" id="{F218F930-92AA-4827-9D1B-66F0BED451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4338" y="3609975"/>
            <a:ext cx="1412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6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62477" name="Rectangle 14">
            <a:extLst>
              <a:ext uri="{FF2B5EF4-FFF2-40B4-BE49-F238E27FC236}">
                <a16:creationId xmlns:a16="http://schemas.microsoft.com/office/drawing/2014/main" id="{7CEFBC5A-B3E2-4C8E-96E5-3170ADDF45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4338" y="2982913"/>
            <a:ext cx="1412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8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62478" name="Rectangle 15">
            <a:extLst>
              <a:ext uri="{FF2B5EF4-FFF2-40B4-BE49-F238E27FC236}">
                <a16:creationId xmlns:a16="http://schemas.microsoft.com/office/drawing/2014/main" id="{9840F1C4-FD42-49AF-A51B-9786B64DF4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8925" y="2359025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10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62479" name="Rectangle 16">
            <a:extLst>
              <a:ext uri="{FF2B5EF4-FFF2-40B4-BE49-F238E27FC236}">
                <a16:creationId xmlns:a16="http://schemas.microsoft.com/office/drawing/2014/main" id="{206A2A12-123B-4973-B664-B9BF210BC8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8925" y="1735138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latin typeface="Arial" panose="020B0604020202020204" pitchFamily="34" charset="0"/>
              </a:rPr>
              <a:t>12</a:t>
            </a:r>
            <a:endParaRPr lang="pt-BR" altLang="pt-BR" sz="2000" b="1">
              <a:latin typeface="Comic Sans MS" panose="030F0702030302020204" pitchFamily="66" charset="0"/>
            </a:endParaRPr>
          </a:p>
        </p:txBody>
      </p:sp>
      <p:sp>
        <p:nvSpPr>
          <p:cNvPr id="62480" name="Line 17">
            <a:extLst>
              <a:ext uri="{FF2B5EF4-FFF2-40B4-BE49-F238E27FC236}">
                <a16:creationId xmlns:a16="http://schemas.microsoft.com/office/drawing/2014/main" id="{28838E7A-69EE-4104-B5D5-5C3E3892E4C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65325" y="5622925"/>
            <a:ext cx="0" cy="809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2481" name="Line 18">
            <a:extLst>
              <a:ext uri="{FF2B5EF4-FFF2-40B4-BE49-F238E27FC236}">
                <a16:creationId xmlns:a16="http://schemas.microsoft.com/office/drawing/2014/main" id="{B163EF14-02A7-488A-837D-834B6049972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514600" y="5622925"/>
            <a:ext cx="0" cy="396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2482" name="Line 19">
            <a:extLst>
              <a:ext uri="{FF2B5EF4-FFF2-40B4-BE49-F238E27FC236}">
                <a16:creationId xmlns:a16="http://schemas.microsoft.com/office/drawing/2014/main" id="{D93AFDF9-583A-49D2-B8BB-6CF155F0D9D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67050" y="5622925"/>
            <a:ext cx="0" cy="809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2483" name="Line 20">
            <a:extLst>
              <a:ext uri="{FF2B5EF4-FFF2-40B4-BE49-F238E27FC236}">
                <a16:creationId xmlns:a16="http://schemas.microsoft.com/office/drawing/2014/main" id="{82989B15-693A-4F7B-9A4E-81354AFA35C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16325" y="5622925"/>
            <a:ext cx="0" cy="396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2484" name="Line 21">
            <a:extLst>
              <a:ext uri="{FF2B5EF4-FFF2-40B4-BE49-F238E27FC236}">
                <a16:creationId xmlns:a16="http://schemas.microsoft.com/office/drawing/2014/main" id="{B2AC2DB4-A57B-42A7-9493-DA9ACCCCAE7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65600" y="5622925"/>
            <a:ext cx="0" cy="809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2485" name="Line 22">
            <a:extLst>
              <a:ext uri="{FF2B5EF4-FFF2-40B4-BE49-F238E27FC236}">
                <a16:creationId xmlns:a16="http://schemas.microsoft.com/office/drawing/2014/main" id="{89CCD0FF-484E-44A8-9859-2D0A80971DE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714875" y="5622925"/>
            <a:ext cx="0" cy="396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2486" name="Line 23">
            <a:extLst>
              <a:ext uri="{FF2B5EF4-FFF2-40B4-BE49-F238E27FC236}">
                <a16:creationId xmlns:a16="http://schemas.microsoft.com/office/drawing/2014/main" id="{95F40545-6318-49FA-A761-FDE472C43B9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67325" y="5622925"/>
            <a:ext cx="0" cy="809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2487" name="Line 24">
            <a:extLst>
              <a:ext uri="{FF2B5EF4-FFF2-40B4-BE49-F238E27FC236}">
                <a16:creationId xmlns:a16="http://schemas.microsoft.com/office/drawing/2014/main" id="{4AA3D49B-2ABC-443E-B9C4-05BED3B18BB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16600" y="5622925"/>
            <a:ext cx="0" cy="396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2488" name="Line 25">
            <a:extLst>
              <a:ext uri="{FF2B5EF4-FFF2-40B4-BE49-F238E27FC236}">
                <a16:creationId xmlns:a16="http://schemas.microsoft.com/office/drawing/2014/main" id="{6520411D-961D-4131-B506-3C472246779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365875" y="5622925"/>
            <a:ext cx="0" cy="809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2489" name="Line 26">
            <a:extLst>
              <a:ext uri="{FF2B5EF4-FFF2-40B4-BE49-F238E27FC236}">
                <a16:creationId xmlns:a16="http://schemas.microsoft.com/office/drawing/2014/main" id="{F3873A49-9A88-444D-8C36-14382ABD678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16738" y="5622925"/>
            <a:ext cx="0" cy="396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2490" name="Line 27">
            <a:extLst>
              <a:ext uri="{FF2B5EF4-FFF2-40B4-BE49-F238E27FC236}">
                <a16:creationId xmlns:a16="http://schemas.microsoft.com/office/drawing/2014/main" id="{8E1E45C7-ED20-4255-9A46-8E119EA7F07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467600" y="5622925"/>
            <a:ext cx="0" cy="809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2491" name="Line 28">
            <a:extLst>
              <a:ext uri="{FF2B5EF4-FFF2-40B4-BE49-F238E27FC236}">
                <a16:creationId xmlns:a16="http://schemas.microsoft.com/office/drawing/2014/main" id="{71B880D7-B7E8-48F8-96FC-9C3A9823AD6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18463" y="5622925"/>
            <a:ext cx="0" cy="396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2492" name="Line 29">
            <a:extLst>
              <a:ext uri="{FF2B5EF4-FFF2-40B4-BE49-F238E27FC236}">
                <a16:creationId xmlns:a16="http://schemas.microsoft.com/office/drawing/2014/main" id="{8BBE26C6-7FD2-4B01-907B-6BB631F9C127}"/>
              </a:ext>
            </a:extLst>
          </p:cNvPr>
          <p:cNvSpPr>
            <a:spLocks noChangeShapeType="1"/>
          </p:cNvSpPr>
          <p:nvPr/>
        </p:nvSpPr>
        <p:spPr bwMode="auto">
          <a:xfrm>
            <a:off x="1965325" y="5622925"/>
            <a:ext cx="60531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2493" name="Line 30">
            <a:extLst>
              <a:ext uri="{FF2B5EF4-FFF2-40B4-BE49-F238E27FC236}">
                <a16:creationId xmlns:a16="http://schemas.microsoft.com/office/drawing/2014/main" id="{DC7A78D2-5E21-4460-B74B-1BC526ECDC3A}"/>
              </a:ext>
            </a:extLst>
          </p:cNvPr>
          <p:cNvSpPr>
            <a:spLocks noChangeShapeType="1"/>
          </p:cNvSpPr>
          <p:nvPr/>
        </p:nvSpPr>
        <p:spPr bwMode="auto">
          <a:xfrm>
            <a:off x="1884363" y="5622925"/>
            <a:ext cx="80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2494" name="Line 31">
            <a:extLst>
              <a:ext uri="{FF2B5EF4-FFF2-40B4-BE49-F238E27FC236}">
                <a16:creationId xmlns:a16="http://schemas.microsoft.com/office/drawing/2014/main" id="{C0863799-18D7-467E-B1E6-44AE53339508}"/>
              </a:ext>
            </a:extLst>
          </p:cNvPr>
          <p:cNvSpPr>
            <a:spLocks noChangeShapeType="1"/>
          </p:cNvSpPr>
          <p:nvPr/>
        </p:nvSpPr>
        <p:spPr bwMode="auto">
          <a:xfrm>
            <a:off x="1924050" y="5308600"/>
            <a:ext cx="412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2495" name="Line 32">
            <a:extLst>
              <a:ext uri="{FF2B5EF4-FFF2-40B4-BE49-F238E27FC236}">
                <a16:creationId xmlns:a16="http://schemas.microsoft.com/office/drawing/2014/main" id="{862D2434-7792-4493-9358-62FEADD0029D}"/>
              </a:ext>
            </a:extLst>
          </p:cNvPr>
          <p:cNvSpPr>
            <a:spLocks noChangeShapeType="1"/>
          </p:cNvSpPr>
          <p:nvPr/>
        </p:nvSpPr>
        <p:spPr bwMode="auto">
          <a:xfrm>
            <a:off x="1884363" y="4999038"/>
            <a:ext cx="80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2496" name="Line 33">
            <a:extLst>
              <a:ext uri="{FF2B5EF4-FFF2-40B4-BE49-F238E27FC236}">
                <a16:creationId xmlns:a16="http://schemas.microsoft.com/office/drawing/2014/main" id="{B7AA5CD4-CABE-4378-B002-50B3F218D286}"/>
              </a:ext>
            </a:extLst>
          </p:cNvPr>
          <p:cNvSpPr>
            <a:spLocks noChangeShapeType="1"/>
          </p:cNvSpPr>
          <p:nvPr/>
        </p:nvSpPr>
        <p:spPr bwMode="auto">
          <a:xfrm>
            <a:off x="1924050" y="4684713"/>
            <a:ext cx="412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2497" name="Line 34">
            <a:extLst>
              <a:ext uri="{FF2B5EF4-FFF2-40B4-BE49-F238E27FC236}">
                <a16:creationId xmlns:a16="http://schemas.microsoft.com/office/drawing/2014/main" id="{61377D31-32C6-4CD8-9569-7D7770AB53AA}"/>
              </a:ext>
            </a:extLst>
          </p:cNvPr>
          <p:cNvSpPr>
            <a:spLocks noChangeShapeType="1"/>
          </p:cNvSpPr>
          <p:nvPr/>
        </p:nvSpPr>
        <p:spPr bwMode="auto">
          <a:xfrm>
            <a:off x="1884363" y="4371975"/>
            <a:ext cx="80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2498" name="Line 35">
            <a:extLst>
              <a:ext uri="{FF2B5EF4-FFF2-40B4-BE49-F238E27FC236}">
                <a16:creationId xmlns:a16="http://schemas.microsoft.com/office/drawing/2014/main" id="{41E763F1-A2A6-402D-91AD-23108248D4C8}"/>
              </a:ext>
            </a:extLst>
          </p:cNvPr>
          <p:cNvSpPr>
            <a:spLocks noChangeShapeType="1"/>
          </p:cNvSpPr>
          <p:nvPr/>
        </p:nvSpPr>
        <p:spPr bwMode="auto">
          <a:xfrm>
            <a:off x="1924050" y="4060825"/>
            <a:ext cx="412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2499" name="Line 36">
            <a:extLst>
              <a:ext uri="{FF2B5EF4-FFF2-40B4-BE49-F238E27FC236}">
                <a16:creationId xmlns:a16="http://schemas.microsoft.com/office/drawing/2014/main" id="{C7D03E6B-BA6B-46DD-95D5-EF8DE7E94D9C}"/>
              </a:ext>
            </a:extLst>
          </p:cNvPr>
          <p:cNvSpPr>
            <a:spLocks noChangeShapeType="1"/>
          </p:cNvSpPr>
          <p:nvPr/>
        </p:nvSpPr>
        <p:spPr bwMode="auto">
          <a:xfrm>
            <a:off x="1884363" y="3748088"/>
            <a:ext cx="80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2500" name="Line 37">
            <a:extLst>
              <a:ext uri="{FF2B5EF4-FFF2-40B4-BE49-F238E27FC236}">
                <a16:creationId xmlns:a16="http://schemas.microsoft.com/office/drawing/2014/main" id="{B7E61ACB-F56D-4BFA-9067-BEB02DDFD44E}"/>
              </a:ext>
            </a:extLst>
          </p:cNvPr>
          <p:cNvSpPr>
            <a:spLocks noChangeShapeType="1"/>
          </p:cNvSpPr>
          <p:nvPr/>
        </p:nvSpPr>
        <p:spPr bwMode="auto">
          <a:xfrm>
            <a:off x="1924050" y="3435350"/>
            <a:ext cx="412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2501" name="Line 38">
            <a:extLst>
              <a:ext uri="{FF2B5EF4-FFF2-40B4-BE49-F238E27FC236}">
                <a16:creationId xmlns:a16="http://schemas.microsoft.com/office/drawing/2014/main" id="{7466602D-5234-4148-A767-45A49635BFC1}"/>
              </a:ext>
            </a:extLst>
          </p:cNvPr>
          <p:cNvSpPr>
            <a:spLocks noChangeShapeType="1"/>
          </p:cNvSpPr>
          <p:nvPr/>
        </p:nvSpPr>
        <p:spPr bwMode="auto">
          <a:xfrm>
            <a:off x="1884363" y="3122613"/>
            <a:ext cx="80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2502" name="Line 39">
            <a:extLst>
              <a:ext uri="{FF2B5EF4-FFF2-40B4-BE49-F238E27FC236}">
                <a16:creationId xmlns:a16="http://schemas.microsoft.com/office/drawing/2014/main" id="{4B7DEB86-369B-4511-AB47-D17654A92EAF}"/>
              </a:ext>
            </a:extLst>
          </p:cNvPr>
          <p:cNvSpPr>
            <a:spLocks noChangeShapeType="1"/>
          </p:cNvSpPr>
          <p:nvPr/>
        </p:nvSpPr>
        <p:spPr bwMode="auto">
          <a:xfrm>
            <a:off x="1924050" y="2811463"/>
            <a:ext cx="412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2503" name="Line 40">
            <a:extLst>
              <a:ext uri="{FF2B5EF4-FFF2-40B4-BE49-F238E27FC236}">
                <a16:creationId xmlns:a16="http://schemas.microsoft.com/office/drawing/2014/main" id="{28A702DB-05C4-45F3-A220-6E89888DA0DA}"/>
              </a:ext>
            </a:extLst>
          </p:cNvPr>
          <p:cNvSpPr>
            <a:spLocks noChangeShapeType="1"/>
          </p:cNvSpPr>
          <p:nvPr/>
        </p:nvSpPr>
        <p:spPr bwMode="auto">
          <a:xfrm>
            <a:off x="1884363" y="2498725"/>
            <a:ext cx="80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2504" name="Line 41">
            <a:extLst>
              <a:ext uri="{FF2B5EF4-FFF2-40B4-BE49-F238E27FC236}">
                <a16:creationId xmlns:a16="http://schemas.microsoft.com/office/drawing/2014/main" id="{CDB35716-DD09-4D49-B89C-D89F4C3B8BBC}"/>
              </a:ext>
            </a:extLst>
          </p:cNvPr>
          <p:cNvSpPr>
            <a:spLocks noChangeShapeType="1"/>
          </p:cNvSpPr>
          <p:nvPr/>
        </p:nvSpPr>
        <p:spPr bwMode="auto">
          <a:xfrm>
            <a:off x="1924050" y="2184400"/>
            <a:ext cx="412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2505" name="Line 42">
            <a:extLst>
              <a:ext uri="{FF2B5EF4-FFF2-40B4-BE49-F238E27FC236}">
                <a16:creationId xmlns:a16="http://schemas.microsoft.com/office/drawing/2014/main" id="{AFB15738-4CF9-4790-93AC-A94BF5CB0D9E}"/>
              </a:ext>
            </a:extLst>
          </p:cNvPr>
          <p:cNvSpPr>
            <a:spLocks noChangeShapeType="1"/>
          </p:cNvSpPr>
          <p:nvPr/>
        </p:nvSpPr>
        <p:spPr bwMode="auto">
          <a:xfrm>
            <a:off x="1884363" y="1874838"/>
            <a:ext cx="80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2506" name="Line 43">
            <a:extLst>
              <a:ext uri="{FF2B5EF4-FFF2-40B4-BE49-F238E27FC236}">
                <a16:creationId xmlns:a16="http://schemas.microsoft.com/office/drawing/2014/main" id="{C52A97BA-C328-4E28-9837-51F16B4A94B4}"/>
              </a:ext>
            </a:extLst>
          </p:cNvPr>
          <p:cNvSpPr>
            <a:spLocks noChangeShapeType="1"/>
          </p:cNvSpPr>
          <p:nvPr/>
        </p:nvSpPr>
        <p:spPr bwMode="auto">
          <a:xfrm>
            <a:off x="1924050" y="1560513"/>
            <a:ext cx="412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2507" name="Line 44">
            <a:extLst>
              <a:ext uri="{FF2B5EF4-FFF2-40B4-BE49-F238E27FC236}">
                <a16:creationId xmlns:a16="http://schemas.microsoft.com/office/drawing/2014/main" id="{5538F230-E6BB-49CF-8AF7-7F6224A1946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65325" y="1560513"/>
            <a:ext cx="0" cy="40624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grpSp>
        <p:nvGrpSpPr>
          <p:cNvPr id="62508" name="Group 45">
            <a:extLst>
              <a:ext uri="{FF2B5EF4-FFF2-40B4-BE49-F238E27FC236}">
                <a16:creationId xmlns:a16="http://schemas.microsoft.com/office/drawing/2014/main" id="{70B7DA23-794E-42DE-859C-E7F0F8BD42CD}"/>
              </a:ext>
            </a:extLst>
          </p:cNvPr>
          <p:cNvGrpSpPr>
            <a:grpSpLocks/>
          </p:cNvGrpSpPr>
          <p:nvPr/>
        </p:nvGrpSpPr>
        <p:grpSpPr bwMode="auto">
          <a:xfrm>
            <a:off x="1965325" y="1960563"/>
            <a:ext cx="5502275" cy="3078162"/>
            <a:chOff x="1238" y="1235"/>
            <a:chExt cx="3466" cy="1939"/>
          </a:xfrm>
        </p:grpSpPr>
        <p:sp>
          <p:nvSpPr>
            <p:cNvPr id="62541" name="Freeform 46">
              <a:extLst>
                <a:ext uri="{FF2B5EF4-FFF2-40B4-BE49-F238E27FC236}">
                  <a16:creationId xmlns:a16="http://schemas.microsoft.com/office/drawing/2014/main" id="{93970B97-7444-42B6-98DF-16ACB890EC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8" y="1235"/>
              <a:ext cx="1615" cy="1704"/>
            </a:xfrm>
            <a:custGeom>
              <a:avLst/>
              <a:gdLst>
                <a:gd name="T0" fmla="*/ 27 w 1615"/>
                <a:gd name="T1" fmla="*/ 1 h 1704"/>
                <a:gd name="T2" fmla="*/ 48 w 1615"/>
                <a:gd name="T3" fmla="*/ 3 h 1704"/>
                <a:gd name="T4" fmla="*/ 73 w 1615"/>
                <a:gd name="T5" fmla="*/ 4 h 1704"/>
                <a:gd name="T6" fmla="*/ 99 w 1615"/>
                <a:gd name="T7" fmla="*/ 6 h 1704"/>
                <a:gd name="T8" fmla="*/ 125 w 1615"/>
                <a:gd name="T9" fmla="*/ 7 h 1704"/>
                <a:gd name="T10" fmla="*/ 150 w 1615"/>
                <a:gd name="T11" fmla="*/ 9 h 1704"/>
                <a:gd name="T12" fmla="*/ 176 w 1615"/>
                <a:gd name="T13" fmla="*/ 10 h 1704"/>
                <a:gd name="T14" fmla="*/ 200 w 1615"/>
                <a:gd name="T15" fmla="*/ 12 h 1704"/>
                <a:gd name="T16" fmla="*/ 226 w 1615"/>
                <a:gd name="T17" fmla="*/ 15 h 1704"/>
                <a:gd name="T18" fmla="*/ 251 w 1615"/>
                <a:gd name="T19" fmla="*/ 16 h 1704"/>
                <a:gd name="T20" fmla="*/ 277 w 1615"/>
                <a:gd name="T21" fmla="*/ 18 h 1704"/>
                <a:gd name="T22" fmla="*/ 302 w 1615"/>
                <a:gd name="T23" fmla="*/ 19 h 1704"/>
                <a:gd name="T24" fmla="*/ 328 w 1615"/>
                <a:gd name="T25" fmla="*/ 21 h 1704"/>
                <a:gd name="T26" fmla="*/ 353 w 1615"/>
                <a:gd name="T27" fmla="*/ 24 h 1704"/>
                <a:gd name="T28" fmla="*/ 378 w 1615"/>
                <a:gd name="T29" fmla="*/ 25 h 1704"/>
                <a:gd name="T30" fmla="*/ 403 w 1615"/>
                <a:gd name="T31" fmla="*/ 27 h 1704"/>
                <a:gd name="T32" fmla="*/ 429 w 1615"/>
                <a:gd name="T33" fmla="*/ 30 h 1704"/>
                <a:gd name="T34" fmla="*/ 454 w 1615"/>
                <a:gd name="T35" fmla="*/ 32 h 1704"/>
                <a:gd name="T36" fmla="*/ 480 w 1615"/>
                <a:gd name="T37" fmla="*/ 35 h 1704"/>
                <a:gd name="T38" fmla="*/ 506 w 1615"/>
                <a:gd name="T39" fmla="*/ 38 h 1704"/>
                <a:gd name="T40" fmla="*/ 531 w 1615"/>
                <a:gd name="T41" fmla="*/ 39 h 1704"/>
                <a:gd name="T42" fmla="*/ 557 w 1615"/>
                <a:gd name="T43" fmla="*/ 42 h 1704"/>
                <a:gd name="T44" fmla="*/ 581 w 1615"/>
                <a:gd name="T45" fmla="*/ 45 h 1704"/>
                <a:gd name="T46" fmla="*/ 606 w 1615"/>
                <a:gd name="T47" fmla="*/ 48 h 1704"/>
                <a:gd name="T48" fmla="*/ 632 w 1615"/>
                <a:gd name="T49" fmla="*/ 51 h 1704"/>
                <a:gd name="T50" fmla="*/ 659 w 1615"/>
                <a:gd name="T51" fmla="*/ 54 h 1704"/>
                <a:gd name="T52" fmla="*/ 685 w 1615"/>
                <a:gd name="T53" fmla="*/ 56 h 1704"/>
                <a:gd name="T54" fmla="*/ 710 w 1615"/>
                <a:gd name="T55" fmla="*/ 59 h 1704"/>
                <a:gd name="T56" fmla="*/ 736 w 1615"/>
                <a:gd name="T57" fmla="*/ 63 h 1704"/>
                <a:gd name="T58" fmla="*/ 760 w 1615"/>
                <a:gd name="T59" fmla="*/ 66 h 1704"/>
                <a:gd name="T60" fmla="*/ 785 w 1615"/>
                <a:gd name="T61" fmla="*/ 69 h 1704"/>
                <a:gd name="T62" fmla="*/ 811 w 1615"/>
                <a:gd name="T63" fmla="*/ 72 h 1704"/>
                <a:gd name="T64" fmla="*/ 837 w 1615"/>
                <a:gd name="T65" fmla="*/ 77 h 1704"/>
                <a:gd name="T66" fmla="*/ 862 w 1615"/>
                <a:gd name="T67" fmla="*/ 81 h 1704"/>
                <a:gd name="T68" fmla="*/ 888 w 1615"/>
                <a:gd name="T69" fmla="*/ 84 h 1704"/>
                <a:gd name="T70" fmla="*/ 913 w 1615"/>
                <a:gd name="T71" fmla="*/ 89 h 1704"/>
                <a:gd name="T72" fmla="*/ 939 w 1615"/>
                <a:gd name="T73" fmla="*/ 93 h 1704"/>
                <a:gd name="T74" fmla="*/ 963 w 1615"/>
                <a:gd name="T75" fmla="*/ 98 h 1704"/>
                <a:gd name="T76" fmla="*/ 989 w 1615"/>
                <a:gd name="T77" fmla="*/ 104 h 1704"/>
                <a:gd name="T78" fmla="*/ 1014 w 1615"/>
                <a:gd name="T79" fmla="*/ 108 h 1704"/>
                <a:gd name="T80" fmla="*/ 1040 w 1615"/>
                <a:gd name="T81" fmla="*/ 114 h 1704"/>
                <a:gd name="T82" fmla="*/ 1065 w 1615"/>
                <a:gd name="T83" fmla="*/ 122 h 1704"/>
                <a:gd name="T84" fmla="*/ 1091 w 1615"/>
                <a:gd name="T85" fmla="*/ 128 h 1704"/>
                <a:gd name="T86" fmla="*/ 1117 w 1615"/>
                <a:gd name="T87" fmla="*/ 135 h 1704"/>
                <a:gd name="T88" fmla="*/ 1141 w 1615"/>
                <a:gd name="T89" fmla="*/ 143 h 1704"/>
                <a:gd name="T90" fmla="*/ 1166 w 1615"/>
                <a:gd name="T91" fmla="*/ 152 h 1704"/>
                <a:gd name="T92" fmla="*/ 1192 w 1615"/>
                <a:gd name="T93" fmla="*/ 161 h 1704"/>
                <a:gd name="T94" fmla="*/ 1218 w 1615"/>
                <a:gd name="T95" fmla="*/ 173 h 1704"/>
                <a:gd name="T96" fmla="*/ 1243 w 1615"/>
                <a:gd name="T97" fmla="*/ 185 h 1704"/>
                <a:gd name="T98" fmla="*/ 1269 w 1615"/>
                <a:gd name="T99" fmla="*/ 200 h 1704"/>
                <a:gd name="T100" fmla="*/ 1294 w 1615"/>
                <a:gd name="T101" fmla="*/ 218 h 1704"/>
                <a:gd name="T102" fmla="*/ 1320 w 1615"/>
                <a:gd name="T103" fmla="*/ 241 h 1704"/>
                <a:gd name="T104" fmla="*/ 1344 w 1615"/>
                <a:gd name="T105" fmla="*/ 274 h 1704"/>
                <a:gd name="T106" fmla="*/ 1370 w 1615"/>
                <a:gd name="T107" fmla="*/ 337 h 1704"/>
                <a:gd name="T108" fmla="*/ 1395 w 1615"/>
                <a:gd name="T109" fmla="*/ 453 h 1704"/>
                <a:gd name="T110" fmla="*/ 1421 w 1615"/>
                <a:gd name="T111" fmla="*/ 626 h 1704"/>
                <a:gd name="T112" fmla="*/ 1446 w 1615"/>
                <a:gd name="T113" fmla="*/ 840 h 1704"/>
                <a:gd name="T114" fmla="*/ 1472 w 1615"/>
                <a:gd name="T115" fmla="*/ 1075 h 1704"/>
                <a:gd name="T116" fmla="*/ 1497 w 1615"/>
                <a:gd name="T117" fmla="*/ 1301 h 1704"/>
                <a:gd name="T118" fmla="*/ 1522 w 1615"/>
                <a:gd name="T119" fmla="*/ 1484 h 1704"/>
                <a:gd name="T120" fmla="*/ 1547 w 1615"/>
                <a:gd name="T121" fmla="*/ 1599 h 1704"/>
                <a:gd name="T122" fmla="*/ 1573 w 1615"/>
                <a:gd name="T123" fmla="*/ 1659 h 1704"/>
                <a:gd name="T124" fmla="*/ 1598 w 1615"/>
                <a:gd name="T125" fmla="*/ 1689 h 170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15"/>
                <a:gd name="T190" fmla="*/ 0 h 1704"/>
                <a:gd name="T191" fmla="*/ 1615 w 1615"/>
                <a:gd name="T192" fmla="*/ 1704 h 170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15" h="1704">
                  <a:moveTo>
                    <a:pt x="0" y="0"/>
                  </a:moveTo>
                  <a:lnTo>
                    <a:pt x="12" y="1"/>
                  </a:lnTo>
                  <a:lnTo>
                    <a:pt x="13" y="1"/>
                  </a:lnTo>
                  <a:lnTo>
                    <a:pt x="15" y="1"/>
                  </a:lnTo>
                  <a:lnTo>
                    <a:pt x="16" y="1"/>
                  </a:lnTo>
                  <a:lnTo>
                    <a:pt x="18" y="1"/>
                  </a:lnTo>
                  <a:lnTo>
                    <a:pt x="19" y="1"/>
                  </a:lnTo>
                  <a:lnTo>
                    <a:pt x="21" y="1"/>
                  </a:lnTo>
                  <a:lnTo>
                    <a:pt x="22" y="1"/>
                  </a:lnTo>
                  <a:lnTo>
                    <a:pt x="24" y="1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1" y="1"/>
                  </a:lnTo>
                  <a:lnTo>
                    <a:pt x="34" y="1"/>
                  </a:lnTo>
                  <a:lnTo>
                    <a:pt x="36" y="3"/>
                  </a:lnTo>
                  <a:lnTo>
                    <a:pt x="37" y="3"/>
                  </a:lnTo>
                  <a:lnTo>
                    <a:pt x="40" y="3"/>
                  </a:lnTo>
                  <a:lnTo>
                    <a:pt x="42" y="3"/>
                  </a:lnTo>
                  <a:lnTo>
                    <a:pt x="45" y="3"/>
                  </a:lnTo>
                  <a:lnTo>
                    <a:pt x="46" y="3"/>
                  </a:lnTo>
                  <a:lnTo>
                    <a:pt x="48" y="3"/>
                  </a:lnTo>
                  <a:lnTo>
                    <a:pt x="51" y="3"/>
                  </a:lnTo>
                  <a:lnTo>
                    <a:pt x="52" y="3"/>
                  </a:lnTo>
                  <a:lnTo>
                    <a:pt x="55" y="3"/>
                  </a:lnTo>
                  <a:lnTo>
                    <a:pt x="57" y="3"/>
                  </a:lnTo>
                  <a:lnTo>
                    <a:pt x="60" y="3"/>
                  </a:lnTo>
                  <a:lnTo>
                    <a:pt x="61" y="4"/>
                  </a:lnTo>
                  <a:lnTo>
                    <a:pt x="64" y="4"/>
                  </a:lnTo>
                  <a:lnTo>
                    <a:pt x="66" y="4"/>
                  </a:lnTo>
                  <a:lnTo>
                    <a:pt x="69" y="4"/>
                  </a:lnTo>
                  <a:lnTo>
                    <a:pt x="72" y="4"/>
                  </a:lnTo>
                  <a:lnTo>
                    <a:pt x="73" y="4"/>
                  </a:lnTo>
                  <a:lnTo>
                    <a:pt x="76" y="4"/>
                  </a:lnTo>
                  <a:lnTo>
                    <a:pt x="78" y="4"/>
                  </a:lnTo>
                  <a:lnTo>
                    <a:pt x="81" y="4"/>
                  </a:lnTo>
                  <a:lnTo>
                    <a:pt x="83" y="4"/>
                  </a:lnTo>
                  <a:lnTo>
                    <a:pt x="86" y="4"/>
                  </a:lnTo>
                  <a:lnTo>
                    <a:pt x="87" y="4"/>
                  </a:lnTo>
                  <a:lnTo>
                    <a:pt x="90" y="6"/>
                  </a:lnTo>
                  <a:lnTo>
                    <a:pt x="92" y="6"/>
                  </a:lnTo>
                  <a:lnTo>
                    <a:pt x="95" y="6"/>
                  </a:lnTo>
                  <a:lnTo>
                    <a:pt x="96" y="6"/>
                  </a:lnTo>
                  <a:lnTo>
                    <a:pt x="99" y="6"/>
                  </a:lnTo>
                  <a:lnTo>
                    <a:pt x="101" y="6"/>
                  </a:lnTo>
                  <a:lnTo>
                    <a:pt x="104" y="6"/>
                  </a:lnTo>
                  <a:lnTo>
                    <a:pt x="107" y="6"/>
                  </a:lnTo>
                  <a:lnTo>
                    <a:pt x="108" y="6"/>
                  </a:lnTo>
                  <a:lnTo>
                    <a:pt x="111" y="6"/>
                  </a:lnTo>
                  <a:lnTo>
                    <a:pt x="113" y="6"/>
                  </a:lnTo>
                  <a:lnTo>
                    <a:pt x="116" y="6"/>
                  </a:lnTo>
                  <a:lnTo>
                    <a:pt x="117" y="7"/>
                  </a:lnTo>
                  <a:lnTo>
                    <a:pt x="120" y="7"/>
                  </a:lnTo>
                  <a:lnTo>
                    <a:pt x="122" y="7"/>
                  </a:lnTo>
                  <a:lnTo>
                    <a:pt x="125" y="7"/>
                  </a:lnTo>
                  <a:lnTo>
                    <a:pt x="126" y="7"/>
                  </a:lnTo>
                  <a:lnTo>
                    <a:pt x="129" y="7"/>
                  </a:lnTo>
                  <a:lnTo>
                    <a:pt x="131" y="7"/>
                  </a:lnTo>
                  <a:lnTo>
                    <a:pt x="134" y="7"/>
                  </a:lnTo>
                  <a:lnTo>
                    <a:pt x="135" y="7"/>
                  </a:lnTo>
                  <a:lnTo>
                    <a:pt x="138" y="7"/>
                  </a:lnTo>
                  <a:lnTo>
                    <a:pt x="141" y="7"/>
                  </a:lnTo>
                  <a:lnTo>
                    <a:pt x="143" y="9"/>
                  </a:lnTo>
                  <a:lnTo>
                    <a:pt x="146" y="9"/>
                  </a:lnTo>
                  <a:lnTo>
                    <a:pt x="147" y="9"/>
                  </a:lnTo>
                  <a:lnTo>
                    <a:pt x="150" y="9"/>
                  </a:lnTo>
                  <a:lnTo>
                    <a:pt x="152" y="9"/>
                  </a:lnTo>
                  <a:lnTo>
                    <a:pt x="155" y="9"/>
                  </a:lnTo>
                  <a:lnTo>
                    <a:pt x="156" y="9"/>
                  </a:lnTo>
                  <a:lnTo>
                    <a:pt x="159" y="9"/>
                  </a:lnTo>
                  <a:lnTo>
                    <a:pt x="161" y="9"/>
                  </a:lnTo>
                  <a:lnTo>
                    <a:pt x="164" y="10"/>
                  </a:lnTo>
                  <a:lnTo>
                    <a:pt x="165" y="10"/>
                  </a:lnTo>
                  <a:lnTo>
                    <a:pt x="168" y="10"/>
                  </a:lnTo>
                  <a:lnTo>
                    <a:pt x="170" y="10"/>
                  </a:lnTo>
                  <a:lnTo>
                    <a:pt x="173" y="10"/>
                  </a:lnTo>
                  <a:lnTo>
                    <a:pt x="176" y="10"/>
                  </a:lnTo>
                  <a:lnTo>
                    <a:pt x="177" y="10"/>
                  </a:lnTo>
                  <a:lnTo>
                    <a:pt x="180" y="10"/>
                  </a:lnTo>
                  <a:lnTo>
                    <a:pt x="182" y="12"/>
                  </a:lnTo>
                  <a:lnTo>
                    <a:pt x="185" y="12"/>
                  </a:lnTo>
                  <a:lnTo>
                    <a:pt x="186" y="12"/>
                  </a:lnTo>
                  <a:lnTo>
                    <a:pt x="189" y="12"/>
                  </a:lnTo>
                  <a:lnTo>
                    <a:pt x="191" y="12"/>
                  </a:lnTo>
                  <a:lnTo>
                    <a:pt x="194" y="12"/>
                  </a:lnTo>
                  <a:lnTo>
                    <a:pt x="195" y="12"/>
                  </a:lnTo>
                  <a:lnTo>
                    <a:pt x="198" y="12"/>
                  </a:lnTo>
                  <a:lnTo>
                    <a:pt x="200" y="12"/>
                  </a:lnTo>
                  <a:lnTo>
                    <a:pt x="203" y="13"/>
                  </a:lnTo>
                  <a:lnTo>
                    <a:pt x="204" y="13"/>
                  </a:lnTo>
                  <a:lnTo>
                    <a:pt x="207" y="13"/>
                  </a:lnTo>
                  <a:lnTo>
                    <a:pt x="210" y="13"/>
                  </a:lnTo>
                  <a:lnTo>
                    <a:pt x="212" y="13"/>
                  </a:lnTo>
                  <a:lnTo>
                    <a:pt x="215" y="13"/>
                  </a:lnTo>
                  <a:lnTo>
                    <a:pt x="216" y="13"/>
                  </a:lnTo>
                  <a:lnTo>
                    <a:pt x="220" y="13"/>
                  </a:lnTo>
                  <a:lnTo>
                    <a:pt x="221" y="15"/>
                  </a:lnTo>
                  <a:lnTo>
                    <a:pt x="224" y="15"/>
                  </a:lnTo>
                  <a:lnTo>
                    <a:pt x="226" y="15"/>
                  </a:lnTo>
                  <a:lnTo>
                    <a:pt x="229" y="15"/>
                  </a:lnTo>
                  <a:lnTo>
                    <a:pt x="230" y="15"/>
                  </a:lnTo>
                  <a:lnTo>
                    <a:pt x="233" y="15"/>
                  </a:lnTo>
                  <a:lnTo>
                    <a:pt x="235" y="15"/>
                  </a:lnTo>
                  <a:lnTo>
                    <a:pt x="238" y="15"/>
                  </a:lnTo>
                  <a:lnTo>
                    <a:pt x="239" y="15"/>
                  </a:lnTo>
                  <a:lnTo>
                    <a:pt x="242" y="15"/>
                  </a:lnTo>
                  <a:lnTo>
                    <a:pt x="245" y="16"/>
                  </a:lnTo>
                  <a:lnTo>
                    <a:pt x="247" y="16"/>
                  </a:lnTo>
                  <a:lnTo>
                    <a:pt x="250" y="16"/>
                  </a:lnTo>
                  <a:lnTo>
                    <a:pt x="251" y="16"/>
                  </a:lnTo>
                  <a:lnTo>
                    <a:pt x="254" y="16"/>
                  </a:lnTo>
                  <a:lnTo>
                    <a:pt x="256" y="16"/>
                  </a:lnTo>
                  <a:lnTo>
                    <a:pt x="259" y="16"/>
                  </a:lnTo>
                  <a:lnTo>
                    <a:pt x="260" y="16"/>
                  </a:lnTo>
                  <a:lnTo>
                    <a:pt x="263" y="16"/>
                  </a:lnTo>
                  <a:lnTo>
                    <a:pt x="265" y="16"/>
                  </a:lnTo>
                  <a:lnTo>
                    <a:pt x="268" y="18"/>
                  </a:lnTo>
                  <a:lnTo>
                    <a:pt x="269" y="18"/>
                  </a:lnTo>
                  <a:lnTo>
                    <a:pt x="272" y="18"/>
                  </a:lnTo>
                  <a:lnTo>
                    <a:pt x="274" y="18"/>
                  </a:lnTo>
                  <a:lnTo>
                    <a:pt x="277" y="18"/>
                  </a:lnTo>
                  <a:lnTo>
                    <a:pt x="280" y="18"/>
                  </a:lnTo>
                  <a:lnTo>
                    <a:pt x="281" y="18"/>
                  </a:lnTo>
                  <a:lnTo>
                    <a:pt x="284" y="18"/>
                  </a:lnTo>
                  <a:lnTo>
                    <a:pt x="286" y="18"/>
                  </a:lnTo>
                  <a:lnTo>
                    <a:pt x="289" y="19"/>
                  </a:lnTo>
                  <a:lnTo>
                    <a:pt x="290" y="19"/>
                  </a:lnTo>
                  <a:lnTo>
                    <a:pt x="293" y="19"/>
                  </a:lnTo>
                  <a:lnTo>
                    <a:pt x="295" y="19"/>
                  </a:lnTo>
                  <a:lnTo>
                    <a:pt x="298" y="19"/>
                  </a:lnTo>
                  <a:lnTo>
                    <a:pt x="299" y="19"/>
                  </a:lnTo>
                  <a:lnTo>
                    <a:pt x="302" y="19"/>
                  </a:lnTo>
                  <a:lnTo>
                    <a:pt x="304" y="19"/>
                  </a:lnTo>
                  <a:lnTo>
                    <a:pt x="307" y="19"/>
                  </a:lnTo>
                  <a:lnTo>
                    <a:pt x="308" y="19"/>
                  </a:lnTo>
                  <a:lnTo>
                    <a:pt x="311" y="21"/>
                  </a:lnTo>
                  <a:lnTo>
                    <a:pt x="314" y="21"/>
                  </a:lnTo>
                  <a:lnTo>
                    <a:pt x="316" y="21"/>
                  </a:lnTo>
                  <a:lnTo>
                    <a:pt x="319" y="21"/>
                  </a:lnTo>
                  <a:lnTo>
                    <a:pt x="320" y="21"/>
                  </a:lnTo>
                  <a:lnTo>
                    <a:pt x="323" y="21"/>
                  </a:lnTo>
                  <a:lnTo>
                    <a:pt x="325" y="21"/>
                  </a:lnTo>
                  <a:lnTo>
                    <a:pt x="328" y="21"/>
                  </a:lnTo>
                  <a:lnTo>
                    <a:pt x="329" y="21"/>
                  </a:lnTo>
                  <a:lnTo>
                    <a:pt x="332" y="21"/>
                  </a:lnTo>
                  <a:lnTo>
                    <a:pt x="334" y="22"/>
                  </a:lnTo>
                  <a:lnTo>
                    <a:pt x="337" y="22"/>
                  </a:lnTo>
                  <a:lnTo>
                    <a:pt x="338" y="22"/>
                  </a:lnTo>
                  <a:lnTo>
                    <a:pt x="341" y="22"/>
                  </a:lnTo>
                  <a:lnTo>
                    <a:pt x="343" y="22"/>
                  </a:lnTo>
                  <a:lnTo>
                    <a:pt x="346" y="22"/>
                  </a:lnTo>
                  <a:lnTo>
                    <a:pt x="349" y="22"/>
                  </a:lnTo>
                  <a:lnTo>
                    <a:pt x="350" y="22"/>
                  </a:lnTo>
                  <a:lnTo>
                    <a:pt x="353" y="24"/>
                  </a:lnTo>
                  <a:lnTo>
                    <a:pt x="355" y="24"/>
                  </a:lnTo>
                  <a:lnTo>
                    <a:pt x="358" y="24"/>
                  </a:lnTo>
                  <a:lnTo>
                    <a:pt x="359" y="24"/>
                  </a:lnTo>
                  <a:lnTo>
                    <a:pt x="363" y="24"/>
                  </a:lnTo>
                  <a:lnTo>
                    <a:pt x="364" y="24"/>
                  </a:lnTo>
                  <a:lnTo>
                    <a:pt x="367" y="24"/>
                  </a:lnTo>
                  <a:lnTo>
                    <a:pt x="369" y="24"/>
                  </a:lnTo>
                  <a:lnTo>
                    <a:pt x="372" y="25"/>
                  </a:lnTo>
                  <a:lnTo>
                    <a:pt x="373" y="25"/>
                  </a:lnTo>
                  <a:lnTo>
                    <a:pt x="376" y="25"/>
                  </a:lnTo>
                  <a:lnTo>
                    <a:pt x="378" y="25"/>
                  </a:lnTo>
                  <a:lnTo>
                    <a:pt x="381" y="25"/>
                  </a:lnTo>
                  <a:lnTo>
                    <a:pt x="384" y="25"/>
                  </a:lnTo>
                  <a:lnTo>
                    <a:pt x="385" y="25"/>
                  </a:lnTo>
                  <a:lnTo>
                    <a:pt x="388" y="25"/>
                  </a:lnTo>
                  <a:lnTo>
                    <a:pt x="390" y="27"/>
                  </a:lnTo>
                  <a:lnTo>
                    <a:pt x="393" y="27"/>
                  </a:lnTo>
                  <a:lnTo>
                    <a:pt x="394" y="27"/>
                  </a:lnTo>
                  <a:lnTo>
                    <a:pt x="397" y="27"/>
                  </a:lnTo>
                  <a:lnTo>
                    <a:pt x="399" y="27"/>
                  </a:lnTo>
                  <a:lnTo>
                    <a:pt x="402" y="27"/>
                  </a:lnTo>
                  <a:lnTo>
                    <a:pt x="403" y="27"/>
                  </a:lnTo>
                  <a:lnTo>
                    <a:pt x="406" y="27"/>
                  </a:lnTo>
                  <a:lnTo>
                    <a:pt x="408" y="28"/>
                  </a:lnTo>
                  <a:lnTo>
                    <a:pt x="411" y="28"/>
                  </a:lnTo>
                  <a:lnTo>
                    <a:pt x="412" y="28"/>
                  </a:lnTo>
                  <a:lnTo>
                    <a:pt x="415" y="28"/>
                  </a:lnTo>
                  <a:lnTo>
                    <a:pt x="418" y="28"/>
                  </a:lnTo>
                  <a:lnTo>
                    <a:pt x="420" y="28"/>
                  </a:lnTo>
                  <a:lnTo>
                    <a:pt x="423" y="28"/>
                  </a:lnTo>
                  <a:lnTo>
                    <a:pt x="424" y="30"/>
                  </a:lnTo>
                  <a:lnTo>
                    <a:pt x="427" y="30"/>
                  </a:lnTo>
                  <a:lnTo>
                    <a:pt x="429" y="30"/>
                  </a:lnTo>
                  <a:lnTo>
                    <a:pt x="432" y="30"/>
                  </a:lnTo>
                  <a:lnTo>
                    <a:pt x="433" y="30"/>
                  </a:lnTo>
                  <a:lnTo>
                    <a:pt x="436" y="30"/>
                  </a:lnTo>
                  <a:lnTo>
                    <a:pt x="438" y="30"/>
                  </a:lnTo>
                  <a:lnTo>
                    <a:pt x="441" y="30"/>
                  </a:lnTo>
                  <a:lnTo>
                    <a:pt x="442" y="32"/>
                  </a:lnTo>
                  <a:lnTo>
                    <a:pt x="445" y="32"/>
                  </a:lnTo>
                  <a:lnTo>
                    <a:pt x="447" y="32"/>
                  </a:lnTo>
                  <a:lnTo>
                    <a:pt x="450" y="32"/>
                  </a:lnTo>
                  <a:lnTo>
                    <a:pt x="453" y="32"/>
                  </a:lnTo>
                  <a:lnTo>
                    <a:pt x="454" y="32"/>
                  </a:lnTo>
                  <a:lnTo>
                    <a:pt x="457" y="32"/>
                  </a:lnTo>
                  <a:lnTo>
                    <a:pt x="459" y="33"/>
                  </a:lnTo>
                  <a:lnTo>
                    <a:pt x="462" y="33"/>
                  </a:lnTo>
                  <a:lnTo>
                    <a:pt x="463" y="33"/>
                  </a:lnTo>
                  <a:lnTo>
                    <a:pt x="466" y="33"/>
                  </a:lnTo>
                  <a:lnTo>
                    <a:pt x="468" y="33"/>
                  </a:lnTo>
                  <a:lnTo>
                    <a:pt x="471" y="33"/>
                  </a:lnTo>
                  <a:lnTo>
                    <a:pt x="472" y="33"/>
                  </a:lnTo>
                  <a:lnTo>
                    <a:pt x="475" y="35"/>
                  </a:lnTo>
                  <a:lnTo>
                    <a:pt x="477" y="35"/>
                  </a:lnTo>
                  <a:lnTo>
                    <a:pt x="480" y="35"/>
                  </a:lnTo>
                  <a:lnTo>
                    <a:pt x="481" y="35"/>
                  </a:lnTo>
                  <a:lnTo>
                    <a:pt x="484" y="35"/>
                  </a:lnTo>
                  <a:lnTo>
                    <a:pt x="487" y="35"/>
                  </a:lnTo>
                  <a:lnTo>
                    <a:pt x="489" y="35"/>
                  </a:lnTo>
                  <a:lnTo>
                    <a:pt x="492" y="36"/>
                  </a:lnTo>
                  <a:lnTo>
                    <a:pt x="493" y="36"/>
                  </a:lnTo>
                  <a:lnTo>
                    <a:pt x="496" y="36"/>
                  </a:lnTo>
                  <a:lnTo>
                    <a:pt x="498" y="36"/>
                  </a:lnTo>
                  <a:lnTo>
                    <a:pt x="501" y="36"/>
                  </a:lnTo>
                  <a:lnTo>
                    <a:pt x="502" y="36"/>
                  </a:lnTo>
                  <a:lnTo>
                    <a:pt x="506" y="38"/>
                  </a:lnTo>
                  <a:lnTo>
                    <a:pt x="507" y="38"/>
                  </a:lnTo>
                  <a:lnTo>
                    <a:pt x="510" y="38"/>
                  </a:lnTo>
                  <a:lnTo>
                    <a:pt x="512" y="38"/>
                  </a:lnTo>
                  <a:lnTo>
                    <a:pt x="515" y="38"/>
                  </a:lnTo>
                  <a:lnTo>
                    <a:pt x="516" y="38"/>
                  </a:lnTo>
                  <a:lnTo>
                    <a:pt x="519" y="39"/>
                  </a:lnTo>
                  <a:lnTo>
                    <a:pt x="522" y="39"/>
                  </a:lnTo>
                  <a:lnTo>
                    <a:pt x="524" y="39"/>
                  </a:lnTo>
                  <a:lnTo>
                    <a:pt x="527" y="39"/>
                  </a:lnTo>
                  <a:lnTo>
                    <a:pt x="528" y="39"/>
                  </a:lnTo>
                  <a:lnTo>
                    <a:pt x="531" y="39"/>
                  </a:lnTo>
                  <a:lnTo>
                    <a:pt x="533" y="41"/>
                  </a:lnTo>
                  <a:lnTo>
                    <a:pt x="536" y="41"/>
                  </a:lnTo>
                  <a:lnTo>
                    <a:pt x="537" y="41"/>
                  </a:lnTo>
                  <a:lnTo>
                    <a:pt x="540" y="41"/>
                  </a:lnTo>
                  <a:lnTo>
                    <a:pt x="542" y="41"/>
                  </a:lnTo>
                  <a:lnTo>
                    <a:pt x="545" y="41"/>
                  </a:lnTo>
                  <a:lnTo>
                    <a:pt x="546" y="42"/>
                  </a:lnTo>
                  <a:lnTo>
                    <a:pt x="549" y="42"/>
                  </a:lnTo>
                  <a:lnTo>
                    <a:pt x="551" y="42"/>
                  </a:lnTo>
                  <a:lnTo>
                    <a:pt x="554" y="42"/>
                  </a:lnTo>
                  <a:lnTo>
                    <a:pt x="557" y="42"/>
                  </a:lnTo>
                  <a:lnTo>
                    <a:pt x="558" y="42"/>
                  </a:lnTo>
                  <a:lnTo>
                    <a:pt x="561" y="44"/>
                  </a:lnTo>
                  <a:lnTo>
                    <a:pt x="563" y="44"/>
                  </a:lnTo>
                  <a:lnTo>
                    <a:pt x="566" y="44"/>
                  </a:lnTo>
                  <a:lnTo>
                    <a:pt x="567" y="44"/>
                  </a:lnTo>
                  <a:lnTo>
                    <a:pt x="570" y="44"/>
                  </a:lnTo>
                  <a:lnTo>
                    <a:pt x="572" y="44"/>
                  </a:lnTo>
                  <a:lnTo>
                    <a:pt x="575" y="45"/>
                  </a:lnTo>
                  <a:lnTo>
                    <a:pt x="576" y="45"/>
                  </a:lnTo>
                  <a:lnTo>
                    <a:pt x="579" y="45"/>
                  </a:lnTo>
                  <a:lnTo>
                    <a:pt x="581" y="45"/>
                  </a:lnTo>
                  <a:lnTo>
                    <a:pt x="584" y="45"/>
                  </a:lnTo>
                  <a:lnTo>
                    <a:pt x="585" y="45"/>
                  </a:lnTo>
                  <a:lnTo>
                    <a:pt x="588" y="47"/>
                  </a:lnTo>
                  <a:lnTo>
                    <a:pt x="591" y="47"/>
                  </a:lnTo>
                  <a:lnTo>
                    <a:pt x="593" y="47"/>
                  </a:lnTo>
                  <a:lnTo>
                    <a:pt x="596" y="47"/>
                  </a:lnTo>
                  <a:lnTo>
                    <a:pt x="597" y="47"/>
                  </a:lnTo>
                  <a:lnTo>
                    <a:pt x="600" y="47"/>
                  </a:lnTo>
                  <a:lnTo>
                    <a:pt x="602" y="48"/>
                  </a:lnTo>
                  <a:lnTo>
                    <a:pt x="605" y="48"/>
                  </a:lnTo>
                  <a:lnTo>
                    <a:pt x="606" y="48"/>
                  </a:lnTo>
                  <a:lnTo>
                    <a:pt x="609" y="48"/>
                  </a:lnTo>
                  <a:lnTo>
                    <a:pt x="611" y="48"/>
                  </a:lnTo>
                  <a:lnTo>
                    <a:pt x="614" y="48"/>
                  </a:lnTo>
                  <a:lnTo>
                    <a:pt x="617" y="50"/>
                  </a:lnTo>
                  <a:lnTo>
                    <a:pt x="618" y="50"/>
                  </a:lnTo>
                  <a:lnTo>
                    <a:pt x="621" y="50"/>
                  </a:lnTo>
                  <a:lnTo>
                    <a:pt x="623" y="50"/>
                  </a:lnTo>
                  <a:lnTo>
                    <a:pt x="626" y="50"/>
                  </a:lnTo>
                  <a:lnTo>
                    <a:pt x="627" y="50"/>
                  </a:lnTo>
                  <a:lnTo>
                    <a:pt x="630" y="51"/>
                  </a:lnTo>
                  <a:lnTo>
                    <a:pt x="632" y="51"/>
                  </a:lnTo>
                  <a:lnTo>
                    <a:pt x="635" y="51"/>
                  </a:lnTo>
                  <a:lnTo>
                    <a:pt x="636" y="51"/>
                  </a:lnTo>
                  <a:lnTo>
                    <a:pt x="639" y="51"/>
                  </a:lnTo>
                  <a:lnTo>
                    <a:pt x="642" y="51"/>
                  </a:lnTo>
                  <a:lnTo>
                    <a:pt x="644" y="53"/>
                  </a:lnTo>
                  <a:lnTo>
                    <a:pt x="647" y="53"/>
                  </a:lnTo>
                  <a:lnTo>
                    <a:pt x="649" y="53"/>
                  </a:lnTo>
                  <a:lnTo>
                    <a:pt x="652" y="53"/>
                  </a:lnTo>
                  <a:lnTo>
                    <a:pt x="653" y="53"/>
                  </a:lnTo>
                  <a:lnTo>
                    <a:pt x="656" y="53"/>
                  </a:lnTo>
                  <a:lnTo>
                    <a:pt x="659" y="54"/>
                  </a:lnTo>
                  <a:lnTo>
                    <a:pt x="661" y="54"/>
                  </a:lnTo>
                  <a:lnTo>
                    <a:pt x="664" y="54"/>
                  </a:lnTo>
                  <a:lnTo>
                    <a:pt x="665" y="54"/>
                  </a:lnTo>
                  <a:lnTo>
                    <a:pt x="668" y="54"/>
                  </a:lnTo>
                  <a:lnTo>
                    <a:pt x="670" y="54"/>
                  </a:lnTo>
                  <a:lnTo>
                    <a:pt x="673" y="56"/>
                  </a:lnTo>
                  <a:lnTo>
                    <a:pt x="674" y="56"/>
                  </a:lnTo>
                  <a:lnTo>
                    <a:pt x="677" y="56"/>
                  </a:lnTo>
                  <a:lnTo>
                    <a:pt x="680" y="56"/>
                  </a:lnTo>
                  <a:lnTo>
                    <a:pt x="682" y="56"/>
                  </a:lnTo>
                  <a:lnTo>
                    <a:pt x="685" y="56"/>
                  </a:lnTo>
                  <a:lnTo>
                    <a:pt x="686" y="57"/>
                  </a:lnTo>
                  <a:lnTo>
                    <a:pt x="689" y="57"/>
                  </a:lnTo>
                  <a:lnTo>
                    <a:pt x="691" y="57"/>
                  </a:lnTo>
                  <a:lnTo>
                    <a:pt x="694" y="57"/>
                  </a:lnTo>
                  <a:lnTo>
                    <a:pt x="695" y="57"/>
                  </a:lnTo>
                  <a:lnTo>
                    <a:pt x="698" y="59"/>
                  </a:lnTo>
                  <a:lnTo>
                    <a:pt x="700" y="59"/>
                  </a:lnTo>
                  <a:lnTo>
                    <a:pt x="703" y="59"/>
                  </a:lnTo>
                  <a:lnTo>
                    <a:pt x="706" y="59"/>
                  </a:lnTo>
                  <a:lnTo>
                    <a:pt x="707" y="59"/>
                  </a:lnTo>
                  <a:lnTo>
                    <a:pt x="710" y="59"/>
                  </a:lnTo>
                  <a:lnTo>
                    <a:pt x="712" y="60"/>
                  </a:lnTo>
                  <a:lnTo>
                    <a:pt x="715" y="60"/>
                  </a:lnTo>
                  <a:lnTo>
                    <a:pt x="716" y="60"/>
                  </a:lnTo>
                  <a:lnTo>
                    <a:pt x="719" y="60"/>
                  </a:lnTo>
                  <a:lnTo>
                    <a:pt x="721" y="60"/>
                  </a:lnTo>
                  <a:lnTo>
                    <a:pt x="724" y="62"/>
                  </a:lnTo>
                  <a:lnTo>
                    <a:pt x="725" y="62"/>
                  </a:lnTo>
                  <a:lnTo>
                    <a:pt x="728" y="62"/>
                  </a:lnTo>
                  <a:lnTo>
                    <a:pt x="731" y="62"/>
                  </a:lnTo>
                  <a:lnTo>
                    <a:pt x="733" y="62"/>
                  </a:lnTo>
                  <a:lnTo>
                    <a:pt x="736" y="63"/>
                  </a:lnTo>
                  <a:lnTo>
                    <a:pt x="737" y="63"/>
                  </a:lnTo>
                  <a:lnTo>
                    <a:pt x="740" y="63"/>
                  </a:lnTo>
                  <a:lnTo>
                    <a:pt x="742" y="63"/>
                  </a:lnTo>
                  <a:lnTo>
                    <a:pt x="745" y="63"/>
                  </a:lnTo>
                  <a:lnTo>
                    <a:pt x="746" y="65"/>
                  </a:lnTo>
                  <a:lnTo>
                    <a:pt x="749" y="65"/>
                  </a:lnTo>
                  <a:lnTo>
                    <a:pt x="751" y="65"/>
                  </a:lnTo>
                  <a:lnTo>
                    <a:pt x="754" y="65"/>
                  </a:lnTo>
                  <a:lnTo>
                    <a:pt x="755" y="65"/>
                  </a:lnTo>
                  <a:lnTo>
                    <a:pt x="758" y="66"/>
                  </a:lnTo>
                  <a:lnTo>
                    <a:pt x="760" y="66"/>
                  </a:lnTo>
                  <a:lnTo>
                    <a:pt x="763" y="66"/>
                  </a:lnTo>
                  <a:lnTo>
                    <a:pt x="766" y="66"/>
                  </a:lnTo>
                  <a:lnTo>
                    <a:pt x="767" y="66"/>
                  </a:lnTo>
                  <a:lnTo>
                    <a:pt x="770" y="68"/>
                  </a:lnTo>
                  <a:lnTo>
                    <a:pt x="772" y="68"/>
                  </a:lnTo>
                  <a:lnTo>
                    <a:pt x="775" y="68"/>
                  </a:lnTo>
                  <a:lnTo>
                    <a:pt x="776" y="68"/>
                  </a:lnTo>
                  <a:lnTo>
                    <a:pt x="779" y="68"/>
                  </a:lnTo>
                  <a:lnTo>
                    <a:pt x="781" y="69"/>
                  </a:lnTo>
                  <a:lnTo>
                    <a:pt x="784" y="69"/>
                  </a:lnTo>
                  <a:lnTo>
                    <a:pt x="785" y="69"/>
                  </a:lnTo>
                  <a:lnTo>
                    <a:pt x="789" y="69"/>
                  </a:lnTo>
                  <a:lnTo>
                    <a:pt x="790" y="69"/>
                  </a:lnTo>
                  <a:lnTo>
                    <a:pt x="793" y="71"/>
                  </a:lnTo>
                  <a:lnTo>
                    <a:pt x="795" y="71"/>
                  </a:lnTo>
                  <a:lnTo>
                    <a:pt x="798" y="71"/>
                  </a:lnTo>
                  <a:lnTo>
                    <a:pt x="801" y="71"/>
                  </a:lnTo>
                  <a:lnTo>
                    <a:pt x="802" y="71"/>
                  </a:lnTo>
                  <a:lnTo>
                    <a:pt x="805" y="72"/>
                  </a:lnTo>
                  <a:lnTo>
                    <a:pt x="807" y="72"/>
                  </a:lnTo>
                  <a:lnTo>
                    <a:pt x="810" y="72"/>
                  </a:lnTo>
                  <a:lnTo>
                    <a:pt x="811" y="72"/>
                  </a:lnTo>
                  <a:lnTo>
                    <a:pt x="814" y="74"/>
                  </a:lnTo>
                  <a:lnTo>
                    <a:pt x="816" y="74"/>
                  </a:lnTo>
                  <a:lnTo>
                    <a:pt x="819" y="74"/>
                  </a:lnTo>
                  <a:lnTo>
                    <a:pt x="820" y="74"/>
                  </a:lnTo>
                  <a:lnTo>
                    <a:pt x="823" y="74"/>
                  </a:lnTo>
                  <a:lnTo>
                    <a:pt x="825" y="75"/>
                  </a:lnTo>
                  <a:lnTo>
                    <a:pt x="828" y="75"/>
                  </a:lnTo>
                  <a:lnTo>
                    <a:pt x="829" y="75"/>
                  </a:lnTo>
                  <a:lnTo>
                    <a:pt x="832" y="75"/>
                  </a:lnTo>
                  <a:lnTo>
                    <a:pt x="835" y="77"/>
                  </a:lnTo>
                  <a:lnTo>
                    <a:pt x="837" y="77"/>
                  </a:lnTo>
                  <a:lnTo>
                    <a:pt x="840" y="77"/>
                  </a:lnTo>
                  <a:lnTo>
                    <a:pt x="841" y="77"/>
                  </a:lnTo>
                  <a:lnTo>
                    <a:pt x="844" y="78"/>
                  </a:lnTo>
                  <a:lnTo>
                    <a:pt x="846" y="78"/>
                  </a:lnTo>
                  <a:lnTo>
                    <a:pt x="849" y="78"/>
                  </a:lnTo>
                  <a:lnTo>
                    <a:pt x="850" y="78"/>
                  </a:lnTo>
                  <a:lnTo>
                    <a:pt x="853" y="80"/>
                  </a:lnTo>
                  <a:lnTo>
                    <a:pt x="855" y="80"/>
                  </a:lnTo>
                  <a:lnTo>
                    <a:pt x="858" y="80"/>
                  </a:lnTo>
                  <a:lnTo>
                    <a:pt x="859" y="80"/>
                  </a:lnTo>
                  <a:lnTo>
                    <a:pt x="862" y="81"/>
                  </a:lnTo>
                  <a:lnTo>
                    <a:pt x="864" y="81"/>
                  </a:lnTo>
                  <a:lnTo>
                    <a:pt x="867" y="81"/>
                  </a:lnTo>
                  <a:lnTo>
                    <a:pt x="870" y="81"/>
                  </a:lnTo>
                  <a:lnTo>
                    <a:pt x="871" y="83"/>
                  </a:lnTo>
                  <a:lnTo>
                    <a:pt x="874" y="83"/>
                  </a:lnTo>
                  <a:lnTo>
                    <a:pt x="876" y="83"/>
                  </a:lnTo>
                  <a:lnTo>
                    <a:pt x="879" y="83"/>
                  </a:lnTo>
                  <a:lnTo>
                    <a:pt x="880" y="84"/>
                  </a:lnTo>
                  <a:lnTo>
                    <a:pt x="883" y="84"/>
                  </a:lnTo>
                  <a:lnTo>
                    <a:pt x="885" y="84"/>
                  </a:lnTo>
                  <a:lnTo>
                    <a:pt x="888" y="84"/>
                  </a:lnTo>
                  <a:lnTo>
                    <a:pt x="889" y="86"/>
                  </a:lnTo>
                  <a:lnTo>
                    <a:pt x="892" y="86"/>
                  </a:lnTo>
                  <a:lnTo>
                    <a:pt x="894" y="86"/>
                  </a:lnTo>
                  <a:lnTo>
                    <a:pt x="897" y="86"/>
                  </a:lnTo>
                  <a:lnTo>
                    <a:pt x="898" y="87"/>
                  </a:lnTo>
                  <a:lnTo>
                    <a:pt x="901" y="87"/>
                  </a:lnTo>
                  <a:lnTo>
                    <a:pt x="904" y="87"/>
                  </a:lnTo>
                  <a:lnTo>
                    <a:pt x="906" y="89"/>
                  </a:lnTo>
                  <a:lnTo>
                    <a:pt x="909" y="89"/>
                  </a:lnTo>
                  <a:lnTo>
                    <a:pt x="910" y="89"/>
                  </a:lnTo>
                  <a:lnTo>
                    <a:pt x="913" y="89"/>
                  </a:lnTo>
                  <a:lnTo>
                    <a:pt x="915" y="90"/>
                  </a:lnTo>
                  <a:lnTo>
                    <a:pt x="918" y="90"/>
                  </a:lnTo>
                  <a:lnTo>
                    <a:pt x="919" y="90"/>
                  </a:lnTo>
                  <a:lnTo>
                    <a:pt x="922" y="90"/>
                  </a:lnTo>
                  <a:lnTo>
                    <a:pt x="924" y="92"/>
                  </a:lnTo>
                  <a:lnTo>
                    <a:pt x="927" y="92"/>
                  </a:lnTo>
                  <a:lnTo>
                    <a:pt x="928" y="92"/>
                  </a:lnTo>
                  <a:lnTo>
                    <a:pt x="932" y="92"/>
                  </a:lnTo>
                  <a:lnTo>
                    <a:pt x="933" y="93"/>
                  </a:lnTo>
                  <a:lnTo>
                    <a:pt x="936" y="93"/>
                  </a:lnTo>
                  <a:lnTo>
                    <a:pt x="939" y="93"/>
                  </a:lnTo>
                  <a:lnTo>
                    <a:pt x="941" y="95"/>
                  </a:lnTo>
                  <a:lnTo>
                    <a:pt x="944" y="95"/>
                  </a:lnTo>
                  <a:lnTo>
                    <a:pt x="945" y="95"/>
                  </a:lnTo>
                  <a:lnTo>
                    <a:pt x="948" y="95"/>
                  </a:lnTo>
                  <a:lnTo>
                    <a:pt x="950" y="96"/>
                  </a:lnTo>
                  <a:lnTo>
                    <a:pt x="953" y="96"/>
                  </a:lnTo>
                  <a:lnTo>
                    <a:pt x="954" y="96"/>
                  </a:lnTo>
                  <a:lnTo>
                    <a:pt x="957" y="98"/>
                  </a:lnTo>
                  <a:lnTo>
                    <a:pt x="959" y="98"/>
                  </a:lnTo>
                  <a:lnTo>
                    <a:pt x="962" y="98"/>
                  </a:lnTo>
                  <a:lnTo>
                    <a:pt x="963" y="98"/>
                  </a:lnTo>
                  <a:lnTo>
                    <a:pt x="966" y="99"/>
                  </a:lnTo>
                  <a:lnTo>
                    <a:pt x="968" y="99"/>
                  </a:lnTo>
                  <a:lnTo>
                    <a:pt x="971" y="99"/>
                  </a:lnTo>
                  <a:lnTo>
                    <a:pt x="974" y="101"/>
                  </a:lnTo>
                  <a:lnTo>
                    <a:pt x="975" y="101"/>
                  </a:lnTo>
                  <a:lnTo>
                    <a:pt x="978" y="101"/>
                  </a:lnTo>
                  <a:lnTo>
                    <a:pt x="980" y="102"/>
                  </a:lnTo>
                  <a:lnTo>
                    <a:pt x="983" y="102"/>
                  </a:lnTo>
                  <a:lnTo>
                    <a:pt x="984" y="102"/>
                  </a:lnTo>
                  <a:lnTo>
                    <a:pt x="987" y="102"/>
                  </a:lnTo>
                  <a:lnTo>
                    <a:pt x="989" y="104"/>
                  </a:lnTo>
                  <a:lnTo>
                    <a:pt x="992" y="104"/>
                  </a:lnTo>
                  <a:lnTo>
                    <a:pt x="993" y="104"/>
                  </a:lnTo>
                  <a:lnTo>
                    <a:pt x="996" y="105"/>
                  </a:lnTo>
                  <a:lnTo>
                    <a:pt x="998" y="105"/>
                  </a:lnTo>
                  <a:lnTo>
                    <a:pt x="1001" y="105"/>
                  </a:lnTo>
                  <a:lnTo>
                    <a:pt x="1002" y="107"/>
                  </a:lnTo>
                  <a:lnTo>
                    <a:pt x="1005" y="107"/>
                  </a:lnTo>
                  <a:lnTo>
                    <a:pt x="1008" y="107"/>
                  </a:lnTo>
                  <a:lnTo>
                    <a:pt x="1010" y="108"/>
                  </a:lnTo>
                  <a:lnTo>
                    <a:pt x="1013" y="108"/>
                  </a:lnTo>
                  <a:lnTo>
                    <a:pt x="1014" y="108"/>
                  </a:lnTo>
                  <a:lnTo>
                    <a:pt x="1017" y="110"/>
                  </a:lnTo>
                  <a:lnTo>
                    <a:pt x="1019" y="110"/>
                  </a:lnTo>
                  <a:lnTo>
                    <a:pt x="1022" y="110"/>
                  </a:lnTo>
                  <a:lnTo>
                    <a:pt x="1023" y="111"/>
                  </a:lnTo>
                  <a:lnTo>
                    <a:pt x="1026" y="111"/>
                  </a:lnTo>
                  <a:lnTo>
                    <a:pt x="1028" y="113"/>
                  </a:lnTo>
                  <a:lnTo>
                    <a:pt x="1031" y="113"/>
                  </a:lnTo>
                  <a:lnTo>
                    <a:pt x="1032" y="113"/>
                  </a:lnTo>
                  <a:lnTo>
                    <a:pt x="1035" y="114"/>
                  </a:lnTo>
                  <a:lnTo>
                    <a:pt x="1037" y="114"/>
                  </a:lnTo>
                  <a:lnTo>
                    <a:pt x="1040" y="114"/>
                  </a:lnTo>
                  <a:lnTo>
                    <a:pt x="1043" y="116"/>
                  </a:lnTo>
                  <a:lnTo>
                    <a:pt x="1044" y="116"/>
                  </a:lnTo>
                  <a:lnTo>
                    <a:pt x="1047" y="116"/>
                  </a:lnTo>
                  <a:lnTo>
                    <a:pt x="1049" y="117"/>
                  </a:lnTo>
                  <a:lnTo>
                    <a:pt x="1052" y="117"/>
                  </a:lnTo>
                  <a:lnTo>
                    <a:pt x="1053" y="119"/>
                  </a:lnTo>
                  <a:lnTo>
                    <a:pt x="1056" y="119"/>
                  </a:lnTo>
                  <a:lnTo>
                    <a:pt x="1058" y="119"/>
                  </a:lnTo>
                  <a:lnTo>
                    <a:pt x="1061" y="120"/>
                  </a:lnTo>
                  <a:lnTo>
                    <a:pt x="1062" y="120"/>
                  </a:lnTo>
                  <a:lnTo>
                    <a:pt x="1065" y="122"/>
                  </a:lnTo>
                  <a:lnTo>
                    <a:pt x="1067" y="122"/>
                  </a:lnTo>
                  <a:lnTo>
                    <a:pt x="1070" y="122"/>
                  </a:lnTo>
                  <a:lnTo>
                    <a:pt x="1071" y="123"/>
                  </a:lnTo>
                  <a:lnTo>
                    <a:pt x="1075" y="123"/>
                  </a:lnTo>
                  <a:lnTo>
                    <a:pt x="1078" y="125"/>
                  </a:lnTo>
                  <a:lnTo>
                    <a:pt x="1079" y="125"/>
                  </a:lnTo>
                  <a:lnTo>
                    <a:pt x="1082" y="125"/>
                  </a:lnTo>
                  <a:lnTo>
                    <a:pt x="1084" y="126"/>
                  </a:lnTo>
                  <a:lnTo>
                    <a:pt x="1087" y="126"/>
                  </a:lnTo>
                  <a:lnTo>
                    <a:pt x="1088" y="128"/>
                  </a:lnTo>
                  <a:lnTo>
                    <a:pt x="1091" y="128"/>
                  </a:lnTo>
                  <a:lnTo>
                    <a:pt x="1093" y="128"/>
                  </a:lnTo>
                  <a:lnTo>
                    <a:pt x="1096" y="129"/>
                  </a:lnTo>
                  <a:lnTo>
                    <a:pt x="1097" y="129"/>
                  </a:lnTo>
                  <a:lnTo>
                    <a:pt x="1100" y="131"/>
                  </a:lnTo>
                  <a:lnTo>
                    <a:pt x="1102" y="131"/>
                  </a:lnTo>
                  <a:lnTo>
                    <a:pt x="1105" y="132"/>
                  </a:lnTo>
                  <a:lnTo>
                    <a:pt x="1106" y="132"/>
                  </a:lnTo>
                  <a:lnTo>
                    <a:pt x="1109" y="132"/>
                  </a:lnTo>
                  <a:lnTo>
                    <a:pt x="1112" y="134"/>
                  </a:lnTo>
                  <a:lnTo>
                    <a:pt x="1114" y="134"/>
                  </a:lnTo>
                  <a:lnTo>
                    <a:pt x="1117" y="135"/>
                  </a:lnTo>
                  <a:lnTo>
                    <a:pt x="1118" y="135"/>
                  </a:lnTo>
                  <a:lnTo>
                    <a:pt x="1121" y="137"/>
                  </a:lnTo>
                  <a:lnTo>
                    <a:pt x="1123" y="137"/>
                  </a:lnTo>
                  <a:lnTo>
                    <a:pt x="1126" y="138"/>
                  </a:lnTo>
                  <a:lnTo>
                    <a:pt x="1127" y="138"/>
                  </a:lnTo>
                  <a:lnTo>
                    <a:pt x="1130" y="140"/>
                  </a:lnTo>
                  <a:lnTo>
                    <a:pt x="1132" y="140"/>
                  </a:lnTo>
                  <a:lnTo>
                    <a:pt x="1135" y="141"/>
                  </a:lnTo>
                  <a:lnTo>
                    <a:pt x="1136" y="141"/>
                  </a:lnTo>
                  <a:lnTo>
                    <a:pt x="1139" y="143"/>
                  </a:lnTo>
                  <a:lnTo>
                    <a:pt x="1141" y="143"/>
                  </a:lnTo>
                  <a:lnTo>
                    <a:pt x="1144" y="144"/>
                  </a:lnTo>
                  <a:lnTo>
                    <a:pt x="1147" y="144"/>
                  </a:lnTo>
                  <a:lnTo>
                    <a:pt x="1148" y="146"/>
                  </a:lnTo>
                  <a:lnTo>
                    <a:pt x="1151" y="146"/>
                  </a:lnTo>
                  <a:lnTo>
                    <a:pt x="1153" y="147"/>
                  </a:lnTo>
                  <a:lnTo>
                    <a:pt x="1156" y="147"/>
                  </a:lnTo>
                  <a:lnTo>
                    <a:pt x="1157" y="149"/>
                  </a:lnTo>
                  <a:lnTo>
                    <a:pt x="1160" y="149"/>
                  </a:lnTo>
                  <a:lnTo>
                    <a:pt x="1162" y="150"/>
                  </a:lnTo>
                  <a:lnTo>
                    <a:pt x="1165" y="150"/>
                  </a:lnTo>
                  <a:lnTo>
                    <a:pt x="1166" y="152"/>
                  </a:lnTo>
                  <a:lnTo>
                    <a:pt x="1169" y="153"/>
                  </a:lnTo>
                  <a:lnTo>
                    <a:pt x="1171" y="153"/>
                  </a:lnTo>
                  <a:lnTo>
                    <a:pt x="1174" y="155"/>
                  </a:lnTo>
                  <a:lnTo>
                    <a:pt x="1175" y="155"/>
                  </a:lnTo>
                  <a:lnTo>
                    <a:pt x="1178" y="156"/>
                  </a:lnTo>
                  <a:lnTo>
                    <a:pt x="1181" y="156"/>
                  </a:lnTo>
                  <a:lnTo>
                    <a:pt x="1183" y="158"/>
                  </a:lnTo>
                  <a:lnTo>
                    <a:pt x="1186" y="159"/>
                  </a:lnTo>
                  <a:lnTo>
                    <a:pt x="1187" y="159"/>
                  </a:lnTo>
                  <a:lnTo>
                    <a:pt x="1190" y="161"/>
                  </a:lnTo>
                  <a:lnTo>
                    <a:pt x="1192" y="161"/>
                  </a:lnTo>
                  <a:lnTo>
                    <a:pt x="1195" y="162"/>
                  </a:lnTo>
                  <a:lnTo>
                    <a:pt x="1196" y="164"/>
                  </a:lnTo>
                  <a:lnTo>
                    <a:pt x="1199" y="164"/>
                  </a:lnTo>
                  <a:lnTo>
                    <a:pt x="1201" y="166"/>
                  </a:lnTo>
                  <a:lnTo>
                    <a:pt x="1204" y="167"/>
                  </a:lnTo>
                  <a:lnTo>
                    <a:pt x="1205" y="167"/>
                  </a:lnTo>
                  <a:lnTo>
                    <a:pt x="1208" y="169"/>
                  </a:lnTo>
                  <a:lnTo>
                    <a:pt x="1210" y="170"/>
                  </a:lnTo>
                  <a:lnTo>
                    <a:pt x="1213" y="170"/>
                  </a:lnTo>
                  <a:lnTo>
                    <a:pt x="1216" y="172"/>
                  </a:lnTo>
                  <a:lnTo>
                    <a:pt x="1218" y="173"/>
                  </a:lnTo>
                  <a:lnTo>
                    <a:pt x="1221" y="173"/>
                  </a:lnTo>
                  <a:lnTo>
                    <a:pt x="1222" y="175"/>
                  </a:lnTo>
                  <a:lnTo>
                    <a:pt x="1225" y="176"/>
                  </a:lnTo>
                  <a:lnTo>
                    <a:pt x="1227" y="178"/>
                  </a:lnTo>
                  <a:lnTo>
                    <a:pt x="1230" y="178"/>
                  </a:lnTo>
                  <a:lnTo>
                    <a:pt x="1231" y="179"/>
                  </a:lnTo>
                  <a:lnTo>
                    <a:pt x="1234" y="181"/>
                  </a:lnTo>
                  <a:lnTo>
                    <a:pt x="1236" y="182"/>
                  </a:lnTo>
                  <a:lnTo>
                    <a:pt x="1239" y="182"/>
                  </a:lnTo>
                  <a:lnTo>
                    <a:pt x="1240" y="184"/>
                  </a:lnTo>
                  <a:lnTo>
                    <a:pt x="1243" y="185"/>
                  </a:lnTo>
                  <a:lnTo>
                    <a:pt x="1245" y="187"/>
                  </a:lnTo>
                  <a:lnTo>
                    <a:pt x="1248" y="188"/>
                  </a:lnTo>
                  <a:lnTo>
                    <a:pt x="1251" y="190"/>
                  </a:lnTo>
                  <a:lnTo>
                    <a:pt x="1252" y="190"/>
                  </a:lnTo>
                  <a:lnTo>
                    <a:pt x="1255" y="191"/>
                  </a:lnTo>
                  <a:lnTo>
                    <a:pt x="1257" y="193"/>
                  </a:lnTo>
                  <a:lnTo>
                    <a:pt x="1260" y="194"/>
                  </a:lnTo>
                  <a:lnTo>
                    <a:pt x="1261" y="196"/>
                  </a:lnTo>
                  <a:lnTo>
                    <a:pt x="1264" y="197"/>
                  </a:lnTo>
                  <a:lnTo>
                    <a:pt x="1266" y="199"/>
                  </a:lnTo>
                  <a:lnTo>
                    <a:pt x="1269" y="200"/>
                  </a:lnTo>
                  <a:lnTo>
                    <a:pt x="1270" y="202"/>
                  </a:lnTo>
                  <a:lnTo>
                    <a:pt x="1273" y="203"/>
                  </a:lnTo>
                  <a:lnTo>
                    <a:pt x="1275" y="205"/>
                  </a:lnTo>
                  <a:lnTo>
                    <a:pt x="1278" y="206"/>
                  </a:lnTo>
                  <a:lnTo>
                    <a:pt x="1279" y="208"/>
                  </a:lnTo>
                  <a:lnTo>
                    <a:pt x="1282" y="209"/>
                  </a:lnTo>
                  <a:lnTo>
                    <a:pt x="1285" y="211"/>
                  </a:lnTo>
                  <a:lnTo>
                    <a:pt x="1287" y="212"/>
                  </a:lnTo>
                  <a:lnTo>
                    <a:pt x="1290" y="214"/>
                  </a:lnTo>
                  <a:lnTo>
                    <a:pt x="1291" y="215"/>
                  </a:lnTo>
                  <a:lnTo>
                    <a:pt x="1294" y="218"/>
                  </a:lnTo>
                  <a:lnTo>
                    <a:pt x="1296" y="220"/>
                  </a:lnTo>
                  <a:lnTo>
                    <a:pt x="1299" y="221"/>
                  </a:lnTo>
                  <a:lnTo>
                    <a:pt x="1300" y="223"/>
                  </a:lnTo>
                  <a:lnTo>
                    <a:pt x="1303" y="226"/>
                  </a:lnTo>
                  <a:lnTo>
                    <a:pt x="1305" y="227"/>
                  </a:lnTo>
                  <a:lnTo>
                    <a:pt x="1308" y="229"/>
                  </a:lnTo>
                  <a:lnTo>
                    <a:pt x="1309" y="232"/>
                  </a:lnTo>
                  <a:lnTo>
                    <a:pt x="1312" y="233"/>
                  </a:lnTo>
                  <a:lnTo>
                    <a:pt x="1314" y="236"/>
                  </a:lnTo>
                  <a:lnTo>
                    <a:pt x="1317" y="238"/>
                  </a:lnTo>
                  <a:lnTo>
                    <a:pt x="1320" y="241"/>
                  </a:lnTo>
                  <a:lnTo>
                    <a:pt x="1321" y="242"/>
                  </a:lnTo>
                  <a:lnTo>
                    <a:pt x="1324" y="245"/>
                  </a:lnTo>
                  <a:lnTo>
                    <a:pt x="1326" y="247"/>
                  </a:lnTo>
                  <a:lnTo>
                    <a:pt x="1329" y="250"/>
                  </a:lnTo>
                  <a:lnTo>
                    <a:pt x="1330" y="253"/>
                  </a:lnTo>
                  <a:lnTo>
                    <a:pt x="1333" y="256"/>
                  </a:lnTo>
                  <a:lnTo>
                    <a:pt x="1335" y="259"/>
                  </a:lnTo>
                  <a:lnTo>
                    <a:pt x="1338" y="262"/>
                  </a:lnTo>
                  <a:lnTo>
                    <a:pt x="1339" y="266"/>
                  </a:lnTo>
                  <a:lnTo>
                    <a:pt x="1342" y="269"/>
                  </a:lnTo>
                  <a:lnTo>
                    <a:pt x="1344" y="274"/>
                  </a:lnTo>
                  <a:lnTo>
                    <a:pt x="1347" y="277"/>
                  </a:lnTo>
                  <a:lnTo>
                    <a:pt x="1348" y="281"/>
                  </a:lnTo>
                  <a:lnTo>
                    <a:pt x="1351" y="287"/>
                  </a:lnTo>
                  <a:lnTo>
                    <a:pt x="1354" y="292"/>
                  </a:lnTo>
                  <a:lnTo>
                    <a:pt x="1356" y="296"/>
                  </a:lnTo>
                  <a:lnTo>
                    <a:pt x="1359" y="303"/>
                  </a:lnTo>
                  <a:lnTo>
                    <a:pt x="1361" y="309"/>
                  </a:lnTo>
                  <a:lnTo>
                    <a:pt x="1364" y="315"/>
                  </a:lnTo>
                  <a:lnTo>
                    <a:pt x="1365" y="322"/>
                  </a:lnTo>
                  <a:lnTo>
                    <a:pt x="1368" y="330"/>
                  </a:lnTo>
                  <a:lnTo>
                    <a:pt x="1370" y="337"/>
                  </a:lnTo>
                  <a:lnTo>
                    <a:pt x="1373" y="345"/>
                  </a:lnTo>
                  <a:lnTo>
                    <a:pt x="1374" y="354"/>
                  </a:lnTo>
                  <a:lnTo>
                    <a:pt x="1377" y="363"/>
                  </a:lnTo>
                  <a:lnTo>
                    <a:pt x="1379" y="372"/>
                  </a:lnTo>
                  <a:lnTo>
                    <a:pt x="1382" y="382"/>
                  </a:lnTo>
                  <a:lnTo>
                    <a:pt x="1383" y="393"/>
                  </a:lnTo>
                  <a:lnTo>
                    <a:pt x="1386" y="403"/>
                  </a:lnTo>
                  <a:lnTo>
                    <a:pt x="1389" y="415"/>
                  </a:lnTo>
                  <a:lnTo>
                    <a:pt x="1391" y="427"/>
                  </a:lnTo>
                  <a:lnTo>
                    <a:pt x="1394" y="440"/>
                  </a:lnTo>
                  <a:lnTo>
                    <a:pt x="1395" y="453"/>
                  </a:lnTo>
                  <a:lnTo>
                    <a:pt x="1398" y="467"/>
                  </a:lnTo>
                  <a:lnTo>
                    <a:pt x="1400" y="480"/>
                  </a:lnTo>
                  <a:lnTo>
                    <a:pt x="1403" y="495"/>
                  </a:lnTo>
                  <a:lnTo>
                    <a:pt x="1404" y="510"/>
                  </a:lnTo>
                  <a:lnTo>
                    <a:pt x="1407" y="525"/>
                  </a:lnTo>
                  <a:lnTo>
                    <a:pt x="1409" y="542"/>
                  </a:lnTo>
                  <a:lnTo>
                    <a:pt x="1412" y="558"/>
                  </a:lnTo>
                  <a:lnTo>
                    <a:pt x="1413" y="575"/>
                  </a:lnTo>
                  <a:lnTo>
                    <a:pt x="1416" y="592"/>
                  </a:lnTo>
                  <a:lnTo>
                    <a:pt x="1418" y="608"/>
                  </a:lnTo>
                  <a:lnTo>
                    <a:pt x="1421" y="626"/>
                  </a:lnTo>
                  <a:lnTo>
                    <a:pt x="1424" y="644"/>
                  </a:lnTo>
                  <a:lnTo>
                    <a:pt x="1425" y="664"/>
                  </a:lnTo>
                  <a:lnTo>
                    <a:pt x="1428" y="682"/>
                  </a:lnTo>
                  <a:lnTo>
                    <a:pt x="1430" y="702"/>
                  </a:lnTo>
                  <a:lnTo>
                    <a:pt x="1433" y="720"/>
                  </a:lnTo>
                  <a:lnTo>
                    <a:pt x="1434" y="739"/>
                  </a:lnTo>
                  <a:lnTo>
                    <a:pt x="1437" y="759"/>
                  </a:lnTo>
                  <a:lnTo>
                    <a:pt x="1439" y="780"/>
                  </a:lnTo>
                  <a:lnTo>
                    <a:pt x="1442" y="799"/>
                  </a:lnTo>
                  <a:lnTo>
                    <a:pt x="1443" y="820"/>
                  </a:lnTo>
                  <a:lnTo>
                    <a:pt x="1446" y="840"/>
                  </a:lnTo>
                  <a:lnTo>
                    <a:pt x="1448" y="861"/>
                  </a:lnTo>
                  <a:lnTo>
                    <a:pt x="1451" y="882"/>
                  </a:lnTo>
                  <a:lnTo>
                    <a:pt x="1452" y="903"/>
                  </a:lnTo>
                  <a:lnTo>
                    <a:pt x="1455" y="924"/>
                  </a:lnTo>
                  <a:lnTo>
                    <a:pt x="1458" y="945"/>
                  </a:lnTo>
                  <a:lnTo>
                    <a:pt x="1460" y="968"/>
                  </a:lnTo>
                  <a:lnTo>
                    <a:pt x="1463" y="989"/>
                  </a:lnTo>
                  <a:lnTo>
                    <a:pt x="1464" y="1010"/>
                  </a:lnTo>
                  <a:lnTo>
                    <a:pt x="1467" y="1031"/>
                  </a:lnTo>
                  <a:lnTo>
                    <a:pt x="1469" y="1054"/>
                  </a:lnTo>
                  <a:lnTo>
                    <a:pt x="1472" y="1075"/>
                  </a:lnTo>
                  <a:lnTo>
                    <a:pt x="1473" y="1096"/>
                  </a:lnTo>
                  <a:lnTo>
                    <a:pt x="1476" y="1117"/>
                  </a:lnTo>
                  <a:lnTo>
                    <a:pt x="1478" y="1138"/>
                  </a:lnTo>
                  <a:lnTo>
                    <a:pt x="1481" y="1159"/>
                  </a:lnTo>
                  <a:lnTo>
                    <a:pt x="1482" y="1180"/>
                  </a:lnTo>
                  <a:lnTo>
                    <a:pt x="1485" y="1201"/>
                  </a:lnTo>
                  <a:lnTo>
                    <a:pt x="1487" y="1221"/>
                  </a:lnTo>
                  <a:lnTo>
                    <a:pt x="1490" y="1242"/>
                  </a:lnTo>
                  <a:lnTo>
                    <a:pt x="1493" y="1262"/>
                  </a:lnTo>
                  <a:lnTo>
                    <a:pt x="1494" y="1281"/>
                  </a:lnTo>
                  <a:lnTo>
                    <a:pt x="1497" y="1301"/>
                  </a:lnTo>
                  <a:lnTo>
                    <a:pt x="1499" y="1319"/>
                  </a:lnTo>
                  <a:lnTo>
                    <a:pt x="1502" y="1338"/>
                  </a:lnTo>
                  <a:lnTo>
                    <a:pt x="1504" y="1356"/>
                  </a:lnTo>
                  <a:lnTo>
                    <a:pt x="1507" y="1375"/>
                  </a:lnTo>
                  <a:lnTo>
                    <a:pt x="1508" y="1391"/>
                  </a:lnTo>
                  <a:lnTo>
                    <a:pt x="1511" y="1408"/>
                  </a:lnTo>
                  <a:lnTo>
                    <a:pt x="1513" y="1424"/>
                  </a:lnTo>
                  <a:lnTo>
                    <a:pt x="1516" y="1441"/>
                  </a:lnTo>
                  <a:lnTo>
                    <a:pt x="1517" y="1456"/>
                  </a:lnTo>
                  <a:lnTo>
                    <a:pt x="1520" y="1469"/>
                  </a:lnTo>
                  <a:lnTo>
                    <a:pt x="1522" y="1484"/>
                  </a:lnTo>
                  <a:lnTo>
                    <a:pt x="1525" y="1498"/>
                  </a:lnTo>
                  <a:lnTo>
                    <a:pt x="1528" y="1510"/>
                  </a:lnTo>
                  <a:lnTo>
                    <a:pt x="1529" y="1522"/>
                  </a:lnTo>
                  <a:lnTo>
                    <a:pt x="1532" y="1534"/>
                  </a:lnTo>
                  <a:lnTo>
                    <a:pt x="1534" y="1545"/>
                  </a:lnTo>
                  <a:lnTo>
                    <a:pt x="1537" y="1555"/>
                  </a:lnTo>
                  <a:lnTo>
                    <a:pt x="1538" y="1566"/>
                  </a:lnTo>
                  <a:lnTo>
                    <a:pt x="1541" y="1575"/>
                  </a:lnTo>
                  <a:lnTo>
                    <a:pt x="1543" y="1582"/>
                  </a:lnTo>
                  <a:lnTo>
                    <a:pt x="1546" y="1591"/>
                  </a:lnTo>
                  <a:lnTo>
                    <a:pt x="1547" y="1599"/>
                  </a:lnTo>
                  <a:lnTo>
                    <a:pt x="1550" y="1606"/>
                  </a:lnTo>
                  <a:lnTo>
                    <a:pt x="1552" y="1614"/>
                  </a:lnTo>
                  <a:lnTo>
                    <a:pt x="1555" y="1620"/>
                  </a:lnTo>
                  <a:lnTo>
                    <a:pt x="1556" y="1626"/>
                  </a:lnTo>
                  <a:lnTo>
                    <a:pt x="1559" y="1632"/>
                  </a:lnTo>
                  <a:lnTo>
                    <a:pt x="1562" y="1637"/>
                  </a:lnTo>
                  <a:lnTo>
                    <a:pt x="1564" y="1641"/>
                  </a:lnTo>
                  <a:lnTo>
                    <a:pt x="1567" y="1647"/>
                  </a:lnTo>
                  <a:lnTo>
                    <a:pt x="1568" y="1650"/>
                  </a:lnTo>
                  <a:lnTo>
                    <a:pt x="1571" y="1655"/>
                  </a:lnTo>
                  <a:lnTo>
                    <a:pt x="1573" y="1659"/>
                  </a:lnTo>
                  <a:lnTo>
                    <a:pt x="1576" y="1662"/>
                  </a:lnTo>
                  <a:lnTo>
                    <a:pt x="1577" y="1665"/>
                  </a:lnTo>
                  <a:lnTo>
                    <a:pt x="1580" y="1668"/>
                  </a:lnTo>
                  <a:lnTo>
                    <a:pt x="1582" y="1671"/>
                  </a:lnTo>
                  <a:lnTo>
                    <a:pt x="1585" y="1674"/>
                  </a:lnTo>
                  <a:lnTo>
                    <a:pt x="1586" y="1677"/>
                  </a:lnTo>
                  <a:lnTo>
                    <a:pt x="1589" y="1680"/>
                  </a:lnTo>
                  <a:lnTo>
                    <a:pt x="1591" y="1683"/>
                  </a:lnTo>
                  <a:lnTo>
                    <a:pt x="1594" y="1685"/>
                  </a:lnTo>
                  <a:lnTo>
                    <a:pt x="1597" y="1688"/>
                  </a:lnTo>
                  <a:lnTo>
                    <a:pt x="1598" y="1689"/>
                  </a:lnTo>
                  <a:lnTo>
                    <a:pt x="1601" y="1692"/>
                  </a:lnTo>
                  <a:lnTo>
                    <a:pt x="1603" y="1694"/>
                  </a:lnTo>
                  <a:lnTo>
                    <a:pt x="1606" y="1697"/>
                  </a:lnTo>
                  <a:lnTo>
                    <a:pt x="1607" y="1698"/>
                  </a:lnTo>
                  <a:lnTo>
                    <a:pt x="1610" y="1700"/>
                  </a:lnTo>
                  <a:lnTo>
                    <a:pt x="1612" y="1703"/>
                  </a:lnTo>
                  <a:lnTo>
                    <a:pt x="1615" y="170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2542" name="Freeform 47">
              <a:extLst>
                <a:ext uri="{FF2B5EF4-FFF2-40B4-BE49-F238E27FC236}">
                  <a16:creationId xmlns:a16="http://schemas.microsoft.com/office/drawing/2014/main" id="{425F860B-315F-429A-B0E1-E7D6F4ADE1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3" y="2939"/>
              <a:ext cx="1617" cy="226"/>
            </a:xfrm>
            <a:custGeom>
              <a:avLst/>
              <a:gdLst>
                <a:gd name="T0" fmla="*/ 22 w 1617"/>
                <a:gd name="T1" fmla="*/ 17 h 226"/>
                <a:gd name="T2" fmla="*/ 48 w 1617"/>
                <a:gd name="T3" fmla="*/ 32 h 226"/>
                <a:gd name="T4" fmla="*/ 74 w 1617"/>
                <a:gd name="T5" fmla="*/ 44 h 226"/>
                <a:gd name="T6" fmla="*/ 99 w 1617"/>
                <a:gd name="T7" fmla="*/ 56 h 226"/>
                <a:gd name="T8" fmla="*/ 125 w 1617"/>
                <a:gd name="T9" fmla="*/ 65 h 226"/>
                <a:gd name="T10" fmla="*/ 149 w 1617"/>
                <a:gd name="T11" fmla="*/ 73 h 226"/>
                <a:gd name="T12" fmla="*/ 175 w 1617"/>
                <a:gd name="T13" fmla="*/ 80 h 226"/>
                <a:gd name="T14" fmla="*/ 200 w 1617"/>
                <a:gd name="T15" fmla="*/ 88 h 226"/>
                <a:gd name="T16" fmla="*/ 226 w 1617"/>
                <a:gd name="T17" fmla="*/ 95 h 226"/>
                <a:gd name="T18" fmla="*/ 251 w 1617"/>
                <a:gd name="T19" fmla="*/ 101 h 226"/>
                <a:gd name="T20" fmla="*/ 277 w 1617"/>
                <a:gd name="T21" fmla="*/ 107 h 226"/>
                <a:gd name="T22" fmla="*/ 302 w 1617"/>
                <a:gd name="T23" fmla="*/ 112 h 226"/>
                <a:gd name="T24" fmla="*/ 328 w 1617"/>
                <a:gd name="T25" fmla="*/ 116 h 226"/>
                <a:gd name="T26" fmla="*/ 354 w 1617"/>
                <a:gd name="T27" fmla="*/ 121 h 226"/>
                <a:gd name="T28" fmla="*/ 379 w 1617"/>
                <a:gd name="T29" fmla="*/ 125 h 226"/>
                <a:gd name="T30" fmla="*/ 405 w 1617"/>
                <a:gd name="T31" fmla="*/ 130 h 226"/>
                <a:gd name="T32" fmla="*/ 430 w 1617"/>
                <a:gd name="T33" fmla="*/ 133 h 226"/>
                <a:gd name="T34" fmla="*/ 456 w 1617"/>
                <a:gd name="T35" fmla="*/ 137 h 226"/>
                <a:gd name="T36" fmla="*/ 482 w 1617"/>
                <a:gd name="T37" fmla="*/ 140 h 226"/>
                <a:gd name="T38" fmla="*/ 507 w 1617"/>
                <a:gd name="T39" fmla="*/ 145 h 226"/>
                <a:gd name="T40" fmla="*/ 531 w 1617"/>
                <a:gd name="T41" fmla="*/ 148 h 226"/>
                <a:gd name="T42" fmla="*/ 557 w 1617"/>
                <a:gd name="T43" fmla="*/ 151 h 226"/>
                <a:gd name="T44" fmla="*/ 582 w 1617"/>
                <a:gd name="T45" fmla="*/ 154 h 226"/>
                <a:gd name="T46" fmla="*/ 608 w 1617"/>
                <a:gd name="T47" fmla="*/ 157 h 226"/>
                <a:gd name="T48" fmla="*/ 634 w 1617"/>
                <a:gd name="T49" fmla="*/ 160 h 226"/>
                <a:gd name="T50" fmla="*/ 659 w 1617"/>
                <a:gd name="T51" fmla="*/ 163 h 226"/>
                <a:gd name="T52" fmla="*/ 685 w 1617"/>
                <a:gd name="T53" fmla="*/ 164 h 226"/>
                <a:gd name="T54" fmla="*/ 710 w 1617"/>
                <a:gd name="T55" fmla="*/ 167 h 226"/>
                <a:gd name="T56" fmla="*/ 734 w 1617"/>
                <a:gd name="T57" fmla="*/ 170 h 226"/>
                <a:gd name="T58" fmla="*/ 760 w 1617"/>
                <a:gd name="T59" fmla="*/ 172 h 226"/>
                <a:gd name="T60" fmla="*/ 786 w 1617"/>
                <a:gd name="T61" fmla="*/ 175 h 226"/>
                <a:gd name="T62" fmla="*/ 811 w 1617"/>
                <a:gd name="T63" fmla="*/ 176 h 226"/>
                <a:gd name="T64" fmla="*/ 837 w 1617"/>
                <a:gd name="T65" fmla="*/ 178 h 226"/>
                <a:gd name="T66" fmla="*/ 862 w 1617"/>
                <a:gd name="T67" fmla="*/ 181 h 226"/>
                <a:gd name="T68" fmla="*/ 888 w 1617"/>
                <a:gd name="T69" fmla="*/ 182 h 226"/>
                <a:gd name="T70" fmla="*/ 912 w 1617"/>
                <a:gd name="T71" fmla="*/ 185 h 226"/>
                <a:gd name="T72" fmla="*/ 938 w 1617"/>
                <a:gd name="T73" fmla="*/ 187 h 226"/>
                <a:gd name="T74" fmla="*/ 963 w 1617"/>
                <a:gd name="T75" fmla="*/ 190 h 226"/>
                <a:gd name="T76" fmla="*/ 989 w 1617"/>
                <a:gd name="T77" fmla="*/ 192 h 226"/>
                <a:gd name="T78" fmla="*/ 1014 w 1617"/>
                <a:gd name="T79" fmla="*/ 193 h 226"/>
                <a:gd name="T80" fmla="*/ 1040 w 1617"/>
                <a:gd name="T81" fmla="*/ 195 h 226"/>
                <a:gd name="T82" fmla="*/ 1066 w 1617"/>
                <a:gd name="T83" fmla="*/ 196 h 226"/>
                <a:gd name="T84" fmla="*/ 1091 w 1617"/>
                <a:gd name="T85" fmla="*/ 198 h 226"/>
                <a:gd name="T86" fmla="*/ 1115 w 1617"/>
                <a:gd name="T87" fmla="*/ 199 h 226"/>
                <a:gd name="T88" fmla="*/ 1141 w 1617"/>
                <a:gd name="T89" fmla="*/ 201 h 226"/>
                <a:gd name="T90" fmla="*/ 1167 w 1617"/>
                <a:gd name="T91" fmla="*/ 202 h 226"/>
                <a:gd name="T92" fmla="*/ 1192 w 1617"/>
                <a:gd name="T93" fmla="*/ 204 h 226"/>
                <a:gd name="T94" fmla="*/ 1218 w 1617"/>
                <a:gd name="T95" fmla="*/ 205 h 226"/>
                <a:gd name="T96" fmla="*/ 1243 w 1617"/>
                <a:gd name="T97" fmla="*/ 207 h 226"/>
                <a:gd name="T98" fmla="*/ 1269 w 1617"/>
                <a:gd name="T99" fmla="*/ 208 h 226"/>
                <a:gd name="T100" fmla="*/ 1293 w 1617"/>
                <a:gd name="T101" fmla="*/ 210 h 226"/>
                <a:gd name="T102" fmla="*/ 1319 w 1617"/>
                <a:gd name="T103" fmla="*/ 211 h 226"/>
                <a:gd name="T104" fmla="*/ 1344 w 1617"/>
                <a:gd name="T105" fmla="*/ 213 h 226"/>
                <a:gd name="T106" fmla="*/ 1370 w 1617"/>
                <a:gd name="T107" fmla="*/ 214 h 226"/>
                <a:gd name="T108" fmla="*/ 1395 w 1617"/>
                <a:gd name="T109" fmla="*/ 216 h 226"/>
                <a:gd name="T110" fmla="*/ 1421 w 1617"/>
                <a:gd name="T111" fmla="*/ 217 h 226"/>
                <a:gd name="T112" fmla="*/ 1446 w 1617"/>
                <a:gd name="T113" fmla="*/ 217 h 226"/>
                <a:gd name="T114" fmla="*/ 1472 w 1617"/>
                <a:gd name="T115" fmla="*/ 219 h 226"/>
                <a:gd name="T116" fmla="*/ 1498 w 1617"/>
                <a:gd name="T117" fmla="*/ 220 h 226"/>
                <a:gd name="T118" fmla="*/ 1523 w 1617"/>
                <a:gd name="T119" fmla="*/ 222 h 226"/>
                <a:gd name="T120" fmla="*/ 1549 w 1617"/>
                <a:gd name="T121" fmla="*/ 223 h 226"/>
                <a:gd name="T122" fmla="*/ 1574 w 1617"/>
                <a:gd name="T123" fmla="*/ 225 h 226"/>
                <a:gd name="T124" fmla="*/ 1600 w 1617"/>
                <a:gd name="T125" fmla="*/ 226 h 22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17"/>
                <a:gd name="T190" fmla="*/ 0 h 226"/>
                <a:gd name="T191" fmla="*/ 1617 w 1617"/>
                <a:gd name="T192" fmla="*/ 226 h 22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17" h="226">
                  <a:moveTo>
                    <a:pt x="0" y="0"/>
                  </a:moveTo>
                  <a:lnTo>
                    <a:pt x="1" y="2"/>
                  </a:lnTo>
                  <a:lnTo>
                    <a:pt x="4" y="3"/>
                  </a:lnTo>
                  <a:lnTo>
                    <a:pt x="6" y="6"/>
                  </a:lnTo>
                  <a:lnTo>
                    <a:pt x="9" y="8"/>
                  </a:lnTo>
                  <a:lnTo>
                    <a:pt x="10" y="9"/>
                  </a:lnTo>
                  <a:lnTo>
                    <a:pt x="13" y="11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21" y="15"/>
                  </a:lnTo>
                  <a:lnTo>
                    <a:pt x="22" y="17"/>
                  </a:lnTo>
                  <a:lnTo>
                    <a:pt x="25" y="18"/>
                  </a:lnTo>
                  <a:lnTo>
                    <a:pt x="27" y="20"/>
                  </a:lnTo>
                  <a:lnTo>
                    <a:pt x="30" y="21"/>
                  </a:lnTo>
                  <a:lnTo>
                    <a:pt x="32" y="23"/>
                  </a:lnTo>
                  <a:lnTo>
                    <a:pt x="35" y="24"/>
                  </a:lnTo>
                  <a:lnTo>
                    <a:pt x="36" y="26"/>
                  </a:lnTo>
                  <a:lnTo>
                    <a:pt x="39" y="27"/>
                  </a:lnTo>
                  <a:lnTo>
                    <a:pt x="41" y="29"/>
                  </a:lnTo>
                  <a:lnTo>
                    <a:pt x="44" y="30"/>
                  </a:lnTo>
                  <a:lnTo>
                    <a:pt x="45" y="30"/>
                  </a:lnTo>
                  <a:lnTo>
                    <a:pt x="48" y="32"/>
                  </a:lnTo>
                  <a:lnTo>
                    <a:pt x="51" y="33"/>
                  </a:lnTo>
                  <a:lnTo>
                    <a:pt x="53" y="35"/>
                  </a:lnTo>
                  <a:lnTo>
                    <a:pt x="56" y="36"/>
                  </a:lnTo>
                  <a:lnTo>
                    <a:pt x="57" y="36"/>
                  </a:lnTo>
                  <a:lnTo>
                    <a:pt x="60" y="38"/>
                  </a:lnTo>
                  <a:lnTo>
                    <a:pt x="62" y="39"/>
                  </a:lnTo>
                  <a:lnTo>
                    <a:pt x="65" y="41"/>
                  </a:lnTo>
                  <a:lnTo>
                    <a:pt x="66" y="41"/>
                  </a:lnTo>
                  <a:lnTo>
                    <a:pt x="69" y="42"/>
                  </a:lnTo>
                  <a:lnTo>
                    <a:pt x="71" y="44"/>
                  </a:lnTo>
                  <a:lnTo>
                    <a:pt x="74" y="44"/>
                  </a:lnTo>
                  <a:lnTo>
                    <a:pt x="75" y="45"/>
                  </a:lnTo>
                  <a:lnTo>
                    <a:pt x="78" y="47"/>
                  </a:lnTo>
                  <a:lnTo>
                    <a:pt x="80" y="48"/>
                  </a:lnTo>
                  <a:lnTo>
                    <a:pt x="83" y="48"/>
                  </a:lnTo>
                  <a:lnTo>
                    <a:pt x="86" y="50"/>
                  </a:lnTo>
                  <a:lnTo>
                    <a:pt x="87" y="50"/>
                  </a:lnTo>
                  <a:lnTo>
                    <a:pt x="90" y="51"/>
                  </a:lnTo>
                  <a:lnTo>
                    <a:pt x="92" y="53"/>
                  </a:lnTo>
                  <a:lnTo>
                    <a:pt x="95" y="53"/>
                  </a:lnTo>
                  <a:lnTo>
                    <a:pt x="96" y="55"/>
                  </a:lnTo>
                  <a:lnTo>
                    <a:pt x="99" y="56"/>
                  </a:lnTo>
                  <a:lnTo>
                    <a:pt x="101" y="56"/>
                  </a:lnTo>
                  <a:lnTo>
                    <a:pt x="104" y="58"/>
                  </a:lnTo>
                  <a:lnTo>
                    <a:pt x="105" y="58"/>
                  </a:lnTo>
                  <a:lnTo>
                    <a:pt x="108" y="59"/>
                  </a:lnTo>
                  <a:lnTo>
                    <a:pt x="110" y="59"/>
                  </a:lnTo>
                  <a:lnTo>
                    <a:pt x="113" y="61"/>
                  </a:lnTo>
                  <a:lnTo>
                    <a:pt x="114" y="62"/>
                  </a:lnTo>
                  <a:lnTo>
                    <a:pt x="117" y="62"/>
                  </a:lnTo>
                  <a:lnTo>
                    <a:pt x="120" y="64"/>
                  </a:lnTo>
                  <a:lnTo>
                    <a:pt x="122" y="64"/>
                  </a:lnTo>
                  <a:lnTo>
                    <a:pt x="125" y="65"/>
                  </a:lnTo>
                  <a:lnTo>
                    <a:pt x="126" y="65"/>
                  </a:lnTo>
                  <a:lnTo>
                    <a:pt x="129" y="67"/>
                  </a:lnTo>
                  <a:lnTo>
                    <a:pt x="131" y="67"/>
                  </a:lnTo>
                  <a:lnTo>
                    <a:pt x="134" y="68"/>
                  </a:lnTo>
                  <a:lnTo>
                    <a:pt x="135" y="68"/>
                  </a:lnTo>
                  <a:lnTo>
                    <a:pt x="138" y="70"/>
                  </a:lnTo>
                  <a:lnTo>
                    <a:pt x="140" y="70"/>
                  </a:lnTo>
                  <a:lnTo>
                    <a:pt x="143" y="71"/>
                  </a:lnTo>
                  <a:lnTo>
                    <a:pt x="144" y="71"/>
                  </a:lnTo>
                  <a:lnTo>
                    <a:pt x="147" y="73"/>
                  </a:lnTo>
                  <a:lnTo>
                    <a:pt x="149" y="73"/>
                  </a:lnTo>
                  <a:lnTo>
                    <a:pt x="152" y="74"/>
                  </a:lnTo>
                  <a:lnTo>
                    <a:pt x="155" y="74"/>
                  </a:lnTo>
                  <a:lnTo>
                    <a:pt x="156" y="76"/>
                  </a:lnTo>
                  <a:lnTo>
                    <a:pt x="159" y="76"/>
                  </a:lnTo>
                  <a:lnTo>
                    <a:pt x="161" y="77"/>
                  </a:lnTo>
                  <a:lnTo>
                    <a:pt x="164" y="77"/>
                  </a:lnTo>
                  <a:lnTo>
                    <a:pt x="165" y="79"/>
                  </a:lnTo>
                  <a:lnTo>
                    <a:pt x="168" y="79"/>
                  </a:lnTo>
                  <a:lnTo>
                    <a:pt x="170" y="80"/>
                  </a:lnTo>
                  <a:lnTo>
                    <a:pt x="173" y="80"/>
                  </a:lnTo>
                  <a:lnTo>
                    <a:pt x="175" y="80"/>
                  </a:lnTo>
                  <a:lnTo>
                    <a:pt x="178" y="82"/>
                  </a:lnTo>
                  <a:lnTo>
                    <a:pt x="179" y="82"/>
                  </a:lnTo>
                  <a:lnTo>
                    <a:pt x="182" y="83"/>
                  </a:lnTo>
                  <a:lnTo>
                    <a:pt x="184" y="83"/>
                  </a:lnTo>
                  <a:lnTo>
                    <a:pt x="187" y="85"/>
                  </a:lnTo>
                  <a:lnTo>
                    <a:pt x="190" y="85"/>
                  </a:lnTo>
                  <a:lnTo>
                    <a:pt x="191" y="86"/>
                  </a:lnTo>
                  <a:lnTo>
                    <a:pt x="194" y="86"/>
                  </a:lnTo>
                  <a:lnTo>
                    <a:pt x="196" y="86"/>
                  </a:lnTo>
                  <a:lnTo>
                    <a:pt x="199" y="88"/>
                  </a:lnTo>
                  <a:lnTo>
                    <a:pt x="200" y="88"/>
                  </a:lnTo>
                  <a:lnTo>
                    <a:pt x="203" y="89"/>
                  </a:lnTo>
                  <a:lnTo>
                    <a:pt x="205" y="89"/>
                  </a:lnTo>
                  <a:lnTo>
                    <a:pt x="208" y="89"/>
                  </a:lnTo>
                  <a:lnTo>
                    <a:pt x="209" y="91"/>
                  </a:lnTo>
                  <a:lnTo>
                    <a:pt x="212" y="91"/>
                  </a:lnTo>
                  <a:lnTo>
                    <a:pt x="214" y="92"/>
                  </a:lnTo>
                  <a:lnTo>
                    <a:pt x="217" y="92"/>
                  </a:lnTo>
                  <a:lnTo>
                    <a:pt x="218" y="92"/>
                  </a:lnTo>
                  <a:lnTo>
                    <a:pt x="221" y="94"/>
                  </a:lnTo>
                  <a:lnTo>
                    <a:pt x="224" y="94"/>
                  </a:lnTo>
                  <a:lnTo>
                    <a:pt x="226" y="95"/>
                  </a:lnTo>
                  <a:lnTo>
                    <a:pt x="229" y="95"/>
                  </a:lnTo>
                  <a:lnTo>
                    <a:pt x="230" y="95"/>
                  </a:lnTo>
                  <a:lnTo>
                    <a:pt x="233" y="97"/>
                  </a:lnTo>
                  <a:lnTo>
                    <a:pt x="235" y="97"/>
                  </a:lnTo>
                  <a:lnTo>
                    <a:pt x="238" y="98"/>
                  </a:lnTo>
                  <a:lnTo>
                    <a:pt x="239" y="98"/>
                  </a:lnTo>
                  <a:lnTo>
                    <a:pt x="242" y="98"/>
                  </a:lnTo>
                  <a:lnTo>
                    <a:pt x="244" y="100"/>
                  </a:lnTo>
                  <a:lnTo>
                    <a:pt x="247" y="100"/>
                  </a:lnTo>
                  <a:lnTo>
                    <a:pt x="250" y="100"/>
                  </a:lnTo>
                  <a:lnTo>
                    <a:pt x="251" y="101"/>
                  </a:lnTo>
                  <a:lnTo>
                    <a:pt x="254" y="101"/>
                  </a:lnTo>
                  <a:lnTo>
                    <a:pt x="256" y="101"/>
                  </a:lnTo>
                  <a:lnTo>
                    <a:pt x="259" y="103"/>
                  </a:lnTo>
                  <a:lnTo>
                    <a:pt x="260" y="103"/>
                  </a:lnTo>
                  <a:lnTo>
                    <a:pt x="263" y="104"/>
                  </a:lnTo>
                  <a:lnTo>
                    <a:pt x="265" y="104"/>
                  </a:lnTo>
                  <a:lnTo>
                    <a:pt x="268" y="104"/>
                  </a:lnTo>
                  <a:lnTo>
                    <a:pt x="269" y="106"/>
                  </a:lnTo>
                  <a:lnTo>
                    <a:pt x="272" y="106"/>
                  </a:lnTo>
                  <a:lnTo>
                    <a:pt x="275" y="106"/>
                  </a:lnTo>
                  <a:lnTo>
                    <a:pt x="277" y="107"/>
                  </a:lnTo>
                  <a:lnTo>
                    <a:pt x="280" y="107"/>
                  </a:lnTo>
                  <a:lnTo>
                    <a:pt x="281" y="107"/>
                  </a:lnTo>
                  <a:lnTo>
                    <a:pt x="284" y="107"/>
                  </a:lnTo>
                  <a:lnTo>
                    <a:pt x="286" y="109"/>
                  </a:lnTo>
                  <a:lnTo>
                    <a:pt x="289" y="109"/>
                  </a:lnTo>
                  <a:lnTo>
                    <a:pt x="290" y="109"/>
                  </a:lnTo>
                  <a:lnTo>
                    <a:pt x="293" y="110"/>
                  </a:lnTo>
                  <a:lnTo>
                    <a:pt x="296" y="110"/>
                  </a:lnTo>
                  <a:lnTo>
                    <a:pt x="298" y="110"/>
                  </a:lnTo>
                  <a:lnTo>
                    <a:pt x="301" y="112"/>
                  </a:lnTo>
                  <a:lnTo>
                    <a:pt x="302" y="112"/>
                  </a:lnTo>
                  <a:lnTo>
                    <a:pt x="305" y="112"/>
                  </a:lnTo>
                  <a:lnTo>
                    <a:pt x="307" y="113"/>
                  </a:lnTo>
                  <a:lnTo>
                    <a:pt x="310" y="113"/>
                  </a:lnTo>
                  <a:lnTo>
                    <a:pt x="313" y="113"/>
                  </a:lnTo>
                  <a:lnTo>
                    <a:pt x="315" y="113"/>
                  </a:lnTo>
                  <a:lnTo>
                    <a:pt x="318" y="115"/>
                  </a:lnTo>
                  <a:lnTo>
                    <a:pt x="319" y="115"/>
                  </a:lnTo>
                  <a:lnTo>
                    <a:pt x="322" y="115"/>
                  </a:lnTo>
                  <a:lnTo>
                    <a:pt x="324" y="116"/>
                  </a:lnTo>
                  <a:lnTo>
                    <a:pt x="327" y="116"/>
                  </a:lnTo>
                  <a:lnTo>
                    <a:pt x="328" y="116"/>
                  </a:lnTo>
                  <a:lnTo>
                    <a:pt x="331" y="116"/>
                  </a:lnTo>
                  <a:lnTo>
                    <a:pt x="333" y="118"/>
                  </a:lnTo>
                  <a:lnTo>
                    <a:pt x="336" y="118"/>
                  </a:lnTo>
                  <a:lnTo>
                    <a:pt x="339" y="118"/>
                  </a:lnTo>
                  <a:lnTo>
                    <a:pt x="340" y="119"/>
                  </a:lnTo>
                  <a:lnTo>
                    <a:pt x="343" y="119"/>
                  </a:lnTo>
                  <a:lnTo>
                    <a:pt x="345" y="119"/>
                  </a:lnTo>
                  <a:lnTo>
                    <a:pt x="348" y="119"/>
                  </a:lnTo>
                  <a:lnTo>
                    <a:pt x="349" y="121"/>
                  </a:lnTo>
                  <a:lnTo>
                    <a:pt x="352" y="121"/>
                  </a:lnTo>
                  <a:lnTo>
                    <a:pt x="354" y="121"/>
                  </a:lnTo>
                  <a:lnTo>
                    <a:pt x="357" y="121"/>
                  </a:lnTo>
                  <a:lnTo>
                    <a:pt x="358" y="122"/>
                  </a:lnTo>
                  <a:lnTo>
                    <a:pt x="361" y="122"/>
                  </a:lnTo>
                  <a:lnTo>
                    <a:pt x="364" y="122"/>
                  </a:lnTo>
                  <a:lnTo>
                    <a:pt x="366" y="122"/>
                  </a:lnTo>
                  <a:lnTo>
                    <a:pt x="369" y="124"/>
                  </a:lnTo>
                  <a:lnTo>
                    <a:pt x="370" y="124"/>
                  </a:lnTo>
                  <a:lnTo>
                    <a:pt x="373" y="124"/>
                  </a:lnTo>
                  <a:lnTo>
                    <a:pt x="375" y="125"/>
                  </a:lnTo>
                  <a:lnTo>
                    <a:pt x="378" y="125"/>
                  </a:lnTo>
                  <a:lnTo>
                    <a:pt x="379" y="125"/>
                  </a:lnTo>
                  <a:lnTo>
                    <a:pt x="382" y="125"/>
                  </a:lnTo>
                  <a:lnTo>
                    <a:pt x="384" y="127"/>
                  </a:lnTo>
                  <a:lnTo>
                    <a:pt x="387" y="127"/>
                  </a:lnTo>
                  <a:lnTo>
                    <a:pt x="388" y="127"/>
                  </a:lnTo>
                  <a:lnTo>
                    <a:pt x="391" y="127"/>
                  </a:lnTo>
                  <a:lnTo>
                    <a:pt x="393" y="128"/>
                  </a:lnTo>
                  <a:lnTo>
                    <a:pt x="396" y="128"/>
                  </a:lnTo>
                  <a:lnTo>
                    <a:pt x="399" y="128"/>
                  </a:lnTo>
                  <a:lnTo>
                    <a:pt x="400" y="128"/>
                  </a:lnTo>
                  <a:lnTo>
                    <a:pt x="403" y="130"/>
                  </a:lnTo>
                  <a:lnTo>
                    <a:pt x="405" y="130"/>
                  </a:lnTo>
                  <a:lnTo>
                    <a:pt x="408" y="130"/>
                  </a:lnTo>
                  <a:lnTo>
                    <a:pt x="409" y="130"/>
                  </a:lnTo>
                  <a:lnTo>
                    <a:pt x="412" y="131"/>
                  </a:lnTo>
                  <a:lnTo>
                    <a:pt x="414" y="131"/>
                  </a:lnTo>
                  <a:lnTo>
                    <a:pt x="417" y="131"/>
                  </a:lnTo>
                  <a:lnTo>
                    <a:pt x="418" y="131"/>
                  </a:lnTo>
                  <a:lnTo>
                    <a:pt x="421" y="133"/>
                  </a:lnTo>
                  <a:lnTo>
                    <a:pt x="423" y="133"/>
                  </a:lnTo>
                  <a:lnTo>
                    <a:pt x="426" y="133"/>
                  </a:lnTo>
                  <a:lnTo>
                    <a:pt x="427" y="133"/>
                  </a:lnTo>
                  <a:lnTo>
                    <a:pt x="430" y="133"/>
                  </a:lnTo>
                  <a:lnTo>
                    <a:pt x="433" y="134"/>
                  </a:lnTo>
                  <a:lnTo>
                    <a:pt x="435" y="134"/>
                  </a:lnTo>
                  <a:lnTo>
                    <a:pt x="438" y="134"/>
                  </a:lnTo>
                  <a:lnTo>
                    <a:pt x="439" y="134"/>
                  </a:lnTo>
                  <a:lnTo>
                    <a:pt x="442" y="136"/>
                  </a:lnTo>
                  <a:lnTo>
                    <a:pt x="444" y="136"/>
                  </a:lnTo>
                  <a:lnTo>
                    <a:pt x="447" y="136"/>
                  </a:lnTo>
                  <a:lnTo>
                    <a:pt x="448" y="136"/>
                  </a:lnTo>
                  <a:lnTo>
                    <a:pt x="451" y="137"/>
                  </a:lnTo>
                  <a:lnTo>
                    <a:pt x="453" y="137"/>
                  </a:lnTo>
                  <a:lnTo>
                    <a:pt x="456" y="137"/>
                  </a:lnTo>
                  <a:lnTo>
                    <a:pt x="458" y="137"/>
                  </a:lnTo>
                  <a:lnTo>
                    <a:pt x="461" y="137"/>
                  </a:lnTo>
                  <a:lnTo>
                    <a:pt x="462" y="139"/>
                  </a:lnTo>
                  <a:lnTo>
                    <a:pt x="465" y="139"/>
                  </a:lnTo>
                  <a:lnTo>
                    <a:pt x="468" y="139"/>
                  </a:lnTo>
                  <a:lnTo>
                    <a:pt x="470" y="139"/>
                  </a:lnTo>
                  <a:lnTo>
                    <a:pt x="473" y="139"/>
                  </a:lnTo>
                  <a:lnTo>
                    <a:pt x="474" y="140"/>
                  </a:lnTo>
                  <a:lnTo>
                    <a:pt x="477" y="140"/>
                  </a:lnTo>
                  <a:lnTo>
                    <a:pt x="479" y="140"/>
                  </a:lnTo>
                  <a:lnTo>
                    <a:pt x="482" y="140"/>
                  </a:lnTo>
                  <a:lnTo>
                    <a:pt x="483" y="142"/>
                  </a:lnTo>
                  <a:lnTo>
                    <a:pt x="486" y="142"/>
                  </a:lnTo>
                  <a:lnTo>
                    <a:pt x="488" y="142"/>
                  </a:lnTo>
                  <a:lnTo>
                    <a:pt x="491" y="142"/>
                  </a:lnTo>
                  <a:lnTo>
                    <a:pt x="492" y="142"/>
                  </a:lnTo>
                  <a:lnTo>
                    <a:pt x="495" y="143"/>
                  </a:lnTo>
                  <a:lnTo>
                    <a:pt x="497" y="143"/>
                  </a:lnTo>
                  <a:lnTo>
                    <a:pt x="500" y="143"/>
                  </a:lnTo>
                  <a:lnTo>
                    <a:pt x="503" y="143"/>
                  </a:lnTo>
                  <a:lnTo>
                    <a:pt x="504" y="143"/>
                  </a:lnTo>
                  <a:lnTo>
                    <a:pt x="507" y="145"/>
                  </a:lnTo>
                  <a:lnTo>
                    <a:pt x="509" y="145"/>
                  </a:lnTo>
                  <a:lnTo>
                    <a:pt x="512" y="145"/>
                  </a:lnTo>
                  <a:lnTo>
                    <a:pt x="513" y="145"/>
                  </a:lnTo>
                  <a:lnTo>
                    <a:pt x="516" y="145"/>
                  </a:lnTo>
                  <a:lnTo>
                    <a:pt x="518" y="146"/>
                  </a:lnTo>
                  <a:lnTo>
                    <a:pt x="521" y="146"/>
                  </a:lnTo>
                  <a:lnTo>
                    <a:pt x="522" y="146"/>
                  </a:lnTo>
                  <a:lnTo>
                    <a:pt x="525" y="146"/>
                  </a:lnTo>
                  <a:lnTo>
                    <a:pt x="527" y="146"/>
                  </a:lnTo>
                  <a:lnTo>
                    <a:pt x="530" y="146"/>
                  </a:lnTo>
                  <a:lnTo>
                    <a:pt x="531" y="148"/>
                  </a:lnTo>
                  <a:lnTo>
                    <a:pt x="534" y="148"/>
                  </a:lnTo>
                  <a:lnTo>
                    <a:pt x="537" y="148"/>
                  </a:lnTo>
                  <a:lnTo>
                    <a:pt x="539" y="148"/>
                  </a:lnTo>
                  <a:lnTo>
                    <a:pt x="542" y="148"/>
                  </a:lnTo>
                  <a:lnTo>
                    <a:pt x="543" y="149"/>
                  </a:lnTo>
                  <a:lnTo>
                    <a:pt x="546" y="149"/>
                  </a:lnTo>
                  <a:lnTo>
                    <a:pt x="548" y="149"/>
                  </a:lnTo>
                  <a:lnTo>
                    <a:pt x="551" y="149"/>
                  </a:lnTo>
                  <a:lnTo>
                    <a:pt x="552" y="149"/>
                  </a:lnTo>
                  <a:lnTo>
                    <a:pt x="555" y="149"/>
                  </a:lnTo>
                  <a:lnTo>
                    <a:pt x="557" y="151"/>
                  </a:lnTo>
                  <a:lnTo>
                    <a:pt x="560" y="151"/>
                  </a:lnTo>
                  <a:lnTo>
                    <a:pt x="561" y="151"/>
                  </a:lnTo>
                  <a:lnTo>
                    <a:pt x="564" y="151"/>
                  </a:lnTo>
                  <a:lnTo>
                    <a:pt x="566" y="151"/>
                  </a:lnTo>
                  <a:lnTo>
                    <a:pt x="569" y="152"/>
                  </a:lnTo>
                  <a:lnTo>
                    <a:pt x="572" y="152"/>
                  </a:lnTo>
                  <a:lnTo>
                    <a:pt x="573" y="152"/>
                  </a:lnTo>
                  <a:lnTo>
                    <a:pt x="576" y="152"/>
                  </a:lnTo>
                  <a:lnTo>
                    <a:pt x="578" y="152"/>
                  </a:lnTo>
                  <a:lnTo>
                    <a:pt x="581" y="152"/>
                  </a:lnTo>
                  <a:lnTo>
                    <a:pt x="582" y="154"/>
                  </a:lnTo>
                  <a:lnTo>
                    <a:pt x="585" y="154"/>
                  </a:lnTo>
                  <a:lnTo>
                    <a:pt x="587" y="154"/>
                  </a:lnTo>
                  <a:lnTo>
                    <a:pt x="590" y="154"/>
                  </a:lnTo>
                  <a:lnTo>
                    <a:pt x="591" y="154"/>
                  </a:lnTo>
                  <a:lnTo>
                    <a:pt x="594" y="154"/>
                  </a:lnTo>
                  <a:lnTo>
                    <a:pt x="596" y="155"/>
                  </a:lnTo>
                  <a:lnTo>
                    <a:pt x="599" y="155"/>
                  </a:lnTo>
                  <a:lnTo>
                    <a:pt x="601" y="155"/>
                  </a:lnTo>
                  <a:lnTo>
                    <a:pt x="604" y="155"/>
                  </a:lnTo>
                  <a:lnTo>
                    <a:pt x="607" y="155"/>
                  </a:lnTo>
                  <a:lnTo>
                    <a:pt x="608" y="157"/>
                  </a:lnTo>
                  <a:lnTo>
                    <a:pt x="611" y="157"/>
                  </a:lnTo>
                  <a:lnTo>
                    <a:pt x="613" y="157"/>
                  </a:lnTo>
                  <a:lnTo>
                    <a:pt x="616" y="157"/>
                  </a:lnTo>
                  <a:lnTo>
                    <a:pt x="617" y="157"/>
                  </a:lnTo>
                  <a:lnTo>
                    <a:pt x="620" y="157"/>
                  </a:lnTo>
                  <a:lnTo>
                    <a:pt x="622" y="158"/>
                  </a:lnTo>
                  <a:lnTo>
                    <a:pt x="625" y="158"/>
                  </a:lnTo>
                  <a:lnTo>
                    <a:pt x="626" y="158"/>
                  </a:lnTo>
                  <a:lnTo>
                    <a:pt x="629" y="158"/>
                  </a:lnTo>
                  <a:lnTo>
                    <a:pt x="631" y="158"/>
                  </a:lnTo>
                  <a:lnTo>
                    <a:pt x="634" y="160"/>
                  </a:lnTo>
                  <a:lnTo>
                    <a:pt x="635" y="160"/>
                  </a:lnTo>
                  <a:lnTo>
                    <a:pt x="638" y="160"/>
                  </a:lnTo>
                  <a:lnTo>
                    <a:pt x="641" y="160"/>
                  </a:lnTo>
                  <a:lnTo>
                    <a:pt x="643" y="160"/>
                  </a:lnTo>
                  <a:lnTo>
                    <a:pt x="646" y="161"/>
                  </a:lnTo>
                  <a:lnTo>
                    <a:pt x="647" y="161"/>
                  </a:lnTo>
                  <a:lnTo>
                    <a:pt x="650" y="161"/>
                  </a:lnTo>
                  <a:lnTo>
                    <a:pt x="652" y="161"/>
                  </a:lnTo>
                  <a:lnTo>
                    <a:pt x="655" y="161"/>
                  </a:lnTo>
                  <a:lnTo>
                    <a:pt x="656" y="161"/>
                  </a:lnTo>
                  <a:lnTo>
                    <a:pt x="659" y="163"/>
                  </a:lnTo>
                  <a:lnTo>
                    <a:pt x="661" y="163"/>
                  </a:lnTo>
                  <a:lnTo>
                    <a:pt x="664" y="163"/>
                  </a:lnTo>
                  <a:lnTo>
                    <a:pt x="665" y="163"/>
                  </a:lnTo>
                  <a:lnTo>
                    <a:pt x="668" y="163"/>
                  </a:lnTo>
                  <a:lnTo>
                    <a:pt x="670" y="163"/>
                  </a:lnTo>
                  <a:lnTo>
                    <a:pt x="673" y="164"/>
                  </a:lnTo>
                  <a:lnTo>
                    <a:pt x="676" y="164"/>
                  </a:lnTo>
                  <a:lnTo>
                    <a:pt x="677" y="164"/>
                  </a:lnTo>
                  <a:lnTo>
                    <a:pt x="680" y="164"/>
                  </a:lnTo>
                  <a:lnTo>
                    <a:pt x="682" y="164"/>
                  </a:lnTo>
                  <a:lnTo>
                    <a:pt x="685" y="164"/>
                  </a:lnTo>
                  <a:lnTo>
                    <a:pt x="686" y="166"/>
                  </a:lnTo>
                  <a:lnTo>
                    <a:pt x="689" y="166"/>
                  </a:lnTo>
                  <a:lnTo>
                    <a:pt x="691" y="166"/>
                  </a:lnTo>
                  <a:lnTo>
                    <a:pt x="694" y="166"/>
                  </a:lnTo>
                  <a:lnTo>
                    <a:pt x="695" y="166"/>
                  </a:lnTo>
                  <a:lnTo>
                    <a:pt x="698" y="166"/>
                  </a:lnTo>
                  <a:lnTo>
                    <a:pt x="700" y="167"/>
                  </a:lnTo>
                  <a:lnTo>
                    <a:pt x="703" y="167"/>
                  </a:lnTo>
                  <a:lnTo>
                    <a:pt x="704" y="167"/>
                  </a:lnTo>
                  <a:lnTo>
                    <a:pt x="707" y="167"/>
                  </a:lnTo>
                  <a:lnTo>
                    <a:pt x="710" y="167"/>
                  </a:lnTo>
                  <a:lnTo>
                    <a:pt x="712" y="167"/>
                  </a:lnTo>
                  <a:lnTo>
                    <a:pt x="715" y="167"/>
                  </a:lnTo>
                  <a:lnTo>
                    <a:pt x="716" y="169"/>
                  </a:lnTo>
                  <a:lnTo>
                    <a:pt x="719" y="169"/>
                  </a:lnTo>
                  <a:lnTo>
                    <a:pt x="721" y="169"/>
                  </a:lnTo>
                  <a:lnTo>
                    <a:pt x="724" y="169"/>
                  </a:lnTo>
                  <a:lnTo>
                    <a:pt x="725" y="169"/>
                  </a:lnTo>
                  <a:lnTo>
                    <a:pt x="728" y="169"/>
                  </a:lnTo>
                  <a:lnTo>
                    <a:pt x="730" y="169"/>
                  </a:lnTo>
                  <a:lnTo>
                    <a:pt x="733" y="169"/>
                  </a:lnTo>
                  <a:lnTo>
                    <a:pt x="734" y="170"/>
                  </a:lnTo>
                  <a:lnTo>
                    <a:pt x="737" y="170"/>
                  </a:lnTo>
                  <a:lnTo>
                    <a:pt x="739" y="170"/>
                  </a:lnTo>
                  <a:lnTo>
                    <a:pt x="742" y="170"/>
                  </a:lnTo>
                  <a:lnTo>
                    <a:pt x="745" y="170"/>
                  </a:lnTo>
                  <a:lnTo>
                    <a:pt x="747" y="170"/>
                  </a:lnTo>
                  <a:lnTo>
                    <a:pt x="750" y="170"/>
                  </a:lnTo>
                  <a:lnTo>
                    <a:pt x="751" y="172"/>
                  </a:lnTo>
                  <a:lnTo>
                    <a:pt x="754" y="172"/>
                  </a:lnTo>
                  <a:lnTo>
                    <a:pt x="756" y="172"/>
                  </a:lnTo>
                  <a:lnTo>
                    <a:pt x="759" y="172"/>
                  </a:lnTo>
                  <a:lnTo>
                    <a:pt x="760" y="172"/>
                  </a:lnTo>
                  <a:lnTo>
                    <a:pt x="763" y="172"/>
                  </a:lnTo>
                  <a:lnTo>
                    <a:pt x="765" y="172"/>
                  </a:lnTo>
                  <a:lnTo>
                    <a:pt x="768" y="172"/>
                  </a:lnTo>
                  <a:lnTo>
                    <a:pt x="769" y="173"/>
                  </a:lnTo>
                  <a:lnTo>
                    <a:pt x="772" y="173"/>
                  </a:lnTo>
                  <a:lnTo>
                    <a:pt x="774" y="173"/>
                  </a:lnTo>
                  <a:lnTo>
                    <a:pt x="777" y="173"/>
                  </a:lnTo>
                  <a:lnTo>
                    <a:pt x="780" y="173"/>
                  </a:lnTo>
                  <a:lnTo>
                    <a:pt x="781" y="173"/>
                  </a:lnTo>
                  <a:lnTo>
                    <a:pt x="784" y="173"/>
                  </a:lnTo>
                  <a:lnTo>
                    <a:pt x="786" y="175"/>
                  </a:lnTo>
                  <a:lnTo>
                    <a:pt x="789" y="175"/>
                  </a:lnTo>
                  <a:lnTo>
                    <a:pt x="790" y="175"/>
                  </a:lnTo>
                  <a:lnTo>
                    <a:pt x="793" y="175"/>
                  </a:lnTo>
                  <a:lnTo>
                    <a:pt x="795" y="175"/>
                  </a:lnTo>
                  <a:lnTo>
                    <a:pt x="798" y="175"/>
                  </a:lnTo>
                  <a:lnTo>
                    <a:pt x="799" y="175"/>
                  </a:lnTo>
                  <a:lnTo>
                    <a:pt x="802" y="175"/>
                  </a:lnTo>
                  <a:lnTo>
                    <a:pt x="804" y="176"/>
                  </a:lnTo>
                  <a:lnTo>
                    <a:pt x="807" y="176"/>
                  </a:lnTo>
                  <a:lnTo>
                    <a:pt x="808" y="176"/>
                  </a:lnTo>
                  <a:lnTo>
                    <a:pt x="811" y="176"/>
                  </a:lnTo>
                  <a:lnTo>
                    <a:pt x="814" y="176"/>
                  </a:lnTo>
                  <a:lnTo>
                    <a:pt x="816" y="176"/>
                  </a:lnTo>
                  <a:lnTo>
                    <a:pt x="819" y="176"/>
                  </a:lnTo>
                  <a:lnTo>
                    <a:pt x="820" y="178"/>
                  </a:lnTo>
                  <a:lnTo>
                    <a:pt x="823" y="178"/>
                  </a:lnTo>
                  <a:lnTo>
                    <a:pt x="825" y="178"/>
                  </a:lnTo>
                  <a:lnTo>
                    <a:pt x="828" y="178"/>
                  </a:lnTo>
                  <a:lnTo>
                    <a:pt x="829" y="178"/>
                  </a:lnTo>
                  <a:lnTo>
                    <a:pt x="832" y="178"/>
                  </a:lnTo>
                  <a:lnTo>
                    <a:pt x="834" y="178"/>
                  </a:lnTo>
                  <a:lnTo>
                    <a:pt x="837" y="178"/>
                  </a:lnTo>
                  <a:lnTo>
                    <a:pt x="838" y="179"/>
                  </a:lnTo>
                  <a:lnTo>
                    <a:pt x="841" y="179"/>
                  </a:lnTo>
                  <a:lnTo>
                    <a:pt x="843" y="179"/>
                  </a:lnTo>
                  <a:lnTo>
                    <a:pt x="846" y="179"/>
                  </a:lnTo>
                  <a:lnTo>
                    <a:pt x="849" y="179"/>
                  </a:lnTo>
                  <a:lnTo>
                    <a:pt x="850" y="179"/>
                  </a:lnTo>
                  <a:lnTo>
                    <a:pt x="853" y="179"/>
                  </a:lnTo>
                  <a:lnTo>
                    <a:pt x="855" y="181"/>
                  </a:lnTo>
                  <a:lnTo>
                    <a:pt x="858" y="181"/>
                  </a:lnTo>
                  <a:lnTo>
                    <a:pt x="859" y="181"/>
                  </a:lnTo>
                  <a:lnTo>
                    <a:pt x="862" y="181"/>
                  </a:lnTo>
                  <a:lnTo>
                    <a:pt x="864" y="181"/>
                  </a:lnTo>
                  <a:lnTo>
                    <a:pt x="867" y="181"/>
                  </a:lnTo>
                  <a:lnTo>
                    <a:pt x="868" y="181"/>
                  </a:lnTo>
                  <a:lnTo>
                    <a:pt x="871" y="181"/>
                  </a:lnTo>
                  <a:lnTo>
                    <a:pt x="873" y="182"/>
                  </a:lnTo>
                  <a:lnTo>
                    <a:pt x="876" y="182"/>
                  </a:lnTo>
                  <a:lnTo>
                    <a:pt x="877" y="182"/>
                  </a:lnTo>
                  <a:lnTo>
                    <a:pt x="880" y="182"/>
                  </a:lnTo>
                  <a:lnTo>
                    <a:pt x="884" y="182"/>
                  </a:lnTo>
                  <a:lnTo>
                    <a:pt x="885" y="182"/>
                  </a:lnTo>
                  <a:lnTo>
                    <a:pt x="888" y="182"/>
                  </a:lnTo>
                  <a:lnTo>
                    <a:pt x="890" y="184"/>
                  </a:lnTo>
                  <a:lnTo>
                    <a:pt x="893" y="184"/>
                  </a:lnTo>
                  <a:lnTo>
                    <a:pt x="894" y="184"/>
                  </a:lnTo>
                  <a:lnTo>
                    <a:pt x="897" y="184"/>
                  </a:lnTo>
                  <a:lnTo>
                    <a:pt x="899" y="184"/>
                  </a:lnTo>
                  <a:lnTo>
                    <a:pt x="902" y="184"/>
                  </a:lnTo>
                  <a:lnTo>
                    <a:pt x="903" y="184"/>
                  </a:lnTo>
                  <a:lnTo>
                    <a:pt x="906" y="184"/>
                  </a:lnTo>
                  <a:lnTo>
                    <a:pt x="908" y="185"/>
                  </a:lnTo>
                  <a:lnTo>
                    <a:pt x="911" y="185"/>
                  </a:lnTo>
                  <a:lnTo>
                    <a:pt x="912" y="185"/>
                  </a:lnTo>
                  <a:lnTo>
                    <a:pt x="915" y="185"/>
                  </a:lnTo>
                  <a:lnTo>
                    <a:pt x="918" y="185"/>
                  </a:lnTo>
                  <a:lnTo>
                    <a:pt x="920" y="185"/>
                  </a:lnTo>
                  <a:lnTo>
                    <a:pt x="923" y="185"/>
                  </a:lnTo>
                  <a:lnTo>
                    <a:pt x="924" y="185"/>
                  </a:lnTo>
                  <a:lnTo>
                    <a:pt x="927" y="187"/>
                  </a:lnTo>
                  <a:lnTo>
                    <a:pt x="929" y="187"/>
                  </a:lnTo>
                  <a:lnTo>
                    <a:pt x="932" y="187"/>
                  </a:lnTo>
                  <a:lnTo>
                    <a:pt x="933" y="187"/>
                  </a:lnTo>
                  <a:lnTo>
                    <a:pt x="936" y="187"/>
                  </a:lnTo>
                  <a:lnTo>
                    <a:pt x="938" y="187"/>
                  </a:lnTo>
                  <a:lnTo>
                    <a:pt x="941" y="187"/>
                  </a:lnTo>
                  <a:lnTo>
                    <a:pt x="942" y="187"/>
                  </a:lnTo>
                  <a:lnTo>
                    <a:pt x="945" y="189"/>
                  </a:lnTo>
                  <a:lnTo>
                    <a:pt x="947" y="189"/>
                  </a:lnTo>
                  <a:lnTo>
                    <a:pt x="950" y="189"/>
                  </a:lnTo>
                  <a:lnTo>
                    <a:pt x="953" y="189"/>
                  </a:lnTo>
                  <a:lnTo>
                    <a:pt x="954" y="189"/>
                  </a:lnTo>
                  <a:lnTo>
                    <a:pt x="957" y="189"/>
                  </a:lnTo>
                  <a:lnTo>
                    <a:pt x="959" y="189"/>
                  </a:lnTo>
                  <a:lnTo>
                    <a:pt x="962" y="189"/>
                  </a:lnTo>
                  <a:lnTo>
                    <a:pt x="963" y="190"/>
                  </a:lnTo>
                  <a:lnTo>
                    <a:pt x="966" y="190"/>
                  </a:lnTo>
                  <a:lnTo>
                    <a:pt x="968" y="190"/>
                  </a:lnTo>
                  <a:lnTo>
                    <a:pt x="971" y="190"/>
                  </a:lnTo>
                  <a:lnTo>
                    <a:pt x="972" y="190"/>
                  </a:lnTo>
                  <a:lnTo>
                    <a:pt x="975" y="190"/>
                  </a:lnTo>
                  <a:lnTo>
                    <a:pt x="977" y="190"/>
                  </a:lnTo>
                  <a:lnTo>
                    <a:pt x="980" y="190"/>
                  </a:lnTo>
                  <a:lnTo>
                    <a:pt x="981" y="190"/>
                  </a:lnTo>
                  <a:lnTo>
                    <a:pt x="984" y="190"/>
                  </a:lnTo>
                  <a:lnTo>
                    <a:pt x="987" y="192"/>
                  </a:lnTo>
                  <a:lnTo>
                    <a:pt x="989" y="192"/>
                  </a:lnTo>
                  <a:lnTo>
                    <a:pt x="992" y="192"/>
                  </a:lnTo>
                  <a:lnTo>
                    <a:pt x="993" y="192"/>
                  </a:lnTo>
                  <a:lnTo>
                    <a:pt x="996" y="192"/>
                  </a:lnTo>
                  <a:lnTo>
                    <a:pt x="998" y="192"/>
                  </a:lnTo>
                  <a:lnTo>
                    <a:pt x="1001" y="192"/>
                  </a:lnTo>
                  <a:lnTo>
                    <a:pt x="1002" y="192"/>
                  </a:lnTo>
                  <a:lnTo>
                    <a:pt x="1005" y="192"/>
                  </a:lnTo>
                  <a:lnTo>
                    <a:pt x="1007" y="192"/>
                  </a:lnTo>
                  <a:lnTo>
                    <a:pt x="1010" y="193"/>
                  </a:lnTo>
                  <a:lnTo>
                    <a:pt x="1011" y="193"/>
                  </a:lnTo>
                  <a:lnTo>
                    <a:pt x="1014" y="193"/>
                  </a:lnTo>
                  <a:lnTo>
                    <a:pt x="1016" y="193"/>
                  </a:lnTo>
                  <a:lnTo>
                    <a:pt x="1019" y="193"/>
                  </a:lnTo>
                  <a:lnTo>
                    <a:pt x="1022" y="193"/>
                  </a:lnTo>
                  <a:lnTo>
                    <a:pt x="1024" y="193"/>
                  </a:lnTo>
                  <a:lnTo>
                    <a:pt x="1027" y="193"/>
                  </a:lnTo>
                  <a:lnTo>
                    <a:pt x="1028" y="193"/>
                  </a:lnTo>
                  <a:lnTo>
                    <a:pt x="1031" y="195"/>
                  </a:lnTo>
                  <a:lnTo>
                    <a:pt x="1033" y="195"/>
                  </a:lnTo>
                  <a:lnTo>
                    <a:pt x="1036" y="195"/>
                  </a:lnTo>
                  <a:lnTo>
                    <a:pt x="1037" y="195"/>
                  </a:lnTo>
                  <a:lnTo>
                    <a:pt x="1040" y="195"/>
                  </a:lnTo>
                  <a:lnTo>
                    <a:pt x="1042" y="195"/>
                  </a:lnTo>
                  <a:lnTo>
                    <a:pt x="1045" y="195"/>
                  </a:lnTo>
                  <a:lnTo>
                    <a:pt x="1046" y="195"/>
                  </a:lnTo>
                  <a:lnTo>
                    <a:pt x="1049" y="195"/>
                  </a:lnTo>
                  <a:lnTo>
                    <a:pt x="1051" y="195"/>
                  </a:lnTo>
                  <a:lnTo>
                    <a:pt x="1054" y="196"/>
                  </a:lnTo>
                  <a:lnTo>
                    <a:pt x="1057" y="196"/>
                  </a:lnTo>
                  <a:lnTo>
                    <a:pt x="1058" y="196"/>
                  </a:lnTo>
                  <a:lnTo>
                    <a:pt x="1061" y="196"/>
                  </a:lnTo>
                  <a:lnTo>
                    <a:pt x="1063" y="196"/>
                  </a:lnTo>
                  <a:lnTo>
                    <a:pt x="1066" y="196"/>
                  </a:lnTo>
                  <a:lnTo>
                    <a:pt x="1067" y="196"/>
                  </a:lnTo>
                  <a:lnTo>
                    <a:pt x="1070" y="196"/>
                  </a:lnTo>
                  <a:lnTo>
                    <a:pt x="1072" y="196"/>
                  </a:lnTo>
                  <a:lnTo>
                    <a:pt x="1075" y="196"/>
                  </a:lnTo>
                  <a:lnTo>
                    <a:pt x="1076" y="198"/>
                  </a:lnTo>
                  <a:lnTo>
                    <a:pt x="1079" y="198"/>
                  </a:lnTo>
                  <a:lnTo>
                    <a:pt x="1081" y="198"/>
                  </a:lnTo>
                  <a:lnTo>
                    <a:pt x="1084" y="198"/>
                  </a:lnTo>
                  <a:lnTo>
                    <a:pt x="1085" y="198"/>
                  </a:lnTo>
                  <a:lnTo>
                    <a:pt x="1088" y="198"/>
                  </a:lnTo>
                  <a:lnTo>
                    <a:pt x="1091" y="198"/>
                  </a:lnTo>
                  <a:lnTo>
                    <a:pt x="1093" y="198"/>
                  </a:lnTo>
                  <a:lnTo>
                    <a:pt x="1096" y="198"/>
                  </a:lnTo>
                  <a:lnTo>
                    <a:pt x="1097" y="198"/>
                  </a:lnTo>
                  <a:lnTo>
                    <a:pt x="1100" y="199"/>
                  </a:lnTo>
                  <a:lnTo>
                    <a:pt x="1102" y="199"/>
                  </a:lnTo>
                  <a:lnTo>
                    <a:pt x="1105" y="199"/>
                  </a:lnTo>
                  <a:lnTo>
                    <a:pt x="1106" y="199"/>
                  </a:lnTo>
                  <a:lnTo>
                    <a:pt x="1109" y="199"/>
                  </a:lnTo>
                  <a:lnTo>
                    <a:pt x="1111" y="199"/>
                  </a:lnTo>
                  <a:lnTo>
                    <a:pt x="1114" y="199"/>
                  </a:lnTo>
                  <a:lnTo>
                    <a:pt x="1115" y="199"/>
                  </a:lnTo>
                  <a:lnTo>
                    <a:pt x="1118" y="199"/>
                  </a:lnTo>
                  <a:lnTo>
                    <a:pt x="1120" y="199"/>
                  </a:lnTo>
                  <a:lnTo>
                    <a:pt x="1123" y="201"/>
                  </a:lnTo>
                  <a:lnTo>
                    <a:pt x="1126" y="201"/>
                  </a:lnTo>
                  <a:lnTo>
                    <a:pt x="1127" y="201"/>
                  </a:lnTo>
                  <a:lnTo>
                    <a:pt x="1130" y="201"/>
                  </a:lnTo>
                  <a:lnTo>
                    <a:pt x="1132" y="201"/>
                  </a:lnTo>
                  <a:lnTo>
                    <a:pt x="1135" y="201"/>
                  </a:lnTo>
                  <a:lnTo>
                    <a:pt x="1136" y="201"/>
                  </a:lnTo>
                  <a:lnTo>
                    <a:pt x="1139" y="201"/>
                  </a:lnTo>
                  <a:lnTo>
                    <a:pt x="1141" y="201"/>
                  </a:lnTo>
                  <a:lnTo>
                    <a:pt x="1144" y="201"/>
                  </a:lnTo>
                  <a:lnTo>
                    <a:pt x="1145" y="202"/>
                  </a:lnTo>
                  <a:lnTo>
                    <a:pt x="1148" y="202"/>
                  </a:lnTo>
                  <a:lnTo>
                    <a:pt x="1150" y="202"/>
                  </a:lnTo>
                  <a:lnTo>
                    <a:pt x="1153" y="202"/>
                  </a:lnTo>
                  <a:lnTo>
                    <a:pt x="1154" y="202"/>
                  </a:lnTo>
                  <a:lnTo>
                    <a:pt x="1157" y="202"/>
                  </a:lnTo>
                  <a:lnTo>
                    <a:pt x="1160" y="202"/>
                  </a:lnTo>
                  <a:lnTo>
                    <a:pt x="1162" y="202"/>
                  </a:lnTo>
                  <a:lnTo>
                    <a:pt x="1165" y="202"/>
                  </a:lnTo>
                  <a:lnTo>
                    <a:pt x="1167" y="202"/>
                  </a:lnTo>
                  <a:lnTo>
                    <a:pt x="1170" y="202"/>
                  </a:lnTo>
                  <a:lnTo>
                    <a:pt x="1171" y="204"/>
                  </a:lnTo>
                  <a:lnTo>
                    <a:pt x="1174" y="204"/>
                  </a:lnTo>
                  <a:lnTo>
                    <a:pt x="1176" y="204"/>
                  </a:lnTo>
                  <a:lnTo>
                    <a:pt x="1179" y="204"/>
                  </a:lnTo>
                  <a:lnTo>
                    <a:pt x="1180" y="204"/>
                  </a:lnTo>
                  <a:lnTo>
                    <a:pt x="1183" y="204"/>
                  </a:lnTo>
                  <a:lnTo>
                    <a:pt x="1185" y="204"/>
                  </a:lnTo>
                  <a:lnTo>
                    <a:pt x="1188" y="204"/>
                  </a:lnTo>
                  <a:lnTo>
                    <a:pt x="1189" y="204"/>
                  </a:lnTo>
                  <a:lnTo>
                    <a:pt x="1192" y="204"/>
                  </a:lnTo>
                  <a:lnTo>
                    <a:pt x="1195" y="205"/>
                  </a:lnTo>
                  <a:lnTo>
                    <a:pt x="1197" y="205"/>
                  </a:lnTo>
                  <a:lnTo>
                    <a:pt x="1200" y="205"/>
                  </a:lnTo>
                  <a:lnTo>
                    <a:pt x="1201" y="205"/>
                  </a:lnTo>
                  <a:lnTo>
                    <a:pt x="1204" y="205"/>
                  </a:lnTo>
                  <a:lnTo>
                    <a:pt x="1206" y="205"/>
                  </a:lnTo>
                  <a:lnTo>
                    <a:pt x="1209" y="205"/>
                  </a:lnTo>
                  <a:lnTo>
                    <a:pt x="1210" y="205"/>
                  </a:lnTo>
                  <a:lnTo>
                    <a:pt x="1213" y="205"/>
                  </a:lnTo>
                  <a:lnTo>
                    <a:pt x="1215" y="205"/>
                  </a:lnTo>
                  <a:lnTo>
                    <a:pt x="1218" y="205"/>
                  </a:lnTo>
                  <a:lnTo>
                    <a:pt x="1219" y="207"/>
                  </a:lnTo>
                  <a:lnTo>
                    <a:pt x="1222" y="207"/>
                  </a:lnTo>
                  <a:lnTo>
                    <a:pt x="1224" y="207"/>
                  </a:lnTo>
                  <a:lnTo>
                    <a:pt x="1227" y="207"/>
                  </a:lnTo>
                  <a:lnTo>
                    <a:pt x="1230" y="207"/>
                  </a:lnTo>
                  <a:lnTo>
                    <a:pt x="1231" y="207"/>
                  </a:lnTo>
                  <a:lnTo>
                    <a:pt x="1234" y="207"/>
                  </a:lnTo>
                  <a:lnTo>
                    <a:pt x="1236" y="207"/>
                  </a:lnTo>
                  <a:lnTo>
                    <a:pt x="1239" y="207"/>
                  </a:lnTo>
                  <a:lnTo>
                    <a:pt x="1240" y="207"/>
                  </a:lnTo>
                  <a:lnTo>
                    <a:pt x="1243" y="207"/>
                  </a:lnTo>
                  <a:lnTo>
                    <a:pt x="1245" y="207"/>
                  </a:lnTo>
                  <a:lnTo>
                    <a:pt x="1248" y="208"/>
                  </a:lnTo>
                  <a:lnTo>
                    <a:pt x="1249" y="208"/>
                  </a:lnTo>
                  <a:lnTo>
                    <a:pt x="1252" y="208"/>
                  </a:lnTo>
                  <a:lnTo>
                    <a:pt x="1254" y="208"/>
                  </a:lnTo>
                  <a:lnTo>
                    <a:pt x="1257" y="208"/>
                  </a:lnTo>
                  <a:lnTo>
                    <a:pt x="1258" y="208"/>
                  </a:lnTo>
                  <a:lnTo>
                    <a:pt x="1261" y="208"/>
                  </a:lnTo>
                  <a:lnTo>
                    <a:pt x="1264" y="208"/>
                  </a:lnTo>
                  <a:lnTo>
                    <a:pt x="1266" y="208"/>
                  </a:lnTo>
                  <a:lnTo>
                    <a:pt x="1269" y="208"/>
                  </a:lnTo>
                  <a:lnTo>
                    <a:pt x="1270" y="208"/>
                  </a:lnTo>
                  <a:lnTo>
                    <a:pt x="1273" y="208"/>
                  </a:lnTo>
                  <a:lnTo>
                    <a:pt x="1275" y="208"/>
                  </a:lnTo>
                  <a:lnTo>
                    <a:pt x="1278" y="210"/>
                  </a:lnTo>
                  <a:lnTo>
                    <a:pt x="1279" y="210"/>
                  </a:lnTo>
                  <a:lnTo>
                    <a:pt x="1282" y="210"/>
                  </a:lnTo>
                  <a:lnTo>
                    <a:pt x="1284" y="210"/>
                  </a:lnTo>
                  <a:lnTo>
                    <a:pt x="1287" y="210"/>
                  </a:lnTo>
                  <a:lnTo>
                    <a:pt x="1288" y="210"/>
                  </a:lnTo>
                  <a:lnTo>
                    <a:pt x="1291" y="210"/>
                  </a:lnTo>
                  <a:lnTo>
                    <a:pt x="1293" y="210"/>
                  </a:lnTo>
                  <a:lnTo>
                    <a:pt x="1296" y="210"/>
                  </a:lnTo>
                  <a:lnTo>
                    <a:pt x="1299" y="210"/>
                  </a:lnTo>
                  <a:lnTo>
                    <a:pt x="1300" y="210"/>
                  </a:lnTo>
                  <a:lnTo>
                    <a:pt x="1303" y="210"/>
                  </a:lnTo>
                  <a:lnTo>
                    <a:pt x="1305" y="211"/>
                  </a:lnTo>
                  <a:lnTo>
                    <a:pt x="1308" y="211"/>
                  </a:lnTo>
                  <a:lnTo>
                    <a:pt x="1310" y="211"/>
                  </a:lnTo>
                  <a:lnTo>
                    <a:pt x="1313" y="211"/>
                  </a:lnTo>
                  <a:lnTo>
                    <a:pt x="1314" y="211"/>
                  </a:lnTo>
                  <a:lnTo>
                    <a:pt x="1317" y="211"/>
                  </a:lnTo>
                  <a:lnTo>
                    <a:pt x="1319" y="211"/>
                  </a:lnTo>
                  <a:lnTo>
                    <a:pt x="1322" y="211"/>
                  </a:lnTo>
                  <a:lnTo>
                    <a:pt x="1323" y="211"/>
                  </a:lnTo>
                  <a:lnTo>
                    <a:pt x="1326" y="211"/>
                  </a:lnTo>
                  <a:lnTo>
                    <a:pt x="1328" y="211"/>
                  </a:lnTo>
                  <a:lnTo>
                    <a:pt x="1331" y="211"/>
                  </a:lnTo>
                  <a:lnTo>
                    <a:pt x="1334" y="213"/>
                  </a:lnTo>
                  <a:lnTo>
                    <a:pt x="1335" y="213"/>
                  </a:lnTo>
                  <a:lnTo>
                    <a:pt x="1338" y="213"/>
                  </a:lnTo>
                  <a:lnTo>
                    <a:pt x="1340" y="213"/>
                  </a:lnTo>
                  <a:lnTo>
                    <a:pt x="1343" y="213"/>
                  </a:lnTo>
                  <a:lnTo>
                    <a:pt x="1344" y="213"/>
                  </a:lnTo>
                  <a:lnTo>
                    <a:pt x="1347" y="213"/>
                  </a:lnTo>
                  <a:lnTo>
                    <a:pt x="1349" y="213"/>
                  </a:lnTo>
                  <a:lnTo>
                    <a:pt x="1352" y="213"/>
                  </a:lnTo>
                  <a:lnTo>
                    <a:pt x="1353" y="213"/>
                  </a:lnTo>
                  <a:lnTo>
                    <a:pt x="1356" y="213"/>
                  </a:lnTo>
                  <a:lnTo>
                    <a:pt x="1358" y="214"/>
                  </a:lnTo>
                  <a:lnTo>
                    <a:pt x="1361" y="214"/>
                  </a:lnTo>
                  <a:lnTo>
                    <a:pt x="1362" y="214"/>
                  </a:lnTo>
                  <a:lnTo>
                    <a:pt x="1365" y="214"/>
                  </a:lnTo>
                  <a:lnTo>
                    <a:pt x="1368" y="214"/>
                  </a:lnTo>
                  <a:lnTo>
                    <a:pt x="1370" y="214"/>
                  </a:lnTo>
                  <a:lnTo>
                    <a:pt x="1373" y="214"/>
                  </a:lnTo>
                  <a:lnTo>
                    <a:pt x="1374" y="214"/>
                  </a:lnTo>
                  <a:lnTo>
                    <a:pt x="1377" y="214"/>
                  </a:lnTo>
                  <a:lnTo>
                    <a:pt x="1379" y="214"/>
                  </a:lnTo>
                  <a:lnTo>
                    <a:pt x="1382" y="214"/>
                  </a:lnTo>
                  <a:lnTo>
                    <a:pt x="1383" y="214"/>
                  </a:lnTo>
                  <a:lnTo>
                    <a:pt x="1386" y="216"/>
                  </a:lnTo>
                  <a:lnTo>
                    <a:pt x="1388" y="216"/>
                  </a:lnTo>
                  <a:lnTo>
                    <a:pt x="1391" y="216"/>
                  </a:lnTo>
                  <a:lnTo>
                    <a:pt x="1392" y="216"/>
                  </a:lnTo>
                  <a:lnTo>
                    <a:pt x="1395" y="216"/>
                  </a:lnTo>
                  <a:lnTo>
                    <a:pt x="1397" y="216"/>
                  </a:lnTo>
                  <a:lnTo>
                    <a:pt x="1400" y="216"/>
                  </a:lnTo>
                  <a:lnTo>
                    <a:pt x="1403" y="216"/>
                  </a:lnTo>
                  <a:lnTo>
                    <a:pt x="1404" y="216"/>
                  </a:lnTo>
                  <a:lnTo>
                    <a:pt x="1407" y="216"/>
                  </a:lnTo>
                  <a:lnTo>
                    <a:pt x="1409" y="216"/>
                  </a:lnTo>
                  <a:lnTo>
                    <a:pt x="1412" y="216"/>
                  </a:lnTo>
                  <a:lnTo>
                    <a:pt x="1413" y="216"/>
                  </a:lnTo>
                  <a:lnTo>
                    <a:pt x="1416" y="216"/>
                  </a:lnTo>
                  <a:lnTo>
                    <a:pt x="1418" y="217"/>
                  </a:lnTo>
                  <a:lnTo>
                    <a:pt x="1421" y="217"/>
                  </a:lnTo>
                  <a:lnTo>
                    <a:pt x="1422" y="217"/>
                  </a:lnTo>
                  <a:lnTo>
                    <a:pt x="1425" y="217"/>
                  </a:lnTo>
                  <a:lnTo>
                    <a:pt x="1427" y="217"/>
                  </a:lnTo>
                  <a:lnTo>
                    <a:pt x="1430" y="217"/>
                  </a:lnTo>
                  <a:lnTo>
                    <a:pt x="1431" y="217"/>
                  </a:lnTo>
                  <a:lnTo>
                    <a:pt x="1434" y="217"/>
                  </a:lnTo>
                  <a:lnTo>
                    <a:pt x="1437" y="217"/>
                  </a:lnTo>
                  <a:lnTo>
                    <a:pt x="1439" y="217"/>
                  </a:lnTo>
                  <a:lnTo>
                    <a:pt x="1442" y="217"/>
                  </a:lnTo>
                  <a:lnTo>
                    <a:pt x="1443" y="217"/>
                  </a:lnTo>
                  <a:lnTo>
                    <a:pt x="1446" y="217"/>
                  </a:lnTo>
                  <a:lnTo>
                    <a:pt x="1448" y="217"/>
                  </a:lnTo>
                  <a:lnTo>
                    <a:pt x="1451" y="217"/>
                  </a:lnTo>
                  <a:lnTo>
                    <a:pt x="1453" y="219"/>
                  </a:lnTo>
                  <a:lnTo>
                    <a:pt x="1456" y="219"/>
                  </a:lnTo>
                  <a:lnTo>
                    <a:pt x="1457" y="219"/>
                  </a:lnTo>
                  <a:lnTo>
                    <a:pt x="1460" y="219"/>
                  </a:lnTo>
                  <a:lnTo>
                    <a:pt x="1462" y="219"/>
                  </a:lnTo>
                  <a:lnTo>
                    <a:pt x="1465" y="219"/>
                  </a:lnTo>
                  <a:lnTo>
                    <a:pt x="1466" y="219"/>
                  </a:lnTo>
                  <a:lnTo>
                    <a:pt x="1469" y="219"/>
                  </a:lnTo>
                  <a:lnTo>
                    <a:pt x="1472" y="219"/>
                  </a:lnTo>
                  <a:lnTo>
                    <a:pt x="1474" y="219"/>
                  </a:lnTo>
                  <a:lnTo>
                    <a:pt x="1477" y="219"/>
                  </a:lnTo>
                  <a:lnTo>
                    <a:pt x="1478" y="219"/>
                  </a:lnTo>
                  <a:lnTo>
                    <a:pt x="1481" y="219"/>
                  </a:lnTo>
                  <a:lnTo>
                    <a:pt x="1483" y="219"/>
                  </a:lnTo>
                  <a:lnTo>
                    <a:pt x="1486" y="220"/>
                  </a:lnTo>
                  <a:lnTo>
                    <a:pt x="1487" y="220"/>
                  </a:lnTo>
                  <a:lnTo>
                    <a:pt x="1490" y="220"/>
                  </a:lnTo>
                  <a:lnTo>
                    <a:pt x="1492" y="220"/>
                  </a:lnTo>
                  <a:lnTo>
                    <a:pt x="1495" y="220"/>
                  </a:lnTo>
                  <a:lnTo>
                    <a:pt x="1498" y="220"/>
                  </a:lnTo>
                  <a:lnTo>
                    <a:pt x="1499" y="220"/>
                  </a:lnTo>
                  <a:lnTo>
                    <a:pt x="1502" y="220"/>
                  </a:lnTo>
                  <a:lnTo>
                    <a:pt x="1504" y="220"/>
                  </a:lnTo>
                  <a:lnTo>
                    <a:pt x="1507" y="220"/>
                  </a:lnTo>
                  <a:lnTo>
                    <a:pt x="1508" y="220"/>
                  </a:lnTo>
                  <a:lnTo>
                    <a:pt x="1511" y="220"/>
                  </a:lnTo>
                  <a:lnTo>
                    <a:pt x="1513" y="222"/>
                  </a:lnTo>
                  <a:lnTo>
                    <a:pt x="1516" y="222"/>
                  </a:lnTo>
                  <a:lnTo>
                    <a:pt x="1517" y="222"/>
                  </a:lnTo>
                  <a:lnTo>
                    <a:pt x="1520" y="222"/>
                  </a:lnTo>
                  <a:lnTo>
                    <a:pt x="1523" y="222"/>
                  </a:lnTo>
                  <a:lnTo>
                    <a:pt x="1525" y="222"/>
                  </a:lnTo>
                  <a:lnTo>
                    <a:pt x="1528" y="222"/>
                  </a:lnTo>
                  <a:lnTo>
                    <a:pt x="1529" y="222"/>
                  </a:lnTo>
                  <a:lnTo>
                    <a:pt x="1532" y="222"/>
                  </a:lnTo>
                  <a:lnTo>
                    <a:pt x="1534" y="222"/>
                  </a:lnTo>
                  <a:lnTo>
                    <a:pt x="1537" y="222"/>
                  </a:lnTo>
                  <a:lnTo>
                    <a:pt x="1540" y="222"/>
                  </a:lnTo>
                  <a:lnTo>
                    <a:pt x="1541" y="223"/>
                  </a:lnTo>
                  <a:lnTo>
                    <a:pt x="1544" y="223"/>
                  </a:lnTo>
                  <a:lnTo>
                    <a:pt x="1546" y="223"/>
                  </a:lnTo>
                  <a:lnTo>
                    <a:pt x="1549" y="223"/>
                  </a:lnTo>
                  <a:lnTo>
                    <a:pt x="1550" y="223"/>
                  </a:lnTo>
                  <a:lnTo>
                    <a:pt x="1553" y="223"/>
                  </a:lnTo>
                  <a:lnTo>
                    <a:pt x="1555" y="223"/>
                  </a:lnTo>
                  <a:lnTo>
                    <a:pt x="1558" y="223"/>
                  </a:lnTo>
                  <a:lnTo>
                    <a:pt x="1561" y="223"/>
                  </a:lnTo>
                  <a:lnTo>
                    <a:pt x="1562" y="223"/>
                  </a:lnTo>
                  <a:lnTo>
                    <a:pt x="1565" y="223"/>
                  </a:lnTo>
                  <a:lnTo>
                    <a:pt x="1567" y="225"/>
                  </a:lnTo>
                  <a:lnTo>
                    <a:pt x="1570" y="225"/>
                  </a:lnTo>
                  <a:lnTo>
                    <a:pt x="1571" y="225"/>
                  </a:lnTo>
                  <a:lnTo>
                    <a:pt x="1574" y="225"/>
                  </a:lnTo>
                  <a:lnTo>
                    <a:pt x="1576" y="225"/>
                  </a:lnTo>
                  <a:lnTo>
                    <a:pt x="1579" y="225"/>
                  </a:lnTo>
                  <a:lnTo>
                    <a:pt x="1580" y="225"/>
                  </a:lnTo>
                  <a:lnTo>
                    <a:pt x="1583" y="225"/>
                  </a:lnTo>
                  <a:lnTo>
                    <a:pt x="1586" y="225"/>
                  </a:lnTo>
                  <a:lnTo>
                    <a:pt x="1588" y="225"/>
                  </a:lnTo>
                  <a:lnTo>
                    <a:pt x="1591" y="225"/>
                  </a:lnTo>
                  <a:lnTo>
                    <a:pt x="1593" y="225"/>
                  </a:lnTo>
                  <a:lnTo>
                    <a:pt x="1596" y="226"/>
                  </a:lnTo>
                  <a:lnTo>
                    <a:pt x="1597" y="226"/>
                  </a:lnTo>
                  <a:lnTo>
                    <a:pt x="1600" y="226"/>
                  </a:lnTo>
                  <a:lnTo>
                    <a:pt x="1602" y="226"/>
                  </a:lnTo>
                  <a:lnTo>
                    <a:pt x="1605" y="226"/>
                  </a:lnTo>
                  <a:lnTo>
                    <a:pt x="1606" y="226"/>
                  </a:lnTo>
                  <a:lnTo>
                    <a:pt x="1609" y="226"/>
                  </a:lnTo>
                  <a:lnTo>
                    <a:pt x="1612" y="226"/>
                  </a:lnTo>
                  <a:lnTo>
                    <a:pt x="1614" y="226"/>
                  </a:lnTo>
                  <a:lnTo>
                    <a:pt x="1617" y="226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2543" name="Freeform 48">
              <a:extLst>
                <a:ext uri="{FF2B5EF4-FFF2-40B4-BE49-F238E27FC236}">
                  <a16:creationId xmlns:a16="http://schemas.microsoft.com/office/drawing/2014/main" id="{107B5A9D-2CC5-4BD5-BBA7-B3BCCA7995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0" y="3165"/>
              <a:ext cx="234" cy="9"/>
            </a:xfrm>
            <a:custGeom>
              <a:avLst/>
              <a:gdLst>
                <a:gd name="T0" fmla="*/ 1 w 234"/>
                <a:gd name="T1" fmla="*/ 0 h 9"/>
                <a:gd name="T2" fmla="*/ 6 w 234"/>
                <a:gd name="T3" fmla="*/ 0 h 9"/>
                <a:gd name="T4" fmla="*/ 10 w 234"/>
                <a:gd name="T5" fmla="*/ 0 h 9"/>
                <a:gd name="T6" fmla="*/ 15 w 234"/>
                <a:gd name="T7" fmla="*/ 2 h 9"/>
                <a:gd name="T8" fmla="*/ 19 w 234"/>
                <a:gd name="T9" fmla="*/ 2 h 9"/>
                <a:gd name="T10" fmla="*/ 24 w 234"/>
                <a:gd name="T11" fmla="*/ 2 h 9"/>
                <a:gd name="T12" fmla="*/ 30 w 234"/>
                <a:gd name="T13" fmla="*/ 2 h 9"/>
                <a:gd name="T14" fmla="*/ 34 w 234"/>
                <a:gd name="T15" fmla="*/ 2 h 9"/>
                <a:gd name="T16" fmla="*/ 39 w 234"/>
                <a:gd name="T17" fmla="*/ 2 h 9"/>
                <a:gd name="T18" fmla="*/ 43 w 234"/>
                <a:gd name="T19" fmla="*/ 2 h 9"/>
                <a:gd name="T20" fmla="*/ 48 w 234"/>
                <a:gd name="T21" fmla="*/ 2 h 9"/>
                <a:gd name="T22" fmla="*/ 52 w 234"/>
                <a:gd name="T23" fmla="*/ 2 h 9"/>
                <a:gd name="T24" fmla="*/ 57 w 234"/>
                <a:gd name="T25" fmla="*/ 2 h 9"/>
                <a:gd name="T26" fmla="*/ 61 w 234"/>
                <a:gd name="T27" fmla="*/ 3 h 9"/>
                <a:gd name="T28" fmla="*/ 66 w 234"/>
                <a:gd name="T29" fmla="*/ 3 h 9"/>
                <a:gd name="T30" fmla="*/ 70 w 234"/>
                <a:gd name="T31" fmla="*/ 3 h 9"/>
                <a:gd name="T32" fmla="*/ 75 w 234"/>
                <a:gd name="T33" fmla="*/ 3 h 9"/>
                <a:gd name="T34" fmla="*/ 79 w 234"/>
                <a:gd name="T35" fmla="*/ 3 h 9"/>
                <a:gd name="T36" fmla="*/ 84 w 234"/>
                <a:gd name="T37" fmla="*/ 3 h 9"/>
                <a:gd name="T38" fmla="*/ 88 w 234"/>
                <a:gd name="T39" fmla="*/ 3 h 9"/>
                <a:gd name="T40" fmla="*/ 93 w 234"/>
                <a:gd name="T41" fmla="*/ 3 h 9"/>
                <a:gd name="T42" fmla="*/ 99 w 234"/>
                <a:gd name="T43" fmla="*/ 3 h 9"/>
                <a:gd name="T44" fmla="*/ 103 w 234"/>
                <a:gd name="T45" fmla="*/ 3 h 9"/>
                <a:gd name="T46" fmla="*/ 108 w 234"/>
                <a:gd name="T47" fmla="*/ 3 h 9"/>
                <a:gd name="T48" fmla="*/ 112 w 234"/>
                <a:gd name="T49" fmla="*/ 5 h 9"/>
                <a:gd name="T50" fmla="*/ 117 w 234"/>
                <a:gd name="T51" fmla="*/ 5 h 9"/>
                <a:gd name="T52" fmla="*/ 122 w 234"/>
                <a:gd name="T53" fmla="*/ 5 h 9"/>
                <a:gd name="T54" fmla="*/ 126 w 234"/>
                <a:gd name="T55" fmla="*/ 5 h 9"/>
                <a:gd name="T56" fmla="*/ 131 w 234"/>
                <a:gd name="T57" fmla="*/ 5 h 9"/>
                <a:gd name="T58" fmla="*/ 135 w 234"/>
                <a:gd name="T59" fmla="*/ 5 h 9"/>
                <a:gd name="T60" fmla="*/ 140 w 234"/>
                <a:gd name="T61" fmla="*/ 5 h 9"/>
                <a:gd name="T62" fmla="*/ 144 w 234"/>
                <a:gd name="T63" fmla="*/ 5 h 9"/>
                <a:gd name="T64" fmla="*/ 149 w 234"/>
                <a:gd name="T65" fmla="*/ 6 h 9"/>
                <a:gd name="T66" fmla="*/ 153 w 234"/>
                <a:gd name="T67" fmla="*/ 6 h 9"/>
                <a:gd name="T68" fmla="*/ 158 w 234"/>
                <a:gd name="T69" fmla="*/ 6 h 9"/>
                <a:gd name="T70" fmla="*/ 162 w 234"/>
                <a:gd name="T71" fmla="*/ 6 h 9"/>
                <a:gd name="T72" fmla="*/ 168 w 234"/>
                <a:gd name="T73" fmla="*/ 6 h 9"/>
                <a:gd name="T74" fmla="*/ 173 w 234"/>
                <a:gd name="T75" fmla="*/ 6 h 9"/>
                <a:gd name="T76" fmla="*/ 177 w 234"/>
                <a:gd name="T77" fmla="*/ 6 h 9"/>
                <a:gd name="T78" fmla="*/ 182 w 234"/>
                <a:gd name="T79" fmla="*/ 6 h 9"/>
                <a:gd name="T80" fmla="*/ 186 w 234"/>
                <a:gd name="T81" fmla="*/ 8 h 9"/>
                <a:gd name="T82" fmla="*/ 189 w 234"/>
                <a:gd name="T83" fmla="*/ 8 h 9"/>
                <a:gd name="T84" fmla="*/ 194 w 234"/>
                <a:gd name="T85" fmla="*/ 8 h 9"/>
                <a:gd name="T86" fmla="*/ 198 w 234"/>
                <a:gd name="T87" fmla="*/ 8 h 9"/>
                <a:gd name="T88" fmla="*/ 203 w 234"/>
                <a:gd name="T89" fmla="*/ 8 h 9"/>
                <a:gd name="T90" fmla="*/ 206 w 234"/>
                <a:gd name="T91" fmla="*/ 8 h 9"/>
                <a:gd name="T92" fmla="*/ 210 w 234"/>
                <a:gd name="T93" fmla="*/ 8 h 9"/>
                <a:gd name="T94" fmla="*/ 213 w 234"/>
                <a:gd name="T95" fmla="*/ 8 h 9"/>
                <a:gd name="T96" fmla="*/ 216 w 234"/>
                <a:gd name="T97" fmla="*/ 8 h 9"/>
                <a:gd name="T98" fmla="*/ 219 w 234"/>
                <a:gd name="T99" fmla="*/ 9 h 9"/>
                <a:gd name="T100" fmla="*/ 222 w 234"/>
                <a:gd name="T101" fmla="*/ 9 h 9"/>
                <a:gd name="T102" fmla="*/ 234 w 234"/>
                <a:gd name="T103" fmla="*/ 9 h 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34"/>
                <a:gd name="T157" fmla="*/ 0 h 9"/>
                <a:gd name="T158" fmla="*/ 234 w 234"/>
                <a:gd name="T159" fmla="*/ 9 h 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34" h="9">
                  <a:moveTo>
                    <a:pt x="0" y="0"/>
                  </a:moveTo>
                  <a:lnTo>
                    <a:pt x="1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9" y="0"/>
                  </a:lnTo>
                  <a:lnTo>
                    <a:pt x="10" y="0"/>
                  </a:lnTo>
                  <a:lnTo>
                    <a:pt x="13" y="2"/>
                  </a:lnTo>
                  <a:lnTo>
                    <a:pt x="15" y="2"/>
                  </a:lnTo>
                  <a:lnTo>
                    <a:pt x="18" y="2"/>
                  </a:lnTo>
                  <a:lnTo>
                    <a:pt x="19" y="2"/>
                  </a:lnTo>
                  <a:lnTo>
                    <a:pt x="22" y="2"/>
                  </a:lnTo>
                  <a:lnTo>
                    <a:pt x="24" y="2"/>
                  </a:lnTo>
                  <a:lnTo>
                    <a:pt x="27" y="2"/>
                  </a:lnTo>
                  <a:lnTo>
                    <a:pt x="30" y="2"/>
                  </a:lnTo>
                  <a:lnTo>
                    <a:pt x="31" y="2"/>
                  </a:lnTo>
                  <a:lnTo>
                    <a:pt x="34" y="2"/>
                  </a:lnTo>
                  <a:lnTo>
                    <a:pt x="36" y="2"/>
                  </a:lnTo>
                  <a:lnTo>
                    <a:pt x="39" y="2"/>
                  </a:lnTo>
                  <a:lnTo>
                    <a:pt x="40" y="2"/>
                  </a:lnTo>
                  <a:lnTo>
                    <a:pt x="43" y="2"/>
                  </a:lnTo>
                  <a:lnTo>
                    <a:pt x="45" y="2"/>
                  </a:lnTo>
                  <a:lnTo>
                    <a:pt x="48" y="2"/>
                  </a:lnTo>
                  <a:lnTo>
                    <a:pt x="49" y="2"/>
                  </a:lnTo>
                  <a:lnTo>
                    <a:pt x="52" y="2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8" y="2"/>
                  </a:lnTo>
                  <a:lnTo>
                    <a:pt x="61" y="3"/>
                  </a:lnTo>
                  <a:lnTo>
                    <a:pt x="64" y="3"/>
                  </a:lnTo>
                  <a:lnTo>
                    <a:pt x="66" y="3"/>
                  </a:lnTo>
                  <a:lnTo>
                    <a:pt x="69" y="3"/>
                  </a:lnTo>
                  <a:lnTo>
                    <a:pt x="70" y="3"/>
                  </a:lnTo>
                  <a:lnTo>
                    <a:pt x="73" y="3"/>
                  </a:lnTo>
                  <a:lnTo>
                    <a:pt x="75" y="3"/>
                  </a:lnTo>
                  <a:lnTo>
                    <a:pt x="78" y="3"/>
                  </a:lnTo>
                  <a:lnTo>
                    <a:pt x="79" y="3"/>
                  </a:lnTo>
                  <a:lnTo>
                    <a:pt x="82" y="3"/>
                  </a:lnTo>
                  <a:lnTo>
                    <a:pt x="84" y="3"/>
                  </a:lnTo>
                  <a:lnTo>
                    <a:pt x="87" y="3"/>
                  </a:lnTo>
                  <a:lnTo>
                    <a:pt x="88" y="3"/>
                  </a:lnTo>
                  <a:lnTo>
                    <a:pt x="91" y="3"/>
                  </a:lnTo>
                  <a:lnTo>
                    <a:pt x="93" y="3"/>
                  </a:lnTo>
                  <a:lnTo>
                    <a:pt x="96" y="3"/>
                  </a:lnTo>
                  <a:lnTo>
                    <a:pt x="99" y="3"/>
                  </a:lnTo>
                  <a:lnTo>
                    <a:pt x="100" y="3"/>
                  </a:lnTo>
                  <a:lnTo>
                    <a:pt x="103" y="3"/>
                  </a:lnTo>
                  <a:lnTo>
                    <a:pt x="105" y="3"/>
                  </a:lnTo>
                  <a:lnTo>
                    <a:pt x="108" y="3"/>
                  </a:lnTo>
                  <a:lnTo>
                    <a:pt x="109" y="3"/>
                  </a:lnTo>
                  <a:lnTo>
                    <a:pt x="112" y="5"/>
                  </a:lnTo>
                  <a:lnTo>
                    <a:pt x="114" y="5"/>
                  </a:lnTo>
                  <a:lnTo>
                    <a:pt x="117" y="5"/>
                  </a:lnTo>
                  <a:lnTo>
                    <a:pt x="119" y="5"/>
                  </a:lnTo>
                  <a:lnTo>
                    <a:pt x="122" y="5"/>
                  </a:lnTo>
                  <a:lnTo>
                    <a:pt x="123" y="5"/>
                  </a:lnTo>
                  <a:lnTo>
                    <a:pt x="126" y="5"/>
                  </a:lnTo>
                  <a:lnTo>
                    <a:pt x="128" y="5"/>
                  </a:lnTo>
                  <a:lnTo>
                    <a:pt x="131" y="5"/>
                  </a:lnTo>
                  <a:lnTo>
                    <a:pt x="134" y="5"/>
                  </a:lnTo>
                  <a:lnTo>
                    <a:pt x="135" y="5"/>
                  </a:lnTo>
                  <a:lnTo>
                    <a:pt x="138" y="5"/>
                  </a:lnTo>
                  <a:lnTo>
                    <a:pt x="140" y="5"/>
                  </a:lnTo>
                  <a:lnTo>
                    <a:pt x="143" y="5"/>
                  </a:lnTo>
                  <a:lnTo>
                    <a:pt x="144" y="5"/>
                  </a:lnTo>
                  <a:lnTo>
                    <a:pt x="147" y="5"/>
                  </a:lnTo>
                  <a:lnTo>
                    <a:pt x="149" y="6"/>
                  </a:lnTo>
                  <a:lnTo>
                    <a:pt x="152" y="6"/>
                  </a:lnTo>
                  <a:lnTo>
                    <a:pt x="153" y="6"/>
                  </a:lnTo>
                  <a:lnTo>
                    <a:pt x="156" y="6"/>
                  </a:lnTo>
                  <a:lnTo>
                    <a:pt x="158" y="6"/>
                  </a:lnTo>
                  <a:lnTo>
                    <a:pt x="161" y="6"/>
                  </a:lnTo>
                  <a:lnTo>
                    <a:pt x="162" y="6"/>
                  </a:lnTo>
                  <a:lnTo>
                    <a:pt x="165" y="6"/>
                  </a:lnTo>
                  <a:lnTo>
                    <a:pt x="168" y="6"/>
                  </a:lnTo>
                  <a:lnTo>
                    <a:pt x="170" y="6"/>
                  </a:lnTo>
                  <a:lnTo>
                    <a:pt x="173" y="6"/>
                  </a:lnTo>
                  <a:lnTo>
                    <a:pt x="174" y="6"/>
                  </a:lnTo>
                  <a:lnTo>
                    <a:pt x="177" y="6"/>
                  </a:lnTo>
                  <a:lnTo>
                    <a:pt x="179" y="6"/>
                  </a:lnTo>
                  <a:lnTo>
                    <a:pt x="182" y="6"/>
                  </a:lnTo>
                  <a:lnTo>
                    <a:pt x="183" y="8"/>
                  </a:lnTo>
                  <a:lnTo>
                    <a:pt x="186" y="8"/>
                  </a:lnTo>
                  <a:lnTo>
                    <a:pt x="188" y="8"/>
                  </a:lnTo>
                  <a:lnTo>
                    <a:pt x="189" y="8"/>
                  </a:lnTo>
                  <a:lnTo>
                    <a:pt x="192" y="8"/>
                  </a:lnTo>
                  <a:lnTo>
                    <a:pt x="194" y="8"/>
                  </a:lnTo>
                  <a:lnTo>
                    <a:pt x="197" y="8"/>
                  </a:lnTo>
                  <a:lnTo>
                    <a:pt x="198" y="8"/>
                  </a:lnTo>
                  <a:lnTo>
                    <a:pt x="200" y="8"/>
                  </a:lnTo>
                  <a:lnTo>
                    <a:pt x="203" y="8"/>
                  </a:lnTo>
                  <a:lnTo>
                    <a:pt x="204" y="8"/>
                  </a:lnTo>
                  <a:lnTo>
                    <a:pt x="206" y="8"/>
                  </a:lnTo>
                  <a:lnTo>
                    <a:pt x="207" y="8"/>
                  </a:lnTo>
                  <a:lnTo>
                    <a:pt x="210" y="8"/>
                  </a:lnTo>
                  <a:lnTo>
                    <a:pt x="212" y="8"/>
                  </a:lnTo>
                  <a:lnTo>
                    <a:pt x="213" y="8"/>
                  </a:lnTo>
                  <a:lnTo>
                    <a:pt x="215" y="8"/>
                  </a:lnTo>
                  <a:lnTo>
                    <a:pt x="216" y="8"/>
                  </a:lnTo>
                  <a:lnTo>
                    <a:pt x="218" y="9"/>
                  </a:lnTo>
                  <a:lnTo>
                    <a:pt x="219" y="9"/>
                  </a:lnTo>
                  <a:lnTo>
                    <a:pt x="221" y="9"/>
                  </a:lnTo>
                  <a:lnTo>
                    <a:pt x="222" y="9"/>
                  </a:lnTo>
                  <a:lnTo>
                    <a:pt x="234" y="9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62509" name="Rectangle 49">
            <a:extLst>
              <a:ext uri="{FF2B5EF4-FFF2-40B4-BE49-F238E27FC236}">
                <a16:creationId xmlns:a16="http://schemas.microsoft.com/office/drawing/2014/main" id="{BDA31B42-ECB4-4181-A709-423B5A18378C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1098550" y="3508375"/>
            <a:ext cx="373063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200" b="1">
                <a:latin typeface="Arial" panose="020B0604020202020204" pitchFamily="34" charset="0"/>
              </a:rPr>
              <a:t>pH</a:t>
            </a:r>
            <a:endParaRPr lang="pt-BR" altLang="pt-BR" sz="2200">
              <a:latin typeface="Comic Sans MS" panose="030F0702030302020204" pitchFamily="66" charset="0"/>
            </a:endParaRPr>
          </a:p>
        </p:txBody>
      </p:sp>
      <p:sp>
        <p:nvSpPr>
          <p:cNvPr id="62510" name="Rectangle 50">
            <a:extLst>
              <a:ext uri="{FF2B5EF4-FFF2-40B4-BE49-F238E27FC236}">
                <a16:creationId xmlns:a16="http://schemas.microsoft.com/office/drawing/2014/main" id="{9330B1CA-2036-4005-9306-EF22C62110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1188" y="6121400"/>
            <a:ext cx="142875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200" b="1">
                <a:latin typeface="Arial" panose="020B0604020202020204" pitchFamily="34" charset="0"/>
              </a:rPr>
              <a:t>V HCl (mL)</a:t>
            </a:r>
            <a:endParaRPr lang="pt-BR" altLang="pt-BR" sz="2200">
              <a:latin typeface="Comic Sans MS" panose="030F0702030302020204" pitchFamily="66" charset="0"/>
            </a:endParaRPr>
          </a:p>
        </p:txBody>
      </p:sp>
      <p:sp>
        <p:nvSpPr>
          <p:cNvPr id="62511" name="Oval 51">
            <a:extLst>
              <a:ext uri="{FF2B5EF4-FFF2-40B4-BE49-F238E27FC236}">
                <a16:creationId xmlns:a16="http://schemas.microsoft.com/office/drawing/2014/main" id="{62DE824B-58F5-4562-B7B5-6889D7C734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9125" y="188912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2512" name="Oval 52">
            <a:extLst>
              <a:ext uri="{FF2B5EF4-FFF2-40B4-BE49-F238E27FC236}">
                <a16:creationId xmlns:a16="http://schemas.microsoft.com/office/drawing/2014/main" id="{7F12B85A-53C6-4EE9-8DC4-989BA9C0A2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0125" y="190817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2513" name="Oval 53">
            <a:extLst>
              <a:ext uri="{FF2B5EF4-FFF2-40B4-BE49-F238E27FC236}">
                <a16:creationId xmlns:a16="http://schemas.microsoft.com/office/drawing/2014/main" id="{2184A62A-39A5-4D64-AA7A-25EAC4450A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1600" y="1936750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2514" name="Oval 54">
            <a:extLst>
              <a:ext uri="{FF2B5EF4-FFF2-40B4-BE49-F238E27FC236}">
                <a16:creationId xmlns:a16="http://schemas.microsoft.com/office/drawing/2014/main" id="{D8138262-5F43-4A94-82BB-F7A39E5014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4975" y="196532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2515" name="Oval 55">
            <a:extLst>
              <a:ext uri="{FF2B5EF4-FFF2-40B4-BE49-F238E27FC236}">
                <a16:creationId xmlns:a16="http://schemas.microsoft.com/office/drawing/2014/main" id="{07C22409-748A-4141-B6E4-26B2A75D72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6925" y="202247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2516" name="Oval 56">
            <a:extLst>
              <a:ext uri="{FF2B5EF4-FFF2-40B4-BE49-F238E27FC236}">
                <a16:creationId xmlns:a16="http://schemas.microsoft.com/office/drawing/2014/main" id="{90DED9CC-B38A-4B24-ADD8-350DF6C646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9975" y="207327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2517" name="Oval 57">
            <a:extLst>
              <a:ext uri="{FF2B5EF4-FFF2-40B4-BE49-F238E27FC236}">
                <a16:creationId xmlns:a16="http://schemas.microsoft.com/office/drawing/2014/main" id="{3ACB0185-2A32-4D4B-9D57-91C3242C8E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7625" y="216217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2518" name="Oval 58">
            <a:extLst>
              <a:ext uri="{FF2B5EF4-FFF2-40B4-BE49-F238E27FC236}">
                <a16:creationId xmlns:a16="http://schemas.microsoft.com/office/drawing/2014/main" id="{8AE0C05F-CDA5-46FC-A820-BC84DA0D1E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9075" y="235267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2519" name="Oval 59">
            <a:extLst>
              <a:ext uri="{FF2B5EF4-FFF2-40B4-BE49-F238E27FC236}">
                <a16:creationId xmlns:a16="http://schemas.microsoft.com/office/drawing/2014/main" id="{65DD1A61-49D1-4D38-A123-9101F5B37F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60667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2520" name="Oval 60">
            <a:extLst>
              <a:ext uri="{FF2B5EF4-FFF2-40B4-BE49-F238E27FC236}">
                <a16:creationId xmlns:a16="http://schemas.microsoft.com/office/drawing/2014/main" id="{4A0F63B4-D4B5-49CF-B114-4339D3D1ED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7025" y="288607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2521" name="Oval 61">
            <a:extLst>
              <a:ext uri="{FF2B5EF4-FFF2-40B4-BE49-F238E27FC236}">
                <a16:creationId xmlns:a16="http://schemas.microsoft.com/office/drawing/2014/main" id="{9FD4A814-784C-4305-9D7B-4C99F533CA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2425" y="315912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2522" name="Oval 62">
            <a:extLst>
              <a:ext uri="{FF2B5EF4-FFF2-40B4-BE49-F238E27FC236}">
                <a16:creationId xmlns:a16="http://schemas.microsoft.com/office/drawing/2014/main" id="{AD8B34D1-A28A-4116-907B-890079BCC5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4175" y="344487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2523" name="Oval 63">
            <a:extLst>
              <a:ext uri="{FF2B5EF4-FFF2-40B4-BE49-F238E27FC236}">
                <a16:creationId xmlns:a16="http://schemas.microsoft.com/office/drawing/2014/main" id="{EBBBDA44-7FF3-4F0E-BECE-B12DFFBC81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5925" y="374332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2524" name="Oval 64">
            <a:extLst>
              <a:ext uri="{FF2B5EF4-FFF2-40B4-BE49-F238E27FC236}">
                <a16:creationId xmlns:a16="http://schemas.microsoft.com/office/drawing/2014/main" id="{37E0246C-0812-4E66-877D-E00638A480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7675" y="402907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2525" name="Oval 65">
            <a:extLst>
              <a:ext uri="{FF2B5EF4-FFF2-40B4-BE49-F238E27FC236}">
                <a16:creationId xmlns:a16="http://schemas.microsoft.com/office/drawing/2014/main" id="{F1931AB7-FBE1-417C-868E-36FEEB5073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8475" y="4327525"/>
            <a:ext cx="179388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2526" name="Oval 66">
            <a:extLst>
              <a:ext uri="{FF2B5EF4-FFF2-40B4-BE49-F238E27FC236}">
                <a16:creationId xmlns:a16="http://schemas.microsoft.com/office/drawing/2014/main" id="{054B449B-AAB3-41D9-9896-6993F8A9C7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1513" y="458787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2527" name="Oval 67">
            <a:extLst>
              <a:ext uri="{FF2B5EF4-FFF2-40B4-BE49-F238E27FC236}">
                <a16:creationId xmlns:a16="http://schemas.microsoft.com/office/drawing/2014/main" id="{4DAA8117-5D17-4CDB-A609-1577F5D5DC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0913" y="471487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2528" name="Oval 68">
            <a:extLst>
              <a:ext uri="{FF2B5EF4-FFF2-40B4-BE49-F238E27FC236}">
                <a16:creationId xmlns:a16="http://schemas.microsoft.com/office/drawing/2014/main" id="{5DFBC8CC-7040-4C92-95E4-66F0AA5FE5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3013" y="477837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2529" name="Oval 69">
            <a:extLst>
              <a:ext uri="{FF2B5EF4-FFF2-40B4-BE49-F238E27FC236}">
                <a16:creationId xmlns:a16="http://schemas.microsoft.com/office/drawing/2014/main" id="{5ACCB2F7-7209-4C36-990F-1E74FB7F17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1463" y="482917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2530" name="Oval 70">
            <a:extLst>
              <a:ext uri="{FF2B5EF4-FFF2-40B4-BE49-F238E27FC236}">
                <a16:creationId xmlns:a16="http://schemas.microsoft.com/office/drawing/2014/main" id="{771D5721-10B9-4A9A-9944-6D4722A4B2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486092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2531" name="Oval 71">
            <a:extLst>
              <a:ext uri="{FF2B5EF4-FFF2-40B4-BE49-F238E27FC236}">
                <a16:creationId xmlns:a16="http://schemas.microsoft.com/office/drawing/2014/main" id="{657B4B5B-9F80-4E47-9376-286AB1AA32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6613" y="487997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2532" name="Oval 72">
            <a:extLst>
              <a:ext uri="{FF2B5EF4-FFF2-40B4-BE49-F238E27FC236}">
                <a16:creationId xmlns:a16="http://schemas.microsoft.com/office/drawing/2014/main" id="{EDCDD6D8-1674-43B7-B8E5-32999B307D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8713" y="489902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2533" name="Oval 73">
            <a:extLst>
              <a:ext uri="{FF2B5EF4-FFF2-40B4-BE49-F238E27FC236}">
                <a16:creationId xmlns:a16="http://schemas.microsoft.com/office/drawing/2014/main" id="{25F32E08-7473-4BC1-BB63-6DDB4E3BFF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1763" y="489902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2534" name="Oval 74">
            <a:extLst>
              <a:ext uri="{FF2B5EF4-FFF2-40B4-BE49-F238E27FC236}">
                <a16:creationId xmlns:a16="http://schemas.microsoft.com/office/drawing/2014/main" id="{5606CEE7-FB56-437B-A6AF-DE2F9CC385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8463" y="491807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2535" name="Oval 75">
            <a:extLst>
              <a:ext uri="{FF2B5EF4-FFF2-40B4-BE49-F238E27FC236}">
                <a16:creationId xmlns:a16="http://schemas.microsoft.com/office/drawing/2014/main" id="{A7C441F7-B44D-4503-BC49-1683458F0F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1513" y="492442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2536" name="Oval 76">
            <a:extLst>
              <a:ext uri="{FF2B5EF4-FFF2-40B4-BE49-F238E27FC236}">
                <a16:creationId xmlns:a16="http://schemas.microsoft.com/office/drawing/2014/main" id="{392D2495-8B62-4D90-B13B-FDA97EC425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2663" y="4937125"/>
            <a:ext cx="17938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45503" name="Line 95">
            <a:extLst>
              <a:ext uri="{FF2B5EF4-FFF2-40B4-BE49-F238E27FC236}">
                <a16:creationId xmlns:a16="http://schemas.microsoft.com/office/drawing/2014/main" id="{C3743C2F-22CE-4104-A911-FBB420966856}"/>
              </a:ext>
            </a:extLst>
          </p:cNvPr>
          <p:cNvSpPr>
            <a:spLocks noChangeShapeType="1"/>
          </p:cNvSpPr>
          <p:nvPr/>
        </p:nvSpPr>
        <p:spPr bwMode="auto">
          <a:xfrm>
            <a:off x="4279900" y="3457575"/>
            <a:ext cx="0" cy="215265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85" name="Line 77">
            <a:extLst>
              <a:ext uri="{FF2B5EF4-FFF2-40B4-BE49-F238E27FC236}">
                <a16:creationId xmlns:a16="http://schemas.microsoft.com/office/drawing/2014/main" id="{086E9B3F-F627-4CA1-9602-6E8F7E9F6110}"/>
              </a:ext>
            </a:extLst>
          </p:cNvPr>
          <p:cNvSpPr>
            <a:spLocks noChangeShapeType="1"/>
          </p:cNvSpPr>
          <p:nvPr/>
        </p:nvSpPr>
        <p:spPr bwMode="auto">
          <a:xfrm>
            <a:off x="1971675" y="1952625"/>
            <a:ext cx="5613400" cy="527050"/>
          </a:xfrm>
          <a:prstGeom prst="line">
            <a:avLst/>
          </a:prstGeom>
          <a:noFill/>
          <a:ln w="28575">
            <a:solidFill>
              <a:srgbClr val="00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86" name="Line 77">
            <a:extLst>
              <a:ext uri="{FF2B5EF4-FFF2-40B4-BE49-F238E27FC236}">
                <a16:creationId xmlns:a16="http://schemas.microsoft.com/office/drawing/2014/main" id="{A19DE6C4-6D13-4FF8-83B7-188AE334FF24}"/>
              </a:ext>
            </a:extLst>
          </p:cNvPr>
          <p:cNvSpPr>
            <a:spLocks noChangeShapeType="1"/>
          </p:cNvSpPr>
          <p:nvPr/>
        </p:nvSpPr>
        <p:spPr bwMode="auto">
          <a:xfrm>
            <a:off x="1981200" y="4591050"/>
            <a:ext cx="5613400" cy="527050"/>
          </a:xfrm>
          <a:prstGeom prst="line">
            <a:avLst/>
          </a:prstGeom>
          <a:noFill/>
          <a:ln w="28575">
            <a:solidFill>
              <a:srgbClr val="00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90" name="Line 77">
            <a:extLst>
              <a:ext uri="{FF2B5EF4-FFF2-40B4-BE49-F238E27FC236}">
                <a16:creationId xmlns:a16="http://schemas.microsoft.com/office/drawing/2014/main" id="{1003C301-3DA3-428B-8025-ED0D464EE161}"/>
              </a:ext>
            </a:extLst>
          </p:cNvPr>
          <p:cNvSpPr>
            <a:spLocks noChangeShapeType="1"/>
          </p:cNvSpPr>
          <p:nvPr/>
        </p:nvSpPr>
        <p:spPr bwMode="auto">
          <a:xfrm>
            <a:off x="1957388" y="3268663"/>
            <a:ext cx="5613400" cy="527050"/>
          </a:xfrm>
          <a:prstGeom prst="line">
            <a:avLst/>
          </a:prstGeom>
          <a:noFill/>
          <a:ln w="28575">
            <a:solidFill>
              <a:srgbClr val="00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5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5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90AF29A3-D87E-4F37-AC33-F9EAADF9F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Titulação Potenciométrica</a:t>
            </a:r>
          </a:p>
        </p:txBody>
      </p:sp>
      <p:grpSp>
        <p:nvGrpSpPr>
          <p:cNvPr id="2" name="Group 165">
            <a:extLst>
              <a:ext uri="{FF2B5EF4-FFF2-40B4-BE49-F238E27FC236}">
                <a16:creationId xmlns:a16="http://schemas.microsoft.com/office/drawing/2014/main" id="{FBB89CFE-6F51-4442-A5C3-D7D3E317C189}"/>
              </a:ext>
            </a:extLst>
          </p:cNvPr>
          <p:cNvGrpSpPr>
            <a:grpSpLocks/>
          </p:cNvGrpSpPr>
          <p:nvPr/>
        </p:nvGrpSpPr>
        <p:grpSpPr bwMode="auto">
          <a:xfrm>
            <a:off x="1123950" y="1890713"/>
            <a:ext cx="6900863" cy="4895850"/>
            <a:chOff x="704" y="983"/>
            <a:chExt cx="4347" cy="3084"/>
          </a:xfrm>
        </p:grpSpPr>
        <p:sp>
          <p:nvSpPr>
            <p:cNvPr id="64677" name="Rectangle 7">
              <a:extLst>
                <a:ext uri="{FF2B5EF4-FFF2-40B4-BE49-F238E27FC236}">
                  <a16:creationId xmlns:a16="http://schemas.microsoft.com/office/drawing/2014/main" id="{5D26C823-D6D9-4B55-B9FB-B780309E55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0" y="3611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0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678" name="Rectangle 8">
              <a:extLst>
                <a:ext uri="{FF2B5EF4-FFF2-40B4-BE49-F238E27FC236}">
                  <a16:creationId xmlns:a16="http://schemas.microsoft.com/office/drawing/2014/main" id="{9E34CA11-7082-4803-BDC5-7F5B476794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4" y="3611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1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679" name="Rectangle 9">
              <a:extLst>
                <a:ext uri="{FF2B5EF4-FFF2-40B4-BE49-F238E27FC236}">
                  <a16:creationId xmlns:a16="http://schemas.microsoft.com/office/drawing/2014/main" id="{BBAA4DF2-3950-44F7-A14B-CF6F6549E5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6" y="3611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2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680" name="Rectangle 10">
              <a:extLst>
                <a:ext uri="{FF2B5EF4-FFF2-40B4-BE49-F238E27FC236}">
                  <a16:creationId xmlns:a16="http://schemas.microsoft.com/office/drawing/2014/main" id="{DEC46D69-8DF3-4D7D-9433-E2DAB50BEA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0" y="3611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3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681" name="Rectangle 11">
              <a:extLst>
                <a:ext uri="{FF2B5EF4-FFF2-40B4-BE49-F238E27FC236}">
                  <a16:creationId xmlns:a16="http://schemas.microsoft.com/office/drawing/2014/main" id="{80B5BAB9-A290-4CA0-86BB-2D53B0B2E4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2" y="3611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4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682" name="Rectangle 12">
              <a:extLst>
                <a:ext uri="{FF2B5EF4-FFF2-40B4-BE49-F238E27FC236}">
                  <a16:creationId xmlns:a16="http://schemas.microsoft.com/office/drawing/2014/main" id="{26E8432D-E625-45F1-B42F-45EAF3B1AB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6" y="3611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5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683" name="Rectangle 13">
              <a:extLst>
                <a:ext uri="{FF2B5EF4-FFF2-40B4-BE49-F238E27FC236}">
                  <a16:creationId xmlns:a16="http://schemas.microsoft.com/office/drawing/2014/main" id="{70BC9C21-4607-4F67-9382-F59C78689D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1" y="3454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0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684" name="Rectangle 14">
              <a:extLst>
                <a:ext uri="{FF2B5EF4-FFF2-40B4-BE49-F238E27FC236}">
                  <a16:creationId xmlns:a16="http://schemas.microsoft.com/office/drawing/2014/main" id="{1DB3CD50-E689-46A7-BA8D-5F677E7AE6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1" y="3061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2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685" name="Rectangle 15">
              <a:extLst>
                <a:ext uri="{FF2B5EF4-FFF2-40B4-BE49-F238E27FC236}">
                  <a16:creationId xmlns:a16="http://schemas.microsoft.com/office/drawing/2014/main" id="{8F726155-6CF9-483A-8FEC-4B66C21117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1" y="2667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4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686" name="Rectangle 16">
              <a:extLst>
                <a:ext uri="{FF2B5EF4-FFF2-40B4-BE49-F238E27FC236}">
                  <a16:creationId xmlns:a16="http://schemas.microsoft.com/office/drawing/2014/main" id="{DC2D695F-76AD-4A7E-A758-CE6F383C0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1" y="2274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6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687" name="Rectangle 17">
              <a:extLst>
                <a:ext uri="{FF2B5EF4-FFF2-40B4-BE49-F238E27FC236}">
                  <a16:creationId xmlns:a16="http://schemas.microsoft.com/office/drawing/2014/main" id="{0E08C27F-F862-4D59-9B91-759EC23FD5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1" y="1879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8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688" name="Rectangle 18">
              <a:extLst>
                <a:ext uri="{FF2B5EF4-FFF2-40B4-BE49-F238E27FC236}">
                  <a16:creationId xmlns:a16="http://schemas.microsoft.com/office/drawing/2014/main" id="{1A147123-3ACE-42AE-BE90-3F797E7AFA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2" y="1486"/>
              <a:ext cx="17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10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689" name="Rectangle 19">
              <a:extLst>
                <a:ext uri="{FF2B5EF4-FFF2-40B4-BE49-F238E27FC236}">
                  <a16:creationId xmlns:a16="http://schemas.microsoft.com/office/drawing/2014/main" id="{FDCE82BE-66C4-451A-BC45-74B1092849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2" y="1093"/>
              <a:ext cx="17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12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690" name="Line 20">
              <a:extLst>
                <a:ext uri="{FF2B5EF4-FFF2-40B4-BE49-F238E27FC236}">
                  <a16:creationId xmlns:a16="http://schemas.microsoft.com/office/drawing/2014/main" id="{6FD7DD8A-A798-4110-AAB5-B11E4CDC536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238" y="3542"/>
              <a:ext cx="0" cy="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91" name="Line 21">
              <a:extLst>
                <a:ext uri="{FF2B5EF4-FFF2-40B4-BE49-F238E27FC236}">
                  <a16:creationId xmlns:a16="http://schemas.microsoft.com/office/drawing/2014/main" id="{21DEB955-6CC1-44C0-99C2-6B94F03B481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584" y="3542"/>
              <a:ext cx="0" cy="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92" name="Line 22">
              <a:extLst>
                <a:ext uri="{FF2B5EF4-FFF2-40B4-BE49-F238E27FC236}">
                  <a16:creationId xmlns:a16="http://schemas.microsoft.com/office/drawing/2014/main" id="{9F512577-B889-4945-9DE8-0B516B861EA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32" y="3542"/>
              <a:ext cx="0" cy="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93" name="Line 23">
              <a:extLst>
                <a:ext uri="{FF2B5EF4-FFF2-40B4-BE49-F238E27FC236}">
                  <a16:creationId xmlns:a16="http://schemas.microsoft.com/office/drawing/2014/main" id="{0B36B597-3AB7-46B9-A71D-51B4E5F8C7C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78" y="3542"/>
              <a:ext cx="0" cy="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94" name="Line 24">
              <a:extLst>
                <a:ext uri="{FF2B5EF4-FFF2-40B4-BE49-F238E27FC236}">
                  <a16:creationId xmlns:a16="http://schemas.microsoft.com/office/drawing/2014/main" id="{2C668D13-EBE2-4426-9CC3-1F844796FBC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24" y="3542"/>
              <a:ext cx="0" cy="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95" name="Line 25">
              <a:extLst>
                <a:ext uri="{FF2B5EF4-FFF2-40B4-BE49-F238E27FC236}">
                  <a16:creationId xmlns:a16="http://schemas.microsoft.com/office/drawing/2014/main" id="{E8418EB8-678F-46CE-B73C-581DB2B4AC9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70" y="3542"/>
              <a:ext cx="0" cy="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96" name="Line 26">
              <a:extLst>
                <a:ext uri="{FF2B5EF4-FFF2-40B4-BE49-F238E27FC236}">
                  <a16:creationId xmlns:a16="http://schemas.microsoft.com/office/drawing/2014/main" id="{65F642E8-1695-44F6-B3F6-035F7CDA977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18" y="3542"/>
              <a:ext cx="0" cy="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97" name="Line 27">
              <a:extLst>
                <a:ext uri="{FF2B5EF4-FFF2-40B4-BE49-F238E27FC236}">
                  <a16:creationId xmlns:a16="http://schemas.microsoft.com/office/drawing/2014/main" id="{998FEEE6-CBC9-4951-A2DD-BAC2BB9C708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64" y="3542"/>
              <a:ext cx="0" cy="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98" name="Line 28">
              <a:extLst>
                <a:ext uri="{FF2B5EF4-FFF2-40B4-BE49-F238E27FC236}">
                  <a16:creationId xmlns:a16="http://schemas.microsoft.com/office/drawing/2014/main" id="{7AEFB796-128D-44D1-A56D-65E87707834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10" y="3542"/>
              <a:ext cx="0" cy="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99" name="Line 29">
              <a:extLst>
                <a:ext uri="{FF2B5EF4-FFF2-40B4-BE49-F238E27FC236}">
                  <a16:creationId xmlns:a16="http://schemas.microsoft.com/office/drawing/2014/main" id="{81A0F192-70BA-47BF-B72A-061F5E78527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57" y="3542"/>
              <a:ext cx="0" cy="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700" name="Line 30">
              <a:extLst>
                <a:ext uri="{FF2B5EF4-FFF2-40B4-BE49-F238E27FC236}">
                  <a16:creationId xmlns:a16="http://schemas.microsoft.com/office/drawing/2014/main" id="{5B89FCE1-A0C1-45BA-A527-366CDF9C155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04" y="3542"/>
              <a:ext cx="0" cy="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701" name="Line 31">
              <a:extLst>
                <a:ext uri="{FF2B5EF4-FFF2-40B4-BE49-F238E27FC236}">
                  <a16:creationId xmlns:a16="http://schemas.microsoft.com/office/drawing/2014/main" id="{35CA1678-D4B0-476A-990E-94403BAB84D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051" y="3542"/>
              <a:ext cx="0" cy="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702" name="Line 32">
              <a:extLst>
                <a:ext uri="{FF2B5EF4-FFF2-40B4-BE49-F238E27FC236}">
                  <a16:creationId xmlns:a16="http://schemas.microsoft.com/office/drawing/2014/main" id="{FC50DB03-D746-4730-854C-FC978413EE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38" y="3542"/>
              <a:ext cx="381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703" name="Line 33">
              <a:extLst>
                <a:ext uri="{FF2B5EF4-FFF2-40B4-BE49-F238E27FC236}">
                  <a16:creationId xmlns:a16="http://schemas.microsoft.com/office/drawing/2014/main" id="{3F05156F-921B-4DD6-9A7A-42005E0B73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7" y="3542"/>
              <a:ext cx="5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704" name="Line 34">
              <a:extLst>
                <a:ext uri="{FF2B5EF4-FFF2-40B4-BE49-F238E27FC236}">
                  <a16:creationId xmlns:a16="http://schemas.microsoft.com/office/drawing/2014/main" id="{D4ABBE6A-4A93-4CC1-890D-9FDA99BBBC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12" y="3344"/>
              <a:ext cx="2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705" name="Line 35">
              <a:extLst>
                <a:ext uri="{FF2B5EF4-FFF2-40B4-BE49-F238E27FC236}">
                  <a16:creationId xmlns:a16="http://schemas.microsoft.com/office/drawing/2014/main" id="{3C8C609C-AE4C-4754-BBAE-348E1C19D9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7" y="3149"/>
              <a:ext cx="5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706" name="Line 36">
              <a:extLst>
                <a:ext uri="{FF2B5EF4-FFF2-40B4-BE49-F238E27FC236}">
                  <a16:creationId xmlns:a16="http://schemas.microsoft.com/office/drawing/2014/main" id="{1A21A432-AB97-429A-8B28-5EE278B82F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12" y="2951"/>
              <a:ext cx="2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707" name="Line 37">
              <a:extLst>
                <a:ext uri="{FF2B5EF4-FFF2-40B4-BE49-F238E27FC236}">
                  <a16:creationId xmlns:a16="http://schemas.microsoft.com/office/drawing/2014/main" id="{A4B705C3-B24E-4F4B-A363-844229A339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7" y="2754"/>
              <a:ext cx="5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708" name="Line 38">
              <a:extLst>
                <a:ext uri="{FF2B5EF4-FFF2-40B4-BE49-F238E27FC236}">
                  <a16:creationId xmlns:a16="http://schemas.microsoft.com/office/drawing/2014/main" id="{580FD136-1D50-4D20-9990-64AE92C8DA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12" y="2558"/>
              <a:ext cx="2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709" name="Line 39">
              <a:extLst>
                <a:ext uri="{FF2B5EF4-FFF2-40B4-BE49-F238E27FC236}">
                  <a16:creationId xmlns:a16="http://schemas.microsoft.com/office/drawing/2014/main" id="{5326A1D8-5B71-4CB0-822F-3AE33806B3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7" y="2361"/>
              <a:ext cx="5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710" name="Line 40">
              <a:extLst>
                <a:ext uri="{FF2B5EF4-FFF2-40B4-BE49-F238E27FC236}">
                  <a16:creationId xmlns:a16="http://schemas.microsoft.com/office/drawing/2014/main" id="{908BF73C-A74D-462E-A062-57697F115C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12" y="2164"/>
              <a:ext cx="2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711" name="Line 41">
              <a:extLst>
                <a:ext uri="{FF2B5EF4-FFF2-40B4-BE49-F238E27FC236}">
                  <a16:creationId xmlns:a16="http://schemas.microsoft.com/office/drawing/2014/main" id="{8A669E79-1547-42CA-9A11-634CD2EA51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7" y="1967"/>
              <a:ext cx="5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712" name="Line 42">
              <a:extLst>
                <a:ext uri="{FF2B5EF4-FFF2-40B4-BE49-F238E27FC236}">
                  <a16:creationId xmlns:a16="http://schemas.microsoft.com/office/drawing/2014/main" id="{D47499D1-A3BD-4DBE-95D9-5154727E19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12" y="1771"/>
              <a:ext cx="2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713" name="Line 43">
              <a:extLst>
                <a:ext uri="{FF2B5EF4-FFF2-40B4-BE49-F238E27FC236}">
                  <a16:creationId xmlns:a16="http://schemas.microsoft.com/office/drawing/2014/main" id="{2EE051B9-1A58-418F-9935-7CB5D322B8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7" y="1574"/>
              <a:ext cx="5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714" name="Line 44">
              <a:extLst>
                <a:ext uri="{FF2B5EF4-FFF2-40B4-BE49-F238E27FC236}">
                  <a16:creationId xmlns:a16="http://schemas.microsoft.com/office/drawing/2014/main" id="{724A69E9-ACF4-4BAD-BF1D-A622AF94B0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12" y="1376"/>
              <a:ext cx="2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715" name="Line 45">
              <a:extLst>
                <a:ext uri="{FF2B5EF4-FFF2-40B4-BE49-F238E27FC236}">
                  <a16:creationId xmlns:a16="http://schemas.microsoft.com/office/drawing/2014/main" id="{8CA868D4-CD8D-4DA4-8284-63FE999648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7" y="1181"/>
              <a:ext cx="5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716" name="Line 46">
              <a:extLst>
                <a:ext uri="{FF2B5EF4-FFF2-40B4-BE49-F238E27FC236}">
                  <a16:creationId xmlns:a16="http://schemas.microsoft.com/office/drawing/2014/main" id="{F174AB41-2493-4D5C-91BF-6E69650E6C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12" y="983"/>
              <a:ext cx="2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717" name="Line 47">
              <a:extLst>
                <a:ext uri="{FF2B5EF4-FFF2-40B4-BE49-F238E27FC236}">
                  <a16:creationId xmlns:a16="http://schemas.microsoft.com/office/drawing/2014/main" id="{8E4BE1CB-9125-4D2E-A21F-0A892A7025C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238" y="983"/>
              <a:ext cx="0" cy="255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grpSp>
          <p:nvGrpSpPr>
            <p:cNvPr id="64718" name="Group 53">
              <a:extLst>
                <a:ext uri="{FF2B5EF4-FFF2-40B4-BE49-F238E27FC236}">
                  <a16:creationId xmlns:a16="http://schemas.microsoft.com/office/drawing/2014/main" id="{9EE77138-EB99-499B-9B3E-8A6C99393AF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38" y="1235"/>
              <a:ext cx="3466" cy="1939"/>
              <a:chOff x="1238" y="1235"/>
              <a:chExt cx="3466" cy="1939"/>
            </a:xfrm>
          </p:grpSpPr>
          <p:sp>
            <p:nvSpPr>
              <p:cNvPr id="64756" name="Freeform 48">
                <a:extLst>
                  <a:ext uri="{FF2B5EF4-FFF2-40B4-BE49-F238E27FC236}">
                    <a16:creationId xmlns:a16="http://schemas.microsoft.com/office/drawing/2014/main" id="{370B4D15-5967-4C76-AF2A-0938D162C2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8" y="1235"/>
                <a:ext cx="1615" cy="1704"/>
              </a:xfrm>
              <a:custGeom>
                <a:avLst/>
                <a:gdLst>
                  <a:gd name="T0" fmla="*/ 27 w 1615"/>
                  <a:gd name="T1" fmla="*/ 1 h 1704"/>
                  <a:gd name="T2" fmla="*/ 48 w 1615"/>
                  <a:gd name="T3" fmla="*/ 3 h 1704"/>
                  <a:gd name="T4" fmla="*/ 73 w 1615"/>
                  <a:gd name="T5" fmla="*/ 4 h 1704"/>
                  <a:gd name="T6" fmla="*/ 99 w 1615"/>
                  <a:gd name="T7" fmla="*/ 6 h 1704"/>
                  <a:gd name="T8" fmla="*/ 125 w 1615"/>
                  <a:gd name="T9" fmla="*/ 7 h 1704"/>
                  <a:gd name="T10" fmla="*/ 150 w 1615"/>
                  <a:gd name="T11" fmla="*/ 9 h 1704"/>
                  <a:gd name="T12" fmla="*/ 176 w 1615"/>
                  <a:gd name="T13" fmla="*/ 10 h 1704"/>
                  <a:gd name="T14" fmla="*/ 200 w 1615"/>
                  <a:gd name="T15" fmla="*/ 12 h 1704"/>
                  <a:gd name="T16" fmla="*/ 226 w 1615"/>
                  <a:gd name="T17" fmla="*/ 15 h 1704"/>
                  <a:gd name="T18" fmla="*/ 251 w 1615"/>
                  <a:gd name="T19" fmla="*/ 16 h 1704"/>
                  <a:gd name="T20" fmla="*/ 277 w 1615"/>
                  <a:gd name="T21" fmla="*/ 18 h 1704"/>
                  <a:gd name="T22" fmla="*/ 302 w 1615"/>
                  <a:gd name="T23" fmla="*/ 19 h 1704"/>
                  <a:gd name="T24" fmla="*/ 328 w 1615"/>
                  <a:gd name="T25" fmla="*/ 21 h 1704"/>
                  <a:gd name="T26" fmla="*/ 353 w 1615"/>
                  <a:gd name="T27" fmla="*/ 24 h 1704"/>
                  <a:gd name="T28" fmla="*/ 378 w 1615"/>
                  <a:gd name="T29" fmla="*/ 25 h 1704"/>
                  <a:gd name="T30" fmla="*/ 403 w 1615"/>
                  <a:gd name="T31" fmla="*/ 27 h 1704"/>
                  <a:gd name="T32" fmla="*/ 429 w 1615"/>
                  <a:gd name="T33" fmla="*/ 30 h 1704"/>
                  <a:gd name="T34" fmla="*/ 454 w 1615"/>
                  <a:gd name="T35" fmla="*/ 32 h 1704"/>
                  <a:gd name="T36" fmla="*/ 480 w 1615"/>
                  <a:gd name="T37" fmla="*/ 35 h 1704"/>
                  <a:gd name="T38" fmla="*/ 506 w 1615"/>
                  <a:gd name="T39" fmla="*/ 38 h 1704"/>
                  <a:gd name="T40" fmla="*/ 531 w 1615"/>
                  <a:gd name="T41" fmla="*/ 39 h 1704"/>
                  <a:gd name="T42" fmla="*/ 557 w 1615"/>
                  <a:gd name="T43" fmla="*/ 42 h 1704"/>
                  <a:gd name="T44" fmla="*/ 581 w 1615"/>
                  <a:gd name="T45" fmla="*/ 45 h 1704"/>
                  <a:gd name="T46" fmla="*/ 606 w 1615"/>
                  <a:gd name="T47" fmla="*/ 48 h 1704"/>
                  <a:gd name="T48" fmla="*/ 632 w 1615"/>
                  <a:gd name="T49" fmla="*/ 51 h 1704"/>
                  <a:gd name="T50" fmla="*/ 659 w 1615"/>
                  <a:gd name="T51" fmla="*/ 54 h 1704"/>
                  <a:gd name="T52" fmla="*/ 685 w 1615"/>
                  <a:gd name="T53" fmla="*/ 56 h 1704"/>
                  <a:gd name="T54" fmla="*/ 710 w 1615"/>
                  <a:gd name="T55" fmla="*/ 59 h 1704"/>
                  <a:gd name="T56" fmla="*/ 736 w 1615"/>
                  <a:gd name="T57" fmla="*/ 63 h 1704"/>
                  <a:gd name="T58" fmla="*/ 760 w 1615"/>
                  <a:gd name="T59" fmla="*/ 66 h 1704"/>
                  <a:gd name="T60" fmla="*/ 785 w 1615"/>
                  <a:gd name="T61" fmla="*/ 69 h 1704"/>
                  <a:gd name="T62" fmla="*/ 811 w 1615"/>
                  <a:gd name="T63" fmla="*/ 72 h 1704"/>
                  <a:gd name="T64" fmla="*/ 837 w 1615"/>
                  <a:gd name="T65" fmla="*/ 77 h 1704"/>
                  <a:gd name="T66" fmla="*/ 862 w 1615"/>
                  <a:gd name="T67" fmla="*/ 81 h 1704"/>
                  <a:gd name="T68" fmla="*/ 888 w 1615"/>
                  <a:gd name="T69" fmla="*/ 84 h 1704"/>
                  <a:gd name="T70" fmla="*/ 913 w 1615"/>
                  <a:gd name="T71" fmla="*/ 89 h 1704"/>
                  <a:gd name="T72" fmla="*/ 939 w 1615"/>
                  <a:gd name="T73" fmla="*/ 93 h 1704"/>
                  <a:gd name="T74" fmla="*/ 963 w 1615"/>
                  <a:gd name="T75" fmla="*/ 98 h 1704"/>
                  <a:gd name="T76" fmla="*/ 989 w 1615"/>
                  <a:gd name="T77" fmla="*/ 104 h 1704"/>
                  <a:gd name="T78" fmla="*/ 1014 w 1615"/>
                  <a:gd name="T79" fmla="*/ 108 h 1704"/>
                  <a:gd name="T80" fmla="*/ 1040 w 1615"/>
                  <a:gd name="T81" fmla="*/ 114 h 1704"/>
                  <a:gd name="T82" fmla="*/ 1065 w 1615"/>
                  <a:gd name="T83" fmla="*/ 122 h 1704"/>
                  <a:gd name="T84" fmla="*/ 1091 w 1615"/>
                  <a:gd name="T85" fmla="*/ 128 h 1704"/>
                  <a:gd name="T86" fmla="*/ 1117 w 1615"/>
                  <a:gd name="T87" fmla="*/ 135 h 1704"/>
                  <a:gd name="T88" fmla="*/ 1141 w 1615"/>
                  <a:gd name="T89" fmla="*/ 143 h 1704"/>
                  <a:gd name="T90" fmla="*/ 1166 w 1615"/>
                  <a:gd name="T91" fmla="*/ 152 h 1704"/>
                  <a:gd name="T92" fmla="*/ 1192 w 1615"/>
                  <a:gd name="T93" fmla="*/ 161 h 1704"/>
                  <a:gd name="T94" fmla="*/ 1218 w 1615"/>
                  <a:gd name="T95" fmla="*/ 173 h 1704"/>
                  <a:gd name="T96" fmla="*/ 1243 w 1615"/>
                  <a:gd name="T97" fmla="*/ 185 h 1704"/>
                  <a:gd name="T98" fmla="*/ 1269 w 1615"/>
                  <a:gd name="T99" fmla="*/ 200 h 1704"/>
                  <a:gd name="T100" fmla="*/ 1294 w 1615"/>
                  <a:gd name="T101" fmla="*/ 218 h 1704"/>
                  <a:gd name="T102" fmla="*/ 1320 w 1615"/>
                  <a:gd name="T103" fmla="*/ 241 h 1704"/>
                  <a:gd name="T104" fmla="*/ 1344 w 1615"/>
                  <a:gd name="T105" fmla="*/ 274 h 1704"/>
                  <a:gd name="T106" fmla="*/ 1370 w 1615"/>
                  <a:gd name="T107" fmla="*/ 337 h 1704"/>
                  <a:gd name="T108" fmla="*/ 1395 w 1615"/>
                  <a:gd name="T109" fmla="*/ 453 h 1704"/>
                  <a:gd name="T110" fmla="*/ 1421 w 1615"/>
                  <a:gd name="T111" fmla="*/ 626 h 1704"/>
                  <a:gd name="T112" fmla="*/ 1446 w 1615"/>
                  <a:gd name="T113" fmla="*/ 840 h 1704"/>
                  <a:gd name="T114" fmla="*/ 1472 w 1615"/>
                  <a:gd name="T115" fmla="*/ 1075 h 1704"/>
                  <a:gd name="T116" fmla="*/ 1497 w 1615"/>
                  <a:gd name="T117" fmla="*/ 1301 h 1704"/>
                  <a:gd name="T118" fmla="*/ 1522 w 1615"/>
                  <a:gd name="T119" fmla="*/ 1484 h 1704"/>
                  <a:gd name="T120" fmla="*/ 1547 w 1615"/>
                  <a:gd name="T121" fmla="*/ 1599 h 1704"/>
                  <a:gd name="T122" fmla="*/ 1573 w 1615"/>
                  <a:gd name="T123" fmla="*/ 1659 h 1704"/>
                  <a:gd name="T124" fmla="*/ 1598 w 1615"/>
                  <a:gd name="T125" fmla="*/ 1689 h 170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15"/>
                  <a:gd name="T190" fmla="*/ 0 h 1704"/>
                  <a:gd name="T191" fmla="*/ 1615 w 1615"/>
                  <a:gd name="T192" fmla="*/ 1704 h 1704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15" h="1704">
                    <a:moveTo>
                      <a:pt x="0" y="0"/>
                    </a:moveTo>
                    <a:lnTo>
                      <a:pt x="12" y="1"/>
                    </a:lnTo>
                    <a:lnTo>
                      <a:pt x="13" y="1"/>
                    </a:lnTo>
                    <a:lnTo>
                      <a:pt x="15" y="1"/>
                    </a:lnTo>
                    <a:lnTo>
                      <a:pt x="16" y="1"/>
                    </a:lnTo>
                    <a:lnTo>
                      <a:pt x="18" y="1"/>
                    </a:lnTo>
                    <a:lnTo>
                      <a:pt x="19" y="1"/>
                    </a:lnTo>
                    <a:lnTo>
                      <a:pt x="21" y="1"/>
                    </a:lnTo>
                    <a:lnTo>
                      <a:pt x="22" y="1"/>
                    </a:lnTo>
                    <a:lnTo>
                      <a:pt x="24" y="1"/>
                    </a:lnTo>
                    <a:lnTo>
                      <a:pt x="27" y="1"/>
                    </a:lnTo>
                    <a:lnTo>
                      <a:pt x="28" y="1"/>
                    </a:lnTo>
                    <a:lnTo>
                      <a:pt x="30" y="1"/>
                    </a:lnTo>
                    <a:lnTo>
                      <a:pt x="31" y="1"/>
                    </a:lnTo>
                    <a:lnTo>
                      <a:pt x="34" y="1"/>
                    </a:lnTo>
                    <a:lnTo>
                      <a:pt x="36" y="3"/>
                    </a:lnTo>
                    <a:lnTo>
                      <a:pt x="37" y="3"/>
                    </a:lnTo>
                    <a:lnTo>
                      <a:pt x="40" y="3"/>
                    </a:lnTo>
                    <a:lnTo>
                      <a:pt x="42" y="3"/>
                    </a:lnTo>
                    <a:lnTo>
                      <a:pt x="45" y="3"/>
                    </a:lnTo>
                    <a:lnTo>
                      <a:pt x="46" y="3"/>
                    </a:lnTo>
                    <a:lnTo>
                      <a:pt x="48" y="3"/>
                    </a:lnTo>
                    <a:lnTo>
                      <a:pt x="51" y="3"/>
                    </a:lnTo>
                    <a:lnTo>
                      <a:pt x="52" y="3"/>
                    </a:lnTo>
                    <a:lnTo>
                      <a:pt x="55" y="3"/>
                    </a:lnTo>
                    <a:lnTo>
                      <a:pt x="57" y="3"/>
                    </a:lnTo>
                    <a:lnTo>
                      <a:pt x="60" y="3"/>
                    </a:lnTo>
                    <a:lnTo>
                      <a:pt x="61" y="4"/>
                    </a:lnTo>
                    <a:lnTo>
                      <a:pt x="64" y="4"/>
                    </a:lnTo>
                    <a:lnTo>
                      <a:pt x="66" y="4"/>
                    </a:lnTo>
                    <a:lnTo>
                      <a:pt x="69" y="4"/>
                    </a:lnTo>
                    <a:lnTo>
                      <a:pt x="72" y="4"/>
                    </a:lnTo>
                    <a:lnTo>
                      <a:pt x="73" y="4"/>
                    </a:lnTo>
                    <a:lnTo>
                      <a:pt x="76" y="4"/>
                    </a:lnTo>
                    <a:lnTo>
                      <a:pt x="78" y="4"/>
                    </a:lnTo>
                    <a:lnTo>
                      <a:pt x="81" y="4"/>
                    </a:lnTo>
                    <a:lnTo>
                      <a:pt x="83" y="4"/>
                    </a:lnTo>
                    <a:lnTo>
                      <a:pt x="86" y="4"/>
                    </a:lnTo>
                    <a:lnTo>
                      <a:pt x="87" y="4"/>
                    </a:lnTo>
                    <a:lnTo>
                      <a:pt x="90" y="6"/>
                    </a:lnTo>
                    <a:lnTo>
                      <a:pt x="92" y="6"/>
                    </a:lnTo>
                    <a:lnTo>
                      <a:pt x="95" y="6"/>
                    </a:lnTo>
                    <a:lnTo>
                      <a:pt x="96" y="6"/>
                    </a:lnTo>
                    <a:lnTo>
                      <a:pt x="99" y="6"/>
                    </a:lnTo>
                    <a:lnTo>
                      <a:pt x="101" y="6"/>
                    </a:lnTo>
                    <a:lnTo>
                      <a:pt x="104" y="6"/>
                    </a:lnTo>
                    <a:lnTo>
                      <a:pt x="107" y="6"/>
                    </a:lnTo>
                    <a:lnTo>
                      <a:pt x="108" y="6"/>
                    </a:lnTo>
                    <a:lnTo>
                      <a:pt x="111" y="6"/>
                    </a:lnTo>
                    <a:lnTo>
                      <a:pt x="113" y="6"/>
                    </a:lnTo>
                    <a:lnTo>
                      <a:pt x="116" y="6"/>
                    </a:lnTo>
                    <a:lnTo>
                      <a:pt x="117" y="7"/>
                    </a:lnTo>
                    <a:lnTo>
                      <a:pt x="120" y="7"/>
                    </a:lnTo>
                    <a:lnTo>
                      <a:pt x="122" y="7"/>
                    </a:lnTo>
                    <a:lnTo>
                      <a:pt x="125" y="7"/>
                    </a:lnTo>
                    <a:lnTo>
                      <a:pt x="126" y="7"/>
                    </a:lnTo>
                    <a:lnTo>
                      <a:pt x="129" y="7"/>
                    </a:lnTo>
                    <a:lnTo>
                      <a:pt x="131" y="7"/>
                    </a:lnTo>
                    <a:lnTo>
                      <a:pt x="134" y="7"/>
                    </a:lnTo>
                    <a:lnTo>
                      <a:pt x="135" y="7"/>
                    </a:lnTo>
                    <a:lnTo>
                      <a:pt x="138" y="7"/>
                    </a:lnTo>
                    <a:lnTo>
                      <a:pt x="141" y="7"/>
                    </a:lnTo>
                    <a:lnTo>
                      <a:pt x="143" y="9"/>
                    </a:lnTo>
                    <a:lnTo>
                      <a:pt x="146" y="9"/>
                    </a:lnTo>
                    <a:lnTo>
                      <a:pt x="147" y="9"/>
                    </a:lnTo>
                    <a:lnTo>
                      <a:pt x="150" y="9"/>
                    </a:lnTo>
                    <a:lnTo>
                      <a:pt x="152" y="9"/>
                    </a:lnTo>
                    <a:lnTo>
                      <a:pt x="155" y="9"/>
                    </a:lnTo>
                    <a:lnTo>
                      <a:pt x="156" y="9"/>
                    </a:lnTo>
                    <a:lnTo>
                      <a:pt x="159" y="9"/>
                    </a:lnTo>
                    <a:lnTo>
                      <a:pt x="161" y="9"/>
                    </a:lnTo>
                    <a:lnTo>
                      <a:pt x="164" y="10"/>
                    </a:lnTo>
                    <a:lnTo>
                      <a:pt x="165" y="10"/>
                    </a:lnTo>
                    <a:lnTo>
                      <a:pt x="168" y="10"/>
                    </a:lnTo>
                    <a:lnTo>
                      <a:pt x="170" y="10"/>
                    </a:lnTo>
                    <a:lnTo>
                      <a:pt x="173" y="10"/>
                    </a:lnTo>
                    <a:lnTo>
                      <a:pt x="176" y="10"/>
                    </a:lnTo>
                    <a:lnTo>
                      <a:pt x="177" y="10"/>
                    </a:lnTo>
                    <a:lnTo>
                      <a:pt x="180" y="10"/>
                    </a:lnTo>
                    <a:lnTo>
                      <a:pt x="182" y="12"/>
                    </a:lnTo>
                    <a:lnTo>
                      <a:pt x="185" y="12"/>
                    </a:lnTo>
                    <a:lnTo>
                      <a:pt x="186" y="12"/>
                    </a:lnTo>
                    <a:lnTo>
                      <a:pt x="189" y="12"/>
                    </a:lnTo>
                    <a:lnTo>
                      <a:pt x="191" y="12"/>
                    </a:lnTo>
                    <a:lnTo>
                      <a:pt x="194" y="12"/>
                    </a:lnTo>
                    <a:lnTo>
                      <a:pt x="195" y="12"/>
                    </a:lnTo>
                    <a:lnTo>
                      <a:pt x="198" y="12"/>
                    </a:lnTo>
                    <a:lnTo>
                      <a:pt x="200" y="12"/>
                    </a:lnTo>
                    <a:lnTo>
                      <a:pt x="203" y="13"/>
                    </a:lnTo>
                    <a:lnTo>
                      <a:pt x="204" y="13"/>
                    </a:lnTo>
                    <a:lnTo>
                      <a:pt x="207" y="13"/>
                    </a:lnTo>
                    <a:lnTo>
                      <a:pt x="210" y="13"/>
                    </a:lnTo>
                    <a:lnTo>
                      <a:pt x="212" y="13"/>
                    </a:lnTo>
                    <a:lnTo>
                      <a:pt x="215" y="13"/>
                    </a:lnTo>
                    <a:lnTo>
                      <a:pt x="216" y="13"/>
                    </a:lnTo>
                    <a:lnTo>
                      <a:pt x="220" y="13"/>
                    </a:lnTo>
                    <a:lnTo>
                      <a:pt x="221" y="15"/>
                    </a:lnTo>
                    <a:lnTo>
                      <a:pt x="224" y="15"/>
                    </a:lnTo>
                    <a:lnTo>
                      <a:pt x="226" y="15"/>
                    </a:lnTo>
                    <a:lnTo>
                      <a:pt x="229" y="15"/>
                    </a:lnTo>
                    <a:lnTo>
                      <a:pt x="230" y="15"/>
                    </a:lnTo>
                    <a:lnTo>
                      <a:pt x="233" y="15"/>
                    </a:lnTo>
                    <a:lnTo>
                      <a:pt x="235" y="15"/>
                    </a:lnTo>
                    <a:lnTo>
                      <a:pt x="238" y="15"/>
                    </a:lnTo>
                    <a:lnTo>
                      <a:pt x="239" y="15"/>
                    </a:lnTo>
                    <a:lnTo>
                      <a:pt x="242" y="15"/>
                    </a:lnTo>
                    <a:lnTo>
                      <a:pt x="245" y="16"/>
                    </a:lnTo>
                    <a:lnTo>
                      <a:pt x="247" y="16"/>
                    </a:lnTo>
                    <a:lnTo>
                      <a:pt x="250" y="16"/>
                    </a:lnTo>
                    <a:lnTo>
                      <a:pt x="251" y="16"/>
                    </a:lnTo>
                    <a:lnTo>
                      <a:pt x="254" y="16"/>
                    </a:lnTo>
                    <a:lnTo>
                      <a:pt x="256" y="16"/>
                    </a:lnTo>
                    <a:lnTo>
                      <a:pt x="259" y="16"/>
                    </a:lnTo>
                    <a:lnTo>
                      <a:pt x="260" y="16"/>
                    </a:lnTo>
                    <a:lnTo>
                      <a:pt x="263" y="16"/>
                    </a:lnTo>
                    <a:lnTo>
                      <a:pt x="265" y="16"/>
                    </a:lnTo>
                    <a:lnTo>
                      <a:pt x="268" y="18"/>
                    </a:lnTo>
                    <a:lnTo>
                      <a:pt x="269" y="18"/>
                    </a:lnTo>
                    <a:lnTo>
                      <a:pt x="272" y="18"/>
                    </a:lnTo>
                    <a:lnTo>
                      <a:pt x="274" y="18"/>
                    </a:lnTo>
                    <a:lnTo>
                      <a:pt x="277" y="18"/>
                    </a:lnTo>
                    <a:lnTo>
                      <a:pt x="280" y="18"/>
                    </a:lnTo>
                    <a:lnTo>
                      <a:pt x="281" y="18"/>
                    </a:lnTo>
                    <a:lnTo>
                      <a:pt x="284" y="18"/>
                    </a:lnTo>
                    <a:lnTo>
                      <a:pt x="286" y="18"/>
                    </a:lnTo>
                    <a:lnTo>
                      <a:pt x="289" y="19"/>
                    </a:lnTo>
                    <a:lnTo>
                      <a:pt x="290" y="19"/>
                    </a:lnTo>
                    <a:lnTo>
                      <a:pt x="293" y="19"/>
                    </a:lnTo>
                    <a:lnTo>
                      <a:pt x="295" y="19"/>
                    </a:lnTo>
                    <a:lnTo>
                      <a:pt x="298" y="19"/>
                    </a:lnTo>
                    <a:lnTo>
                      <a:pt x="299" y="19"/>
                    </a:lnTo>
                    <a:lnTo>
                      <a:pt x="302" y="19"/>
                    </a:lnTo>
                    <a:lnTo>
                      <a:pt x="304" y="19"/>
                    </a:lnTo>
                    <a:lnTo>
                      <a:pt x="307" y="19"/>
                    </a:lnTo>
                    <a:lnTo>
                      <a:pt x="308" y="19"/>
                    </a:lnTo>
                    <a:lnTo>
                      <a:pt x="311" y="21"/>
                    </a:lnTo>
                    <a:lnTo>
                      <a:pt x="314" y="21"/>
                    </a:lnTo>
                    <a:lnTo>
                      <a:pt x="316" y="21"/>
                    </a:lnTo>
                    <a:lnTo>
                      <a:pt x="319" y="21"/>
                    </a:lnTo>
                    <a:lnTo>
                      <a:pt x="320" y="21"/>
                    </a:lnTo>
                    <a:lnTo>
                      <a:pt x="323" y="21"/>
                    </a:lnTo>
                    <a:lnTo>
                      <a:pt x="325" y="21"/>
                    </a:lnTo>
                    <a:lnTo>
                      <a:pt x="328" y="21"/>
                    </a:lnTo>
                    <a:lnTo>
                      <a:pt x="329" y="21"/>
                    </a:lnTo>
                    <a:lnTo>
                      <a:pt x="332" y="21"/>
                    </a:lnTo>
                    <a:lnTo>
                      <a:pt x="334" y="22"/>
                    </a:lnTo>
                    <a:lnTo>
                      <a:pt x="337" y="22"/>
                    </a:lnTo>
                    <a:lnTo>
                      <a:pt x="338" y="22"/>
                    </a:lnTo>
                    <a:lnTo>
                      <a:pt x="341" y="22"/>
                    </a:lnTo>
                    <a:lnTo>
                      <a:pt x="343" y="22"/>
                    </a:lnTo>
                    <a:lnTo>
                      <a:pt x="346" y="22"/>
                    </a:lnTo>
                    <a:lnTo>
                      <a:pt x="349" y="22"/>
                    </a:lnTo>
                    <a:lnTo>
                      <a:pt x="350" y="22"/>
                    </a:lnTo>
                    <a:lnTo>
                      <a:pt x="353" y="24"/>
                    </a:lnTo>
                    <a:lnTo>
                      <a:pt x="355" y="24"/>
                    </a:lnTo>
                    <a:lnTo>
                      <a:pt x="358" y="24"/>
                    </a:lnTo>
                    <a:lnTo>
                      <a:pt x="359" y="24"/>
                    </a:lnTo>
                    <a:lnTo>
                      <a:pt x="363" y="24"/>
                    </a:lnTo>
                    <a:lnTo>
                      <a:pt x="364" y="24"/>
                    </a:lnTo>
                    <a:lnTo>
                      <a:pt x="367" y="24"/>
                    </a:lnTo>
                    <a:lnTo>
                      <a:pt x="369" y="24"/>
                    </a:lnTo>
                    <a:lnTo>
                      <a:pt x="372" y="25"/>
                    </a:lnTo>
                    <a:lnTo>
                      <a:pt x="373" y="25"/>
                    </a:lnTo>
                    <a:lnTo>
                      <a:pt x="376" y="25"/>
                    </a:lnTo>
                    <a:lnTo>
                      <a:pt x="378" y="25"/>
                    </a:lnTo>
                    <a:lnTo>
                      <a:pt x="381" y="25"/>
                    </a:lnTo>
                    <a:lnTo>
                      <a:pt x="384" y="25"/>
                    </a:lnTo>
                    <a:lnTo>
                      <a:pt x="385" y="25"/>
                    </a:lnTo>
                    <a:lnTo>
                      <a:pt x="388" y="25"/>
                    </a:lnTo>
                    <a:lnTo>
                      <a:pt x="390" y="27"/>
                    </a:lnTo>
                    <a:lnTo>
                      <a:pt x="393" y="27"/>
                    </a:lnTo>
                    <a:lnTo>
                      <a:pt x="394" y="27"/>
                    </a:lnTo>
                    <a:lnTo>
                      <a:pt x="397" y="27"/>
                    </a:lnTo>
                    <a:lnTo>
                      <a:pt x="399" y="27"/>
                    </a:lnTo>
                    <a:lnTo>
                      <a:pt x="402" y="27"/>
                    </a:lnTo>
                    <a:lnTo>
                      <a:pt x="403" y="27"/>
                    </a:lnTo>
                    <a:lnTo>
                      <a:pt x="406" y="27"/>
                    </a:lnTo>
                    <a:lnTo>
                      <a:pt x="408" y="28"/>
                    </a:lnTo>
                    <a:lnTo>
                      <a:pt x="411" y="28"/>
                    </a:lnTo>
                    <a:lnTo>
                      <a:pt x="412" y="28"/>
                    </a:lnTo>
                    <a:lnTo>
                      <a:pt x="415" y="28"/>
                    </a:lnTo>
                    <a:lnTo>
                      <a:pt x="418" y="28"/>
                    </a:lnTo>
                    <a:lnTo>
                      <a:pt x="420" y="28"/>
                    </a:lnTo>
                    <a:lnTo>
                      <a:pt x="423" y="28"/>
                    </a:lnTo>
                    <a:lnTo>
                      <a:pt x="424" y="30"/>
                    </a:lnTo>
                    <a:lnTo>
                      <a:pt x="427" y="30"/>
                    </a:lnTo>
                    <a:lnTo>
                      <a:pt x="429" y="30"/>
                    </a:lnTo>
                    <a:lnTo>
                      <a:pt x="432" y="30"/>
                    </a:lnTo>
                    <a:lnTo>
                      <a:pt x="433" y="30"/>
                    </a:lnTo>
                    <a:lnTo>
                      <a:pt x="436" y="30"/>
                    </a:lnTo>
                    <a:lnTo>
                      <a:pt x="438" y="30"/>
                    </a:lnTo>
                    <a:lnTo>
                      <a:pt x="441" y="30"/>
                    </a:lnTo>
                    <a:lnTo>
                      <a:pt x="442" y="32"/>
                    </a:lnTo>
                    <a:lnTo>
                      <a:pt x="445" y="32"/>
                    </a:lnTo>
                    <a:lnTo>
                      <a:pt x="447" y="32"/>
                    </a:lnTo>
                    <a:lnTo>
                      <a:pt x="450" y="32"/>
                    </a:lnTo>
                    <a:lnTo>
                      <a:pt x="453" y="32"/>
                    </a:lnTo>
                    <a:lnTo>
                      <a:pt x="454" y="32"/>
                    </a:lnTo>
                    <a:lnTo>
                      <a:pt x="457" y="32"/>
                    </a:lnTo>
                    <a:lnTo>
                      <a:pt x="459" y="33"/>
                    </a:lnTo>
                    <a:lnTo>
                      <a:pt x="462" y="33"/>
                    </a:lnTo>
                    <a:lnTo>
                      <a:pt x="463" y="33"/>
                    </a:lnTo>
                    <a:lnTo>
                      <a:pt x="466" y="33"/>
                    </a:lnTo>
                    <a:lnTo>
                      <a:pt x="468" y="33"/>
                    </a:lnTo>
                    <a:lnTo>
                      <a:pt x="471" y="33"/>
                    </a:lnTo>
                    <a:lnTo>
                      <a:pt x="472" y="33"/>
                    </a:lnTo>
                    <a:lnTo>
                      <a:pt x="475" y="35"/>
                    </a:lnTo>
                    <a:lnTo>
                      <a:pt x="477" y="35"/>
                    </a:lnTo>
                    <a:lnTo>
                      <a:pt x="480" y="35"/>
                    </a:lnTo>
                    <a:lnTo>
                      <a:pt x="481" y="35"/>
                    </a:lnTo>
                    <a:lnTo>
                      <a:pt x="484" y="35"/>
                    </a:lnTo>
                    <a:lnTo>
                      <a:pt x="487" y="35"/>
                    </a:lnTo>
                    <a:lnTo>
                      <a:pt x="489" y="35"/>
                    </a:lnTo>
                    <a:lnTo>
                      <a:pt x="492" y="36"/>
                    </a:lnTo>
                    <a:lnTo>
                      <a:pt x="493" y="36"/>
                    </a:lnTo>
                    <a:lnTo>
                      <a:pt x="496" y="36"/>
                    </a:lnTo>
                    <a:lnTo>
                      <a:pt x="498" y="36"/>
                    </a:lnTo>
                    <a:lnTo>
                      <a:pt x="501" y="36"/>
                    </a:lnTo>
                    <a:lnTo>
                      <a:pt x="502" y="36"/>
                    </a:lnTo>
                    <a:lnTo>
                      <a:pt x="506" y="38"/>
                    </a:lnTo>
                    <a:lnTo>
                      <a:pt x="507" y="38"/>
                    </a:lnTo>
                    <a:lnTo>
                      <a:pt x="510" y="38"/>
                    </a:lnTo>
                    <a:lnTo>
                      <a:pt x="512" y="38"/>
                    </a:lnTo>
                    <a:lnTo>
                      <a:pt x="515" y="38"/>
                    </a:lnTo>
                    <a:lnTo>
                      <a:pt x="516" y="38"/>
                    </a:lnTo>
                    <a:lnTo>
                      <a:pt x="519" y="39"/>
                    </a:lnTo>
                    <a:lnTo>
                      <a:pt x="522" y="39"/>
                    </a:lnTo>
                    <a:lnTo>
                      <a:pt x="524" y="39"/>
                    </a:lnTo>
                    <a:lnTo>
                      <a:pt x="527" y="39"/>
                    </a:lnTo>
                    <a:lnTo>
                      <a:pt x="528" y="39"/>
                    </a:lnTo>
                    <a:lnTo>
                      <a:pt x="531" y="39"/>
                    </a:lnTo>
                    <a:lnTo>
                      <a:pt x="533" y="41"/>
                    </a:lnTo>
                    <a:lnTo>
                      <a:pt x="536" y="41"/>
                    </a:lnTo>
                    <a:lnTo>
                      <a:pt x="537" y="41"/>
                    </a:lnTo>
                    <a:lnTo>
                      <a:pt x="540" y="41"/>
                    </a:lnTo>
                    <a:lnTo>
                      <a:pt x="542" y="41"/>
                    </a:lnTo>
                    <a:lnTo>
                      <a:pt x="545" y="41"/>
                    </a:lnTo>
                    <a:lnTo>
                      <a:pt x="546" y="42"/>
                    </a:lnTo>
                    <a:lnTo>
                      <a:pt x="549" y="42"/>
                    </a:lnTo>
                    <a:lnTo>
                      <a:pt x="551" y="42"/>
                    </a:lnTo>
                    <a:lnTo>
                      <a:pt x="554" y="42"/>
                    </a:lnTo>
                    <a:lnTo>
                      <a:pt x="557" y="42"/>
                    </a:lnTo>
                    <a:lnTo>
                      <a:pt x="558" y="42"/>
                    </a:lnTo>
                    <a:lnTo>
                      <a:pt x="561" y="44"/>
                    </a:lnTo>
                    <a:lnTo>
                      <a:pt x="563" y="44"/>
                    </a:lnTo>
                    <a:lnTo>
                      <a:pt x="566" y="44"/>
                    </a:lnTo>
                    <a:lnTo>
                      <a:pt x="567" y="44"/>
                    </a:lnTo>
                    <a:lnTo>
                      <a:pt x="570" y="44"/>
                    </a:lnTo>
                    <a:lnTo>
                      <a:pt x="572" y="44"/>
                    </a:lnTo>
                    <a:lnTo>
                      <a:pt x="575" y="45"/>
                    </a:lnTo>
                    <a:lnTo>
                      <a:pt x="576" y="45"/>
                    </a:lnTo>
                    <a:lnTo>
                      <a:pt x="579" y="45"/>
                    </a:lnTo>
                    <a:lnTo>
                      <a:pt x="581" y="45"/>
                    </a:lnTo>
                    <a:lnTo>
                      <a:pt x="584" y="45"/>
                    </a:lnTo>
                    <a:lnTo>
                      <a:pt x="585" y="45"/>
                    </a:lnTo>
                    <a:lnTo>
                      <a:pt x="588" y="47"/>
                    </a:lnTo>
                    <a:lnTo>
                      <a:pt x="591" y="47"/>
                    </a:lnTo>
                    <a:lnTo>
                      <a:pt x="593" y="47"/>
                    </a:lnTo>
                    <a:lnTo>
                      <a:pt x="596" y="47"/>
                    </a:lnTo>
                    <a:lnTo>
                      <a:pt x="597" y="47"/>
                    </a:lnTo>
                    <a:lnTo>
                      <a:pt x="600" y="47"/>
                    </a:lnTo>
                    <a:lnTo>
                      <a:pt x="602" y="48"/>
                    </a:lnTo>
                    <a:lnTo>
                      <a:pt x="605" y="48"/>
                    </a:lnTo>
                    <a:lnTo>
                      <a:pt x="606" y="48"/>
                    </a:lnTo>
                    <a:lnTo>
                      <a:pt x="609" y="48"/>
                    </a:lnTo>
                    <a:lnTo>
                      <a:pt x="611" y="48"/>
                    </a:lnTo>
                    <a:lnTo>
                      <a:pt x="614" y="48"/>
                    </a:lnTo>
                    <a:lnTo>
                      <a:pt x="617" y="50"/>
                    </a:lnTo>
                    <a:lnTo>
                      <a:pt x="618" y="50"/>
                    </a:lnTo>
                    <a:lnTo>
                      <a:pt x="621" y="50"/>
                    </a:lnTo>
                    <a:lnTo>
                      <a:pt x="623" y="50"/>
                    </a:lnTo>
                    <a:lnTo>
                      <a:pt x="626" y="50"/>
                    </a:lnTo>
                    <a:lnTo>
                      <a:pt x="627" y="50"/>
                    </a:lnTo>
                    <a:lnTo>
                      <a:pt x="630" y="51"/>
                    </a:lnTo>
                    <a:lnTo>
                      <a:pt x="632" y="51"/>
                    </a:lnTo>
                    <a:lnTo>
                      <a:pt x="635" y="51"/>
                    </a:lnTo>
                    <a:lnTo>
                      <a:pt x="636" y="51"/>
                    </a:lnTo>
                    <a:lnTo>
                      <a:pt x="639" y="51"/>
                    </a:lnTo>
                    <a:lnTo>
                      <a:pt x="642" y="51"/>
                    </a:lnTo>
                    <a:lnTo>
                      <a:pt x="644" y="53"/>
                    </a:lnTo>
                    <a:lnTo>
                      <a:pt x="647" y="53"/>
                    </a:lnTo>
                    <a:lnTo>
                      <a:pt x="649" y="53"/>
                    </a:lnTo>
                    <a:lnTo>
                      <a:pt x="652" y="53"/>
                    </a:lnTo>
                    <a:lnTo>
                      <a:pt x="653" y="53"/>
                    </a:lnTo>
                    <a:lnTo>
                      <a:pt x="656" y="53"/>
                    </a:lnTo>
                    <a:lnTo>
                      <a:pt x="659" y="54"/>
                    </a:lnTo>
                    <a:lnTo>
                      <a:pt x="661" y="54"/>
                    </a:lnTo>
                    <a:lnTo>
                      <a:pt x="664" y="54"/>
                    </a:lnTo>
                    <a:lnTo>
                      <a:pt x="665" y="54"/>
                    </a:lnTo>
                    <a:lnTo>
                      <a:pt x="668" y="54"/>
                    </a:lnTo>
                    <a:lnTo>
                      <a:pt x="670" y="54"/>
                    </a:lnTo>
                    <a:lnTo>
                      <a:pt x="673" y="56"/>
                    </a:lnTo>
                    <a:lnTo>
                      <a:pt x="674" y="56"/>
                    </a:lnTo>
                    <a:lnTo>
                      <a:pt x="677" y="56"/>
                    </a:lnTo>
                    <a:lnTo>
                      <a:pt x="680" y="56"/>
                    </a:lnTo>
                    <a:lnTo>
                      <a:pt x="682" y="56"/>
                    </a:lnTo>
                    <a:lnTo>
                      <a:pt x="685" y="56"/>
                    </a:lnTo>
                    <a:lnTo>
                      <a:pt x="686" y="57"/>
                    </a:lnTo>
                    <a:lnTo>
                      <a:pt x="689" y="57"/>
                    </a:lnTo>
                    <a:lnTo>
                      <a:pt x="691" y="57"/>
                    </a:lnTo>
                    <a:lnTo>
                      <a:pt x="694" y="57"/>
                    </a:lnTo>
                    <a:lnTo>
                      <a:pt x="695" y="57"/>
                    </a:lnTo>
                    <a:lnTo>
                      <a:pt x="698" y="59"/>
                    </a:lnTo>
                    <a:lnTo>
                      <a:pt x="700" y="59"/>
                    </a:lnTo>
                    <a:lnTo>
                      <a:pt x="703" y="59"/>
                    </a:lnTo>
                    <a:lnTo>
                      <a:pt x="706" y="59"/>
                    </a:lnTo>
                    <a:lnTo>
                      <a:pt x="707" y="59"/>
                    </a:lnTo>
                    <a:lnTo>
                      <a:pt x="710" y="59"/>
                    </a:lnTo>
                    <a:lnTo>
                      <a:pt x="712" y="60"/>
                    </a:lnTo>
                    <a:lnTo>
                      <a:pt x="715" y="60"/>
                    </a:lnTo>
                    <a:lnTo>
                      <a:pt x="716" y="60"/>
                    </a:lnTo>
                    <a:lnTo>
                      <a:pt x="719" y="60"/>
                    </a:lnTo>
                    <a:lnTo>
                      <a:pt x="721" y="60"/>
                    </a:lnTo>
                    <a:lnTo>
                      <a:pt x="724" y="62"/>
                    </a:lnTo>
                    <a:lnTo>
                      <a:pt x="725" y="62"/>
                    </a:lnTo>
                    <a:lnTo>
                      <a:pt x="728" y="62"/>
                    </a:lnTo>
                    <a:lnTo>
                      <a:pt x="731" y="62"/>
                    </a:lnTo>
                    <a:lnTo>
                      <a:pt x="733" y="62"/>
                    </a:lnTo>
                    <a:lnTo>
                      <a:pt x="736" y="63"/>
                    </a:lnTo>
                    <a:lnTo>
                      <a:pt x="737" y="63"/>
                    </a:lnTo>
                    <a:lnTo>
                      <a:pt x="740" y="63"/>
                    </a:lnTo>
                    <a:lnTo>
                      <a:pt x="742" y="63"/>
                    </a:lnTo>
                    <a:lnTo>
                      <a:pt x="745" y="63"/>
                    </a:lnTo>
                    <a:lnTo>
                      <a:pt x="746" y="65"/>
                    </a:lnTo>
                    <a:lnTo>
                      <a:pt x="749" y="65"/>
                    </a:lnTo>
                    <a:lnTo>
                      <a:pt x="751" y="65"/>
                    </a:lnTo>
                    <a:lnTo>
                      <a:pt x="754" y="65"/>
                    </a:lnTo>
                    <a:lnTo>
                      <a:pt x="755" y="65"/>
                    </a:lnTo>
                    <a:lnTo>
                      <a:pt x="758" y="66"/>
                    </a:lnTo>
                    <a:lnTo>
                      <a:pt x="760" y="66"/>
                    </a:lnTo>
                    <a:lnTo>
                      <a:pt x="763" y="66"/>
                    </a:lnTo>
                    <a:lnTo>
                      <a:pt x="766" y="66"/>
                    </a:lnTo>
                    <a:lnTo>
                      <a:pt x="767" y="66"/>
                    </a:lnTo>
                    <a:lnTo>
                      <a:pt x="770" y="68"/>
                    </a:lnTo>
                    <a:lnTo>
                      <a:pt x="772" y="68"/>
                    </a:lnTo>
                    <a:lnTo>
                      <a:pt x="775" y="68"/>
                    </a:lnTo>
                    <a:lnTo>
                      <a:pt x="776" y="68"/>
                    </a:lnTo>
                    <a:lnTo>
                      <a:pt x="779" y="68"/>
                    </a:lnTo>
                    <a:lnTo>
                      <a:pt x="781" y="69"/>
                    </a:lnTo>
                    <a:lnTo>
                      <a:pt x="784" y="69"/>
                    </a:lnTo>
                    <a:lnTo>
                      <a:pt x="785" y="69"/>
                    </a:lnTo>
                    <a:lnTo>
                      <a:pt x="789" y="69"/>
                    </a:lnTo>
                    <a:lnTo>
                      <a:pt x="790" y="69"/>
                    </a:lnTo>
                    <a:lnTo>
                      <a:pt x="793" y="71"/>
                    </a:lnTo>
                    <a:lnTo>
                      <a:pt x="795" y="71"/>
                    </a:lnTo>
                    <a:lnTo>
                      <a:pt x="798" y="71"/>
                    </a:lnTo>
                    <a:lnTo>
                      <a:pt x="801" y="71"/>
                    </a:lnTo>
                    <a:lnTo>
                      <a:pt x="802" y="71"/>
                    </a:lnTo>
                    <a:lnTo>
                      <a:pt x="805" y="72"/>
                    </a:lnTo>
                    <a:lnTo>
                      <a:pt x="807" y="72"/>
                    </a:lnTo>
                    <a:lnTo>
                      <a:pt x="810" y="72"/>
                    </a:lnTo>
                    <a:lnTo>
                      <a:pt x="811" y="72"/>
                    </a:lnTo>
                    <a:lnTo>
                      <a:pt x="814" y="74"/>
                    </a:lnTo>
                    <a:lnTo>
                      <a:pt x="816" y="74"/>
                    </a:lnTo>
                    <a:lnTo>
                      <a:pt x="819" y="74"/>
                    </a:lnTo>
                    <a:lnTo>
                      <a:pt x="820" y="74"/>
                    </a:lnTo>
                    <a:lnTo>
                      <a:pt x="823" y="74"/>
                    </a:lnTo>
                    <a:lnTo>
                      <a:pt x="825" y="75"/>
                    </a:lnTo>
                    <a:lnTo>
                      <a:pt x="828" y="75"/>
                    </a:lnTo>
                    <a:lnTo>
                      <a:pt x="829" y="75"/>
                    </a:lnTo>
                    <a:lnTo>
                      <a:pt x="832" y="75"/>
                    </a:lnTo>
                    <a:lnTo>
                      <a:pt x="835" y="77"/>
                    </a:lnTo>
                    <a:lnTo>
                      <a:pt x="837" y="77"/>
                    </a:lnTo>
                    <a:lnTo>
                      <a:pt x="840" y="77"/>
                    </a:lnTo>
                    <a:lnTo>
                      <a:pt x="841" y="77"/>
                    </a:lnTo>
                    <a:lnTo>
                      <a:pt x="844" y="78"/>
                    </a:lnTo>
                    <a:lnTo>
                      <a:pt x="846" y="78"/>
                    </a:lnTo>
                    <a:lnTo>
                      <a:pt x="849" y="78"/>
                    </a:lnTo>
                    <a:lnTo>
                      <a:pt x="850" y="78"/>
                    </a:lnTo>
                    <a:lnTo>
                      <a:pt x="853" y="80"/>
                    </a:lnTo>
                    <a:lnTo>
                      <a:pt x="855" y="80"/>
                    </a:lnTo>
                    <a:lnTo>
                      <a:pt x="858" y="80"/>
                    </a:lnTo>
                    <a:lnTo>
                      <a:pt x="859" y="80"/>
                    </a:lnTo>
                    <a:lnTo>
                      <a:pt x="862" y="81"/>
                    </a:lnTo>
                    <a:lnTo>
                      <a:pt x="864" y="81"/>
                    </a:lnTo>
                    <a:lnTo>
                      <a:pt x="867" y="81"/>
                    </a:lnTo>
                    <a:lnTo>
                      <a:pt x="870" y="81"/>
                    </a:lnTo>
                    <a:lnTo>
                      <a:pt x="871" y="83"/>
                    </a:lnTo>
                    <a:lnTo>
                      <a:pt x="874" y="83"/>
                    </a:lnTo>
                    <a:lnTo>
                      <a:pt x="876" y="83"/>
                    </a:lnTo>
                    <a:lnTo>
                      <a:pt x="879" y="83"/>
                    </a:lnTo>
                    <a:lnTo>
                      <a:pt x="880" y="84"/>
                    </a:lnTo>
                    <a:lnTo>
                      <a:pt x="883" y="84"/>
                    </a:lnTo>
                    <a:lnTo>
                      <a:pt x="885" y="84"/>
                    </a:lnTo>
                    <a:lnTo>
                      <a:pt x="888" y="84"/>
                    </a:lnTo>
                    <a:lnTo>
                      <a:pt x="889" y="86"/>
                    </a:lnTo>
                    <a:lnTo>
                      <a:pt x="892" y="86"/>
                    </a:lnTo>
                    <a:lnTo>
                      <a:pt x="894" y="86"/>
                    </a:lnTo>
                    <a:lnTo>
                      <a:pt x="897" y="86"/>
                    </a:lnTo>
                    <a:lnTo>
                      <a:pt x="898" y="87"/>
                    </a:lnTo>
                    <a:lnTo>
                      <a:pt x="901" y="87"/>
                    </a:lnTo>
                    <a:lnTo>
                      <a:pt x="904" y="87"/>
                    </a:lnTo>
                    <a:lnTo>
                      <a:pt x="906" y="89"/>
                    </a:lnTo>
                    <a:lnTo>
                      <a:pt x="909" y="89"/>
                    </a:lnTo>
                    <a:lnTo>
                      <a:pt x="910" y="89"/>
                    </a:lnTo>
                    <a:lnTo>
                      <a:pt x="913" y="89"/>
                    </a:lnTo>
                    <a:lnTo>
                      <a:pt x="915" y="90"/>
                    </a:lnTo>
                    <a:lnTo>
                      <a:pt x="918" y="90"/>
                    </a:lnTo>
                    <a:lnTo>
                      <a:pt x="919" y="90"/>
                    </a:lnTo>
                    <a:lnTo>
                      <a:pt x="922" y="90"/>
                    </a:lnTo>
                    <a:lnTo>
                      <a:pt x="924" y="92"/>
                    </a:lnTo>
                    <a:lnTo>
                      <a:pt x="927" y="92"/>
                    </a:lnTo>
                    <a:lnTo>
                      <a:pt x="928" y="92"/>
                    </a:lnTo>
                    <a:lnTo>
                      <a:pt x="932" y="92"/>
                    </a:lnTo>
                    <a:lnTo>
                      <a:pt x="933" y="93"/>
                    </a:lnTo>
                    <a:lnTo>
                      <a:pt x="936" y="93"/>
                    </a:lnTo>
                    <a:lnTo>
                      <a:pt x="939" y="93"/>
                    </a:lnTo>
                    <a:lnTo>
                      <a:pt x="941" y="95"/>
                    </a:lnTo>
                    <a:lnTo>
                      <a:pt x="944" y="95"/>
                    </a:lnTo>
                    <a:lnTo>
                      <a:pt x="945" y="95"/>
                    </a:lnTo>
                    <a:lnTo>
                      <a:pt x="948" y="95"/>
                    </a:lnTo>
                    <a:lnTo>
                      <a:pt x="950" y="96"/>
                    </a:lnTo>
                    <a:lnTo>
                      <a:pt x="953" y="96"/>
                    </a:lnTo>
                    <a:lnTo>
                      <a:pt x="954" y="96"/>
                    </a:lnTo>
                    <a:lnTo>
                      <a:pt x="957" y="98"/>
                    </a:lnTo>
                    <a:lnTo>
                      <a:pt x="959" y="98"/>
                    </a:lnTo>
                    <a:lnTo>
                      <a:pt x="962" y="98"/>
                    </a:lnTo>
                    <a:lnTo>
                      <a:pt x="963" y="98"/>
                    </a:lnTo>
                    <a:lnTo>
                      <a:pt x="966" y="99"/>
                    </a:lnTo>
                    <a:lnTo>
                      <a:pt x="968" y="99"/>
                    </a:lnTo>
                    <a:lnTo>
                      <a:pt x="971" y="99"/>
                    </a:lnTo>
                    <a:lnTo>
                      <a:pt x="974" y="101"/>
                    </a:lnTo>
                    <a:lnTo>
                      <a:pt x="975" y="101"/>
                    </a:lnTo>
                    <a:lnTo>
                      <a:pt x="978" y="101"/>
                    </a:lnTo>
                    <a:lnTo>
                      <a:pt x="980" y="102"/>
                    </a:lnTo>
                    <a:lnTo>
                      <a:pt x="983" y="102"/>
                    </a:lnTo>
                    <a:lnTo>
                      <a:pt x="984" y="102"/>
                    </a:lnTo>
                    <a:lnTo>
                      <a:pt x="987" y="102"/>
                    </a:lnTo>
                    <a:lnTo>
                      <a:pt x="989" y="104"/>
                    </a:lnTo>
                    <a:lnTo>
                      <a:pt x="992" y="104"/>
                    </a:lnTo>
                    <a:lnTo>
                      <a:pt x="993" y="104"/>
                    </a:lnTo>
                    <a:lnTo>
                      <a:pt x="996" y="105"/>
                    </a:lnTo>
                    <a:lnTo>
                      <a:pt x="998" y="105"/>
                    </a:lnTo>
                    <a:lnTo>
                      <a:pt x="1001" y="105"/>
                    </a:lnTo>
                    <a:lnTo>
                      <a:pt x="1002" y="107"/>
                    </a:lnTo>
                    <a:lnTo>
                      <a:pt x="1005" y="107"/>
                    </a:lnTo>
                    <a:lnTo>
                      <a:pt x="1008" y="107"/>
                    </a:lnTo>
                    <a:lnTo>
                      <a:pt x="1010" y="108"/>
                    </a:lnTo>
                    <a:lnTo>
                      <a:pt x="1013" y="108"/>
                    </a:lnTo>
                    <a:lnTo>
                      <a:pt x="1014" y="108"/>
                    </a:lnTo>
                    <a:lnTo>
                      <a:pt x="1017" y="110"/>
                    </a:lnTo>
                    <a:lnTo>
                      <a:pt x="1019" y="110"/>
                    </a:lnTo>
                    <a:lnTo>
                      <a:pt x="1022" y="110"/>
                    </a:lnTo>
                    <a:lnTo>
                      <a:pt x="1023" y="111"/>
                    </a:lnTo>
                    <a:lnTo>
                      <a:pt x="1026" y="111"/>
                    </a:lnTo>
                    <a:lnTo>
                      <a:pt x="1028" y="113"/>
                    </a:lnTo>
                    <a:lnTo>
                      <a:pt x="1031" y="113"/>
                    </a:lnTo>
                    <a:lnTo>
                      <a:pt x="1032" y="113"/>
                    </a:lnTo>
                    <a:lnTo>
                      <a:pt x="1035" y="114"/>
                    </a:lnTo>
                    <a:lnTo>
                      <a:pt x="1037" y="114"/>
                    </a:lnTo>
                    <a:lnTo>
                      <a:pt x="1040" y="114"/>
                    </a:lnTo>
                    <a:lnTo>
                      <a:pt x="1043" y="116"/>
                    </a:lnTo>
                    <a:lnTo>
                      <a:pt x="1044" y="116"/>
                    </a:lnTo>
                    <a:lnTo>
                      <a:pt x="1047" y="116"/>
                    </a:lnTo>
                    <a:lnTo>
                      <a:pt x="1049" y="117"/>
                    </a:lnTo>
                    <a:lnTo>
                      <a:pt x="1052" y="117"/>
                    </a:lnTo>
                    <a:lnTo>
                      <a:pt x="1053" y="119"/>
                    </a:lnTo>
                    <a:lnTo>
                      <a:pt x="1056" y="119"/>
                    </a:lnTo>
                    <a:lnTo>
                      <a:pt x="1058" y="119"/>
                    </a:lnTo>
                    <a:lnTo>
                      <a:pt x="1061" y="120"/>
                    </a:lnTo>
                    <a:lnTo>
                      <a:pt x="1062" y="120"/>
                    </a:lnTo>
                    <a:lnTo>
                      <a:pt x="1065" y="122"/>
                    </a:lnTo>
                    <a:lnTo>
                      <a:pt x="1067" y="122"/>
                    </a:lnTo>
                    <a:lnTo>
                      <a:pt x="1070" y="122"/>
                    </a:lnTo>
                    <a:lnTo>
                      <a:pt x="1071" y="123"/>
                    </a:lnTo>
                    <a:lnTo>
                      <a:pt x="1075" y="123"/>
                    </a:lnTo>
                    <a:lnTo>
                      <a:pt x="1078" y="125"/>
                    </a:lnTo>
                    <a:lnTo>
                      <a:pt x="1079" y="125"/>
                    </a:lnTo>
                    <a:lnTo>
                      <a:pt x="1082" y="125"/>
                    </a:lnTo>
                    <a:lnTo>
                      <a:pt x="1084" y="126"/>
                    </a:lnTo>
                    <a:lnTo>
                      <a:pt x="1087" y="126"/>
                    </a:lnTo>
                    <a:lnTo>
                      <a:pt x="1088" y="128"/>
                    </a:lnTo>
                    <a:lnTo>
                      <a:pt x="1091" y="128"/>
                    </a:lnTo>
                    <a:lnTo>
                      <a:pt x="1093" y="128"/>
                    </a:lnTo>
                    <a:lnTo>
                      <a:pt x="1096" y="129"/>
                    </a:lnTo>
                    <a:lnTo>
                      <a:pt x="1097" y="129"/>
                    </a:lnTo>
                    <a:lnTo>
                      <a:pt x="1100" y="131"/>
                    </a:lnTo>
                    <a:lnTo>
                      <a:pt x="1102" y="131"/>
                    </a:lnTo>
                    <a:lnTo>
                      <a:pt x="1105" y="132"/>
                    </a:lnTo>
                    <a:lnTo>
                      <a:pt x="1106" y="132"/>
                    </a:lnTo>
                    <a:lnTo>
                      <a:pt x="1109" y="132"/>
                    </a:lnTo>
                    <a:lnTo>
                      <a:pt x="1112" y="134"/>
                    </a:lnTo>
                    <a:lnTo>
                      <a:pt x="1114" y="134"/>
                    </a:lnTo>
                    <a:lnTo>
                      <a:pt x="1117" y="135"/>
                    </a:lnTo>
                    <a:lnTo>
                      <a:pt x="1118" y="135"/>
                    </a:lnTo>
                    <a:lnTo>
                      <a:pt x="1121" y="137"/>
                    </a:lnTo>
                    <a:lnTo>
                      <a:pt x="1123" y="137"/>
                    </a:lnTo>
                    <a:lnTo>
                      <a:pt x="1126" y="138"/>
                    </a:lnTo>
                    <a:lnTo>
                      <a:pt x="1127" y="138"/>
                    </a:lnTo>
                    <a:lnTo>
                      <a:pt x="1130" y="140"/>
                    </a:lnTo>
                    <a:lnTo>
                      <a:pt x="1132" y="140"/>
                    </a:lnTo>
                    <a:lnTo>
                      <a:pt x="1135" y="141"/>
                    </a:lnTo>
                    <a:lnTo>
                      <a:pt x="1136" y="141"/>
                    </a:lnTo>
                    <a:lnTo>
                      <a:pt x="1139" y="143"/>
                    </a:lnTo>
                    <a:lnTo>
                      <a:pt x="1141" y="143"/>
                    </a:lnTo>
                    <a:lnTo>
                      <a:pt x="1144" y="144"/>
                    </a:lnTo>
                    <a:lnTo>
                      <a:pt x="1147" y="144"/>
                    </a:lnTo>
                    <a:lnTo>
                      <a:pt x="1148" y="146"/>
                    </a:lnTo>
                    <a:lnTo>
                      <a:pt x="1151" y="146"/>
                    </a:lnTo>
                    <a:lnTo>
                      <a:pt x="1153" y="147"/>
                    </a:lnTo>
                    <a:lnTo>
                      <a:pt x="1156" y="147"/>
                    </a:lnTo>
                    <a:lnTo>
                      <a:pt x="1157" y="149"/>
                    </a:lnTo>
                    <a:lnTo>
                      <a:pt x="1160" y="149"/>
                    </a:lnTo>
                    <a:lnTo>
                      <a:pt x="1162" y="150"/>
                    </a:lnTo>
                    <a:lnTo>
                      <a:pt x="1165" y="150"/>
                    </a:lnTo>
                    <a:lnTo>
                      <a:pt x="1166" y="152"/>
                    </a:lnTo>
                    <a:lnTo>
                      <a:pt x="1169" y="153"/>
                    </a:lnTo>
                    <a:lnTo>
                      <a:pt x="1171" y="153"/>
                    </a:lnTo>
                    <a:lnTo>
                      <a:pt x="1174" y="155"/>
                    </a:lnTo>
                    <a:lnTo>
                      <a:pt x="1175" y="155"/>
                    </a:lnTo>
                    <a:lnTo>
                      <a:pt x="1178" y="156"/>
                    </a:lnTo>
                    <a:lnTo>
                      <a:pt x="1181" y="156"/>
                    </a:lnTo>
                    <a:lnTo>
                      <a:pt x="1183" y="158"/>
                    </a:lnTo>
                    <a:lnTo>
                      <a:pt x="1186" y="159"/>
                    </a:lnTo>
                    <a:lnTo>
                      <a:pt x="1187" y="159"/>
                    </a:lnTo>
                    <a:lnTo>
                      <a:pt x="1190" y="161"/>
                    </a:lnTo>
                    <a:lnTo>
                      <a:pt x="1192" y="161"/>
                    </a:lnTo>
                    <a:lnTo>
                      <a:pt x="1195" y="162"/>
                    </a:lnTo>
                    <a:lnTo>
                      <a:pt x="1196" y="164"/>
                    </a:lnTo>
                    <a:lnTo>
                      <a:pt x="1199" y="164"/>
                    </a:lnTo>
                    <a:lnTo>
                      <a:pt x="1201" y="166"/>
                    </a:lnTo>
                    <a:lnTo>
                      <a:pt x="1204" y="167"/>
                    </a:lnTo>
                    <a:lnTo>
                      <a:pt x="1205" y="167"/>
                    </a:lnTo>
                    <a:lnTo>
                      <a:pt x="1208" y="169"/>
                    </a:lnTo>
                    <a:lnTo>
                      <a:pt x="1210" y="170"/>
                    </a:lnTo>
                    <a:lnTo>
                      <a:pt x="1213" y="170"/>
                    </a:lnTo>
                    <a:lnTo>
                      <a:pt x="1216" y="172"/>
                    </a:lnTo>
                    <a:lnTo>
                      <a:pt x="1218" y="173"/>
                    </a:lnTo>
                    <a:lnTo>
                      <a:pt x="1221" y="173"/>
                    </a:lnTo>
                    <a:lnTo>
                      <a:pt x="1222" y="175"/>
                    </a:lnTo>
                    <a:lnTo>
                      <a:pt x="1225" y="176"/>
                    </a:lnTo>
                    <a:lnTo>
                      <a:pt x="1227" y="178"/>
                    </a:lnTo>
                    <a:lnTo>
                      <a:pt x="1230" y="178"/>
                    </a:lnTo>
                    <a:lnTo>
                      <a:pt x="1231" y="179"/>
                    </a:lnTo>
                    <a:lnTo>
                      <a:pt x="1234" y="181"/>
                    </a:lnTo>
                    <a:lnTo>
                      <a:pt x="1236" y="182"/>
                    </a:lnTo>
                    <a:lnTo>
                      <a:pt x="1239" y="182"/>
                    </a:lnTo>
                    <a:lnTo>
                      <a:pt x="1240" y="184"/>
                    </a:lnTo>
                    <a:lnTo>
                      <a:pt x="1243" y="185"/>
                    </a:lnTo>
                    <a:lnTo>
                      <a:pt x="1245" y="187"/>
                    </a:lnTo>
                    <a:lnTo>
                      <a:pt x="1248" y="188"/>
                    </a:lnTo>
                    <a:lnTo>
                      <a:pt x="1251" y="190"/>
                    </a:lnTo>
                    <a:lnTo>
                      <a:pt x="1252" y="190"/>
                    </a:lnTo>
                    <a:lnTo>
                      <a:pt x="1255" y="191"/>
                    </a:lnTo>
                    <a:lnTo>
                      <a:pt x="1257" y="193"/>
                    </a:lnTo>
                    <a:lnTo>
                      <a:pt x="1260" y="194"/>
                    </a:lnTo>
                    <a:lnTo>
                      <a:pt x="1261" y="196"/>
                    </a:lnTo>
                    <a:lnTo>
                      <a:pt x="1264" y="197"/>
                    </a:lnTo>
                    <a:lnTo>
                      <a:pt x="1266" y="199"/>
                    </a:lnTo>
                    <a:lnTo>
                      <a:pt x="1269" y="200"/>
                    </a:lnTo>
                    <a:lnTo>
                      <a:pt x="1270" y="202"/>
                    </a:lnTo>
                    <a:lnTo>
                      <a:pt x="1273" y="203"/>
                    </a:lnTo>
                    <a:lnTo>
                      <a:pt x="1275" y="205"/>
                    </a:lnTo>
                    <a:lnTo>
                      <a:pt x="1278" y="206"/>
                    </a:lnTo>
                    <a:lnTo>
                      <a:pt x="1279" y="208"/>
                    </a:lnTo>
                    <a:lnTo>
                      <a:pt x="1282" y="209"/>
                    </a:lnTo>
                    <a:lnTo>
                      <a:pt x="1285" y="211"/>
                    </a:lnTo>
                    <a:lnTo>
                      <a:pt x="1287" y="212"/>
                    </a:lnTo>
                    <a:lnTo>
                      <a:pt x="1290" y="214"/>
                    </a:lnTo>
                    <a:lnTo>
                      <a:pt x="1291" y="215"/>
                    </a:lnTo>
                    <a:lnTo>
                      <a:pt x="1294" y="218"/>
                    </a:lnTo>
                    <a:lnTo>
                      <a:pt x="1296" y="220"/>
                    </a:lnTo>
                    <a:lnTo>
                      <a:pt x="1299" y="221"/>
                    </a:lnTo>
                    <a:lnTo>
                      <a:pt x="1300" y="223"/>
                    </a:lnTo>
                    <a:lnTo>
                      <a:pt x="1303" y="226"/>
                    </a:lnTo>
                    <a:lnTo>
                      <a:pt x="1305" y="227"/>
                    </a:lnTo>
                    <a:lnTo>
                      <a:pt x="1308" y="229"/>
                    </a:lnTo>
                    <a:lnTo>
                      <a:pt x="1309" y="232"/>
                    </a:lnTo>
                    <a:lnTo>
                      <a:pt x="1312" y="233"/>
                    </a:lnTo>
                    <a:lnTo>
                      <a:pt x="1314" y="236"/>
                    </a:lnTo>
                    <a:lnTo>
                      <a:pt x="1317" y="238"/>
                    </a:lnTo>
                    <a:lnTo>
                      <a:pt x="1320" y="241"/>
                    </a:lnTo>
                    <a:lnTo>
                      <a:pt x="1321" y="242"/>
                    </a:lnTo>
                    <a:lnTo>
                      <a:pt x="1324" y="245"/>
                    </a:lnTo>
                    <a:lnTo>
                      <a:pt x="1326" y="247"/>
                    </a:lnTo>
                    <a:lnTo>
                      <a:pt x="1329" y="250"/>
                    </a:lnTo>
                    <a:lnTo>
                      <a:pt x="1330" y="253"/>
                    </a:lnTo>
                    <a:lnTo>
                      <a:pt x="1333" y="256"/>
                    </a:lnTo>
                    <a:lnTo>
                      <a:pt x="1335" y="259"/>
                    </a:lnTo>
                    <a:lnTo>
                      <a:pt x="1338" y="262"/>
                    </a:lnTo>
                    <a:lnTo>
                      <a:pt x="1339" y="266"/>
                    </a:lnTo>
                    <a:lnTo>
                      <a:pt x="1342" y="269"/>
                    </a:lnTo>
                    <a:lnTo>
                      <a:pt x="1344" y="274"/>
                    </a:lnTo>
                    <a:lnTo>
                      <a:pt x="1347" y="277"/>
                    </a:lnTo>
                    <a:lnTo>
                      <a:pt x="1348" y="281"/>
                    </a:lnTo>
                    <a:lnTo>
                      <a:pt x="1351" y="287"/>
                    </a:lnTo>
                    <a:lnTo>
                      <a:pt x="1354" y="292"/>
                    </a:lnTo>
                    <a:lnTo>
                      <a:pt x="1356" y="296"/>
                    </a:lnTo>
                    <a:lnTo>
                      <a:pt x="1359" y="303"/>
                    </a:lnTo>
                    <a:lnTo>
                      <a:pt x="1361" y="309"/>
                    </a:lnTo>
                    <a:lnTo>
                      <a:pt x="1364" y="315"/>
                    </a:lnTo>
                    <a:lnTo>
                      <a:pt x="1365" y="322"/>
                    </a:lnTo>
                    <a:lnTo>
                      <a:pt x="1368" y="330"/>
                    </a:lnTo>
                    <a:lnTo>
                      <a:pt x="1370" y="337"/>
                    </a:lnTo>
                    <a:lnTo>
                      <a:pt x="1373" y="345"/>
                    </a:lnTo>
                    <a:lnTo>
                      <a:pt x="1374" y="354"/>
                    </a:lnTo>
                    <a:lnTo>
                      <a:pt x="1377" y="363"/>
                    </a:lnTo>
                    <a:lnTo>
                      <a:pt x="1379" y="372"/>
                    </a:lnTo>
                    <a:lnTo>
                      <a:pt x="1382" y="382"/>
                    </a:lnTo>
                    <a:lnTo>
                      <a:pt x="1383" y="393"/>
                    </a:lnTo>
                    <a:lnTo>
                      <a:pt x="1386" y="403"/>
                    </a:lnTo>
                    <a:lnTo>
                      <a:pt x="1389" y="415"/>
                    </a:lnTo>
                    <a:lnTo>
                      <a:pt x="1391" y="427"/>
                    </a:lnTo>
                    <a:lnTo>
                      <a:pt x="1394" y="440"/>
                    </a:lnTo>
                    <a:lnTo>
                      <a:pt x="1395" y="453"/>
                    </a:lnTo>
                    <a:lnTo>
                      <a:pt x="1398" y="467"/>
                    </a:lnTo>
                    <a:lnTo>
                      <a:pt x="1400" y="480"/>
                    </a:lnTo>
                    <a:lnTo>
                      <a:pt x="1403" y="495"/>
                    </a:lnTo>
                    <a:lnTo>
                      <a:pt x="1404" y="510"/>
                    </a:lnTo>
                    <a:lnTo>
                      <a:pt x="1407" y="525"/>
                    </a:lnTo>
                    <a:lnTo>
                      <a:pt x="1409" y="542"/>
                    </a:lnTo>
                    <a:lnTo>
                      <a:pt x="1412" y="558"/>
                    </a:lnTo>
                    <a:lnTo>
                      <a:pt x="1413" y="575"/>
                    </a:lnTo>
                    <a:lnTo>
                      <a:pt x="1416" y="592"/>
                    </a:lnTo>
                    <a:lnTo>
                      <a:pt x="1418" y="608"/>
                    </a:lnTo>
                    <a:lnTo>
                      <a:pt x="1421" y="626"/>
                    </a:lnTo>
                    <a:lnTo>
                      <a:pt x="1424" y="644"/>
                    </a:lnTo>
                    <a:lnTo>
                      <a:pt x="1425" y="664"/>
                    </a:lnTo>
                    <a:lnTo>
                      <a:pt x="1428" y="682"/>
                    </a:lnTo>
                    <a:lnTo>
                      <a:pt x="1430" y="702"/>
                    </a:lnTo>
                    <a:lnTo>
                      <a:pt x="1433" y="720"/>
                    </a:lnTo>
                    <a:lnTo>
                      <a:pt x="1434" y="739"/>
                    </a:lnTo>
                    <a:lnTo>
                      <a:pt x="1437" y="759"/>
                    </a:lnTo>
                    <a:lnTo>
                      <a:pt x="1439" y="780"/>
                    </a:lnTo>
                    <a:lnTo>
                      <a:pt x="1442" y="799"/>
                    </a:lnTo>
                    <a:lnTo>
                      <a:pt x="1443" y="820"/>
                    </a:lnTo>
                    <a:lnTo>
                      <a:pt x="1446" y="840"/>
                    </a:lnTo>
                    <a:lnTo>
                      <a:pt x="1448" y="861"/>
                    </a:lnTo>
                    <a:lnTo>
                      <a:pt x="1451" y="882"/>
                    </a:lnTo>
                    <a:lnTo>
                      <a:pt x="1452" y="903"/>
                    </a:lnTo>
                    <a:lnTo>
                      <a:pt x="1455" y="924"/>
                    </a:lnTo>
                    <a:lnTo>
                      <a:pt x="1458" y="945"/>
                    </a:lnTo>
                    <a:lnTo>
                      <a:pt x="1460" y="968"/>
                    </a:lnTo>
                    <a:lnTo>
                      <a:pt x="1463" y="989"/>
                    </a:lnTo>
                    <a:lnTo>
                      <a:pt x="1464" y="1010"/>
                    </a:lnTo>
                    <a:lnTo>
                      <a:pt x="1467" y="1031"/>
                    </a:lnTo>
                    <a:lnTo>
                      <a:pt x="1469" y="1054"/>
                    </a:lnTo>
                    <a:lnTo>
                      <a:pt x="1472" y="1075"/>
                    </a:lnTo>
                    <a:lnTo>
                      <a:pt x="1473" y="1096"/>
                    </a:lnTo>
                    <a:lnTo>
                      <a:pt x="1476" y="1117"/>
                    </a:lnTo>
                    <a:lnTo>
                      <a:pt x="1478" y="1138"/>
                    </a:lnTo>
                    <a:lnTo>
                      <a:pt x="1481" y="1159"/>
                    </a:lnTo>
                    <a:lnTo>
                      <a:pt x="1482" y="1180"/>
                    </a:lnTo>
                    <a:lnTo>
                      <a:pt x="1485" y="1201"/>
                    </a:lnTo>
                    <a:lnTo>
                      <a:pt x="1487" y="1221"/>
                    </a:lnTo>
                    <a:lnTo>
                      <a:pt x="1490" y="1242"/>
                    </a:lnTo>
                    <a:lnTo>
                      <a:pt x="1493" y="1262"/>
                    </a:lnTo>
                    <a:lnTo>
                      <a:pt x="1494" y="1281"/>
                    </a:lnTo>
                    <a:lnTo>
                      <a:pt x="1497" y="1301"/>
                    </a:lnTo>
                    <a:lnTo>
                      <a:pt x="1499" y="1319"/>
                    </a:lnTo>
                    <a:lnTo>
                      <a:pt x="1502" y="1338"/>
                    </a:lnTo>
                    <a:lnTo>
                      <a:pt x="1504" y="1356"/>
                    </a:lnTo>
                    <a:lnTo>
                      <a:pt x="1507" y="1375"/>
                    </a:lnTo>
                    <a:lnTo>
                      <a:pt x="1508" y="1391"/>
                    </a:lnTo>
                    <a:lnTo>
                      <a:pt x="1511" y="1408"/>
                    </a:lnTo>
                    <a:lnTo>
                      <a:pt x="1513" y="1424"/>
                    </a:lnTo>
                    <a:lnTo>
                      <a:pt x="1516" y="1441"/>
                    </a:lnTo>
                    <a:lnTo>
                      <a:pt x="1517" y="1456"/>
                    </a:lnTo>
                    <a:lnTo>
                      <a:pt x="1520" y="1469"/>
                    </a:lnTo>
                    <a:lnTo>
                      <a:pt x="1522" y="1484"/>
                    </a:lnTo>
                    <a:lnTo>
                      <a:pt x="1525" y="1498"/>
                    </a:lnTo>
                    <a:lnTo>
                      <a:pt x="1528" y="1510"/>
                    </a:lnTo>
                    <a:lnTo>
                      <a:pt x="1529" y="1522"/>
                    </a:lnTo>
                    <a:lnTo>
                      <a:pt x="1532" y="1534"/>
                    </a:lnTo>
                    <a:lnTo>
                      <a:pt x="1534" y="1545"/>
                    </a:lnTo>
                    <a:lnTo>
                      <a:pt x="1537" y="1555"/>
                    </a:lnTo>
                    <a:lnTo>
                      <a:pt x="1538" y="1566"/>
                    </a:lnTo>
                    <a:lnTo>
                      <a:pt x="1541" y="1575"/>
                    </a:lnTo>
                    <a:lnTo>
                      <a:pt x="1543" y="1582"/>
                    </a:lnTo>
                    <a:lnTo>
                      <a:pt x="1546" y="1591"/>
                    </a:lnTo>
                    <a:lnTo>
                      <a:pt x="1547" y="1599"/>
                    </a:lnTo>
                    <a:lnTo>
                      <a:pt x="1550" y="1606"/>
                    </a:lnTo>
                    <a:lnTo>
                      <a:pt x="1552" y="1614"/>
                    </a:lnTo>
                    <a:lnTo>
                      <a:pt x="1555" y="1620"/>
                    </a:lnTo>
                    <a:lnTo>
                      <a:pt x="1556" y="1626"/>
                    </a:lnTo>
                    <a:lnTo>
                      <a:pt x="1559" y="1632"/>
                    </a:lnTo>
                    <a:lnTo>
                      <a:pt x="1562" y="1637"/>
                    </a:lnTo>
                    <a:lnTo>
                      <a:pt x="1564" y="1641"/>
                    </a:lnTo>
                    <a:lnTo>
                      <a:pt x="1567" y="1647"/>
                    </a:lnTo>
                    <a:lnTo>
                      <a:pt x="1568" y="1650"/>
                    </a:lnTo>
                    <a:lnTo>
                      <a:pt x="1571" y="1655"/>
                    </a:lnTo>
                    <a:lnTo>
                      <a:pt x="1573" y="1659"/>
                    </a:lnTo>
                    <a:lnTo>
                      <a:pt x="1576" y="1662"/>
                    </a:lnTo>
                    <a:lnTo>
                      <a:pt x="1577" y="1665"/>
                    </a:lnTo>
                    <a:lnTo>
                      <a:pt x="1580" y="1668"/>
                    </a:lnTo>
                    <a:lnTo>
                      <a:pt x="1582" y="1671"/>
                    </a:lnTo>
                    <a:lnTo>
                      <a:pt x="1585" y="1674"/>
                    </a:lnTo>
                    <a:lnTo>
                      <a:pt x="1586" y="1677"/>
                    </a:lnTo>
                    <a:lnTo>
                      <a:pt x="1589" y="1680"/>
                    </a:lnTo>
                    <a:lnTo>
                      <a:pt x="1591" y="1683"/>
                    </a:lnTo>
                    <a:lnTo>
                      <a:pt x="1594" y="1685"/>
                    </a:lnTo>
                    <a:lnTo>
                      <a:pt x="1597" y="1688"/>
                    </a:lnTo>
                    <a:lnTo>
                      <a:pt x="1598" y="1689"/>
                    </a:lnTo>
                    <a:lnTo>
                      <a:pt x="1601" y="1692"/>
                    </a:lnTo>
                    <a:lnTo>
                      <a:pt x="1603" y="1694"/>
                    </a:lnTo>
                    <a:lnTo>
                      <a:pt x="1606" y="1697"/>
                    </a:lnTo>
                    <a:lnTo>
                      <a:pt x="1607" y="1698"/>
                    </a:lnTo>
                    <a:lnTo>
                      <a:pt x="1610" y="1700"/>
                    </a:lnTo>
                    <a:lnTo>
                      <a:pt x="1612" y="1703"/>
                    </a:lnTo>
                    <a:lnTo>
                      <a:pt x="1615" y="1704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64757" name="Freeform 49">
                <a:extLst>
                  <a:ext uri="{FF2B5EF4-FFF2-40B4-BE49-F238E27FC236}">
                    <a16:creationId xmlns:a16="http://schemas.microsoft.com/office/drawing/2014/main" id="{AEF5A73A-77D7-4EBB-9AA1-3BDBD8E783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3" y="2939"/>
                <a:ext cx="1617" cy="226"/>
              </a:xfrm>
              <a:custGeom>
                <a:avLst/>
                <a:gdLst>
                  <a:gd name="T0" fmla="*/ 22 w 1617"/>
                  <a:gd name="T1" fmla="*/ 17 h 226"/>
                  <a:gd name="T2" fmla="*/ 48 w 1617"/>
                  <a:gd name="T3" fmla="*/ 32 h 226"/>
                  <a:gd name="T4" fmla="*/ 74 w 1617"/>
                  <a:gd name="T5" fmla="*/ 44 h 226"/>
                  <a:gd name="T6" fmla="*/ 99 w 1617"/>
                  <a:gd name="T7" fmla="*/ 56 h 226"/>
                  <a:gd name="T8" fmla="*/ 125 w 1617"/>
                  <a:gd name="T9" fmla="*/ 65 h 226"/>
                  <a:gd name="T10" fmla="*/ 149 w 1617"/>
                  <a:gd name="T11" fmla="*/ 73 h 226"/>
                  <a:gd name="T12" fmla="*/ 175 w 1617"/>
                  <a:gd name="T13" fmla="*/ 80 h 226"/>
                  <a:gd name="T14" fmla="*/ 200 w 1617"/>
                  <a:gd name="T15" fmla="*/ 88 h 226"/>
                  <a:gd name="T16" fmla="*/ 226 w 1617"/>
                  <a:gd name="T17" fmla="*/ 95 h 226"/>
                  <a:gd name="T18" fmla="*/ 251 w 1617"/>
                  <a:gd name="T19" fmla="*/ 101 h 226"/>
                  <a:gd name="T20" fmla="*/ 277 w 1617"/>
                  <a:gd name="T21" fmla="*/ 107 h 226"/>
                  <a:gd name="T22" fmla="*/ 302 w 1617"/>
                  <a:gd name="T23" fmla="*/ 112 h 226"/>
                  <a:gd name="T24" fmla="*/ 328 w 1617"/>
                  <a:gd name="T25" fmla="*/ 116 h 226"/>
                  <a:gd name="T26" fmla="*/ 354 w 1617"/>
                  <a:gd name="T27" fmla="*/ 121 h 226"/>
                  <a:gd name="T28" fmla="*/ 379 w 1617"/>
                  <a:gd name="T29" fmla="*/ 125 h 226"/>
                  <a:gd name="T30" fmla="*/ 405 w 1617"/>
                  <a:gd name="T31" fmla="*/ 130 h 226"/>
                  <a:gd name="T32" fmla="*/ 430 w 1617"/>
                  <a:gd name="T33" fmla="*/ 133 h 226"/>
                  <a:gd name="T34" fmla="*/ 456 w 1617"/>
                  <a:gd name="T35" fmla="*/ 137 h 226"/>
                  <a:gd name="T36" fmla="*/ 482 w 1617"/>
                  <a:gd name="T37" fmla="*/ 140 h 226"/>
                  <a:gd name="T38" fmla="*/ 507 w 1617"/>
                  <a:gd name="T39" fmla="*/ 145 h 226"/>
                  <a:gd name="T40" fmla="*/ 531 w 1617"/>
                  <a:gd name="T41" fmla="*/ 148 h 226"/>
                  <a:gd name="T42" fmla="*/ 557 w 1617"/>
                  <a:gd name="T43" fmla="*/ 151 h 226"/>
                  <a:gd name="T44" fmla="*/ 582 w 1617"/>
                  <a:gd name="T45" fmla="*/ 154 h 226"/>
                  <a:gd name="T46" fmla="*/ 608 w 1617"/>
                  <a:gd name="T47" fmla="*/ 157 h 226"/>
                  <a:gd name="T48" fmla="*/ 634 w 1617"/>
                  <a:gd name="T49" fmla="*/ 160 h 226"/>
                  <a:gd name="T50" fmla="*/ 659 w 1617"/>
                  <a:gd name="T51" fmla="*/ 163 h 226"/>
                  <a:gd name="T52" fmla="*/ 685 w 1617"/>
                  <a:gd name="T53" fmla="*/ 164 h 226"/>
                  <a:gd name="T54" fmla="*/ 710 w 1617"/>
                  <a:gd name="T55" fmla="*/ 167 h 226"/>
                  <a:gd name="T56" fmla="*/ 734 w 1617"/>
                  <a:gd name="T57" fmla="*/ 170 h 226"/>
                  <a:gd name="T58" fmla="*/ 760 w 1617"/>
                  <a:gd name="T59" fmla="*/ 172 h 226"/>
                  <a:gd name="T60" fmla="*/ 786 w 1617"/>
                  <a:gd name="T61" fmla="*/ 175 h 226"/>
                  <a:gd name="T62" fmla="*/ 811 w 1617"/>
                  <a:gd name="T63" fmla="*/ 176 h 226"/>
                  <a:gd name="T64" fmla="*/ 837 w 1617"/>
                  <a:gd name="T65" fmla="*/ 178 h 226"/>
                  <a:gd name="T66" fmla="*/ 862 w 1617"/>
                  <a:gd name="T67" fmla="*/ 181 h 226"/>
                  <a:gd name="T68" fmla="*/ 888 w 1617"/>
                  <a:gd name="T69" fmla="*/ 182 h 226"/>
                  <a:gd name="T70" fmla="*/ 912 w 1617"/>
                  <a:gd name="T71" fmla="*/ 185 h 226"/>
                  <a:gd name="T72" fmla="*/ 938 w 1617"/>
                  <a:gd name="T73" fmla="*/ 187 h 226"/>
                  <a:gd name="T74" fmla="*/ 963 w 1617"/>
                  <a:gd name="T75" fmla="*/ 190 h 226"/>
                  <a:gd name="T76" fmla="*/ 989 w 1617"/>
                  <a:gd name="T77" fmla="*/ 192 h 226"/>
                  <a:gd name="T78" fmla="*/ 1014 w 1617"/>
                  <a:gd name="T79" fmla="*/ 193 h 226"/>
                  <a:gd name="T80" fmla="*/ 1040 w 1617"/>
                  <a:gd name="T81" fmla="*/ 195 h 226"/>
                  <a:gd name="T82" fmla="*/ 1066 w 1617"/>
                  <a:gd name="T83" fmla="*/ 196 h 226"/>
                  <a:gd name="T84" fmla="*/ 1091 w 1617"/>
                  <a:gd name="T85" fmla="*/ 198 h 226"/>
                  <a:gd name="T86" fmla="*/ 1115 w 1617"/>
                  <a:gd name="T87" fmla="*/ 199 h 226"/>
                  <a:gd name="T88" fmla="*/ 1141 w 1617"/>
                  <a:gd name="T89" fmla="*/ 201 h 226"/>
                  <a:gd name="T90" fmla="*/ 1167 w 1617"/>
                  <a:gd name="T91" fmla="*/ 202 h 226"/>
                  <a:gd name="T92" fmla="*/ 1192 w 1617"/>
                  <a:gd name="T93" fmla="*/ 204 h 226"/>
                  <a:gd name="T94" fmla="*/ 1218 w 1617"/>
                  <a:gd name="T95" fmla="*/ 205 h 226"/>
                  <a:gd name="T96" fmla="*/ 1243 w 1617"/>
                  <a:gd name="T97" fmla="*/ 207 h 226"/>
                  <a:gd name="T98" fmla="*/ 1269 w 1617"/>
                  <a:gd name="T99" fmla="*/ 208 h 226"/>
                  <a:gd name="T100" fmla="*/ 1293 w 1617"/>
                  <a:gd name="T101" fmla="*/ 210 h 226"/>
                  <a:gd name="T102" fmla="*/ 1319 w 1617"/>
                  <a:gd name="T103" fmla="*/ 211 h 226"/>
                  <a:gd name="T104" fmla="*/ 1344 w 1617"/>
                  <a:gd name="T105" fmla="*/ 213 h 226"/>
                  <a:gd name="T106" fmla="*/ 1370 w 1617"/>
                  <a:gd name="T107" fmla="*/ 214 h 226"/>
                  <a:gd name="T108" fmla="*/ 1395 w 1617"/>
                  <a:gd name="T109" fmla="*/ 216 h 226"/>
                  <a:gd name="T110" fmla="*/ 1421 w 1617"/>
                  <a:gd name="T111" fmla="*/ 217 h 226"/>
                  <a:gd name="T112" fmla="*/ 1446 w 1617"/>
                  <a:gd name="T113" fmla="*/ 217 h 226"/>
                  <a:gd name="T114" fmla="*/ 1472 w 1617"/>
                  <a:gd name="T115" fmla="*/ 219 h 226"/>
                  <a:gd name="T116" fmla="*/ 1498 w 1617"/>
                  <a:gd name="T117" fmla="*/ 220 h 226"/>
                  <a:gd name="T118" fmla="*/ 1523 w 1617"/>
                  <a:gd name="T119" fmla="*/ 222 h 226"/>
                  <a:gd name="T120" fmla="*/ 1549 w 1617"/>
                  <a:gd name="T121" fmla="*/ 223 h 226"/>
                  <a:gd name="T122" fmla="*/ 1574 w 1617"/>
                  <a:gd name="T123" fmla="*/ 225 h 226"/>
                  <a:gd name="T124" fmla="*/ 1600 w 1617"/>
                  <a:gd name="T125" fmla="*/ 226 h 22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17"/>
                  <a:gd name="T190" fmla="*/ 0 h 226"/>
                  <a:gd name="T191" fmla="*/ 1617 w 1617"/>
                  <a:gd name="T192" fmla="*/ 226 h 22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17" h="226">
                    <a:moveTo>
                      <a:pt x="0" y="0"/>
                    </a:moveTo>
                    <a:lnTo>
                      <a:pt x="1" y="2"/>
                    </a:lnTo>
                    <a:lnTo>
                      <a:pt x="4" y="3"/>
                    </a:lnTo>
                    <a:lnTo>
                      <a:pt x="6" y="6"/>
                    </a:lnTo>
                    <a:lnTo>
                      <a:pt x="9" y="8"/>
                    </a:lnTo>
                    <a:lnTo>
                      <a:pt x="10" y="9"/>
                    </a:lnTo>
                    <a:lnTo>
                      <a:pt x="13" y="11"/>
                    </a:lnTo>
                    <a:lnTo>
                      <a:pt x="16" y="12"/>
                    </a:lnTo>
                    <a:lnTo>
                      <a:pt x="18" y="14"/>
                    </a:lnTo>
                    <a:lnTo>
                      <a:pt x="21" y="15"/>
                    </a:lnTo>
                    <a:lnTo>
                      <a:pt x="22" y="17"/>
                    </a:lnTo>
                    <a:lnTo>
                      <a:pt x="25" y="18"/>
                    </a:lnTo>
                    <a:lnTo>
                      <a:pt x="27" y="20"/>
                    </a:lnTo>
                    <a:lnTo>
                      <a:pt x="30" y="21"/>
                    </a:lnTo>
                    <a:lnTo>
                      <a:pt x="32" y="23"/>
                    </a:lnTo>
                    <a:lnTo>
                      <a:pt x="35" y="24"/>
                    </a:lnTo>
                    <a:lnTo>
                      <a:pt x="36" y="26"/>
                    </a:lnTo>
                    <a:lnTo>
                      <a:pt x="39" y="27"/>
                    </a:lnTo>
                    <a:lnTo>
                      <a:pt x="41" y="29"/>
                    </a:lnTo>
                    <a:lnTo>
                      <a:pt x="44" y="30"/>
                    </a:lnTo>
                    <a:lnTo>
                      <a:pt x="45" y="30"/>
                    </a:lnTo>
                    <a:lnTo>
                      <a:pt x="48" y="32"/>
                    </a:lnTo>
                    <a:lnTo>
                      <a:pt x="51" y="33"/>
                    </a:lnTo>
                    <a:lnTo>
                      <a:pt x="53" y="35"/>
                    </a:lnTo>
                    <a:lnTo>
                      <a:pt x="56" y="36"/>
                    </a:lnTo>
                    <a:lnTo>
                      <a:pt x="57" y="36"/>
                    </a:lnTo>
                    <a:lnTo>
                      <a:pt x="60" y="38"/>
                    </a:lnTo>
                    <a:lnTo>
                      <a:pt x="62" y="39"/>
                    </a:lnTo>
                    <a:lnTo>
                      <a:pt x="65" y="41"/>
                    </a:lnTo>
                    <a:lnTo>
                      <a:pt x="66" y="41"/>
                    </a:lnTo>
                    <a:lnTo>
                      <a:pt x="69" y="42"/>
                    </a:lnTo>
                    <a:lnTo>
                      <a:pt x="71" y="44"/>
                    </a:lnTo>
                    <a:lnTo>
                      <a:pt x="74" y="44"/>
                    </a:lnTo>
                    <a:lnTo>
                      <a:pt x="75" y="45"/>
                    </a:lnTo>
                    <a:lnTo>
                      <a:pt x="78" y="47"/>
                    </a:lnTo>
                    <a:lnTo>
                      <a:pt x="80" y="48"/>
                    </a:lnTo>
                    <a:lnTo>
                      <a:pt x="83" y="48"/>
                    </a:lnTo>
                    <a:lnTo>
                      <a:pt x="86" y="50"/>
                    </a:lnTo>
                    <a:lnTo>
                      <a:pt x="87" y="50"/>
                    </a:lnTo>
                    <a:lnTo>
                      <a:pt x="90" y="51"/>
                    </a:lnTo>
                    <a:lnTo>
                      <a:pt x="92" y="53"/>
                    </a:lnTo>
                    <a:lnTo>
                      <a:pt x="95" y="53"/>
                    </a:lnTo>
                    <a:lnTo>
                      <a:pt x="96" y="55"/>
                    </a:lnTo>
                    <a:lnTo>
                      <a:pt x="99" y="56"/>
                    </a:lnTo>
                    <a:lnTo>
                      <a:pt x="101" y="56"/>
                    </a:lnTo>
                    <a:lnTo>
                      <a:pt x="104" y="58"/>
                    </a:lnTo>
                    <a:lnTo>
                      <a:pt x="105" y="58"/>
                    </a:lnTo>
                    <a:lnTo>
                      <a:pt x="108" y="59"/>
                    </a:lnTo>
                    <a:lnTo>
                      <a:pt x="110" y="59"/>
                    </a:lnTo>
                    <a:lnTo>
                      <a:pt x="113" y="61"/>
                    </a:lnTo>
                    <a:lnTo>
                      <a:pt x="114" y="62"/>
                    </a:lnTo>
                    <a:lnTo>
                      <a:pt x="117" y="62"/>
                    </a:lnTo>
                    <a:lnTo>
                      <a:pt x="120" y="64"/>
                    </a:lnTo>
                    <a:lnTo>
                      <a:pt x="122" y="64"/>
                    </a:lnTo>
                    <a:lnTo>
                      <a:pt x="125" y="65"/>
                    </a:lnTo>
                    <a:lnTo>
                      <a:pt x="126" y="65"/>
                    </a:lnTo>
                    <a:lnTo>
                      <a:pt x="129" y="67"/>
                    </a:lnTo>
                    <a:lnTo>
                      <a:pt x="131" y="67"/>
                    </a:lnTo>
                    <a:lnTo>
                      <a:pt x="134" y="68"/>
                    </a:lnTo>
                    <a:lnTo>
                      <a:pt x="135" y="68"/>
                    </a:lnTo>
                    <a:lnTo>
                      <a:pt x="138" y="70"/>
                    </a:lnTo>
                    <a:lnTo>
                      <a:pt x="140" y="70"/>
                    </a:lnTo>
                    <a:lnTo>
                      <a:pt x="143" y="71"/>
                    </a:lnTo>
                    <a:lnTo>
                      <a:pt x="144" y="71"/>
                    </a:lnTo>
                    <a:lnTo>
                      <a:pt x="147" y="73"/>
                    </a:lnTo>
                    <a:lnTo>
                      <a:pt x="149" y="73"/>
                    </a:lnTo>
                    <a:lnTo>
                      <a:pt x="152" y="74"/>
                    </a:lnTo>
                    <a:lnTo>
                      <a:pt x="155" y="74"/>
                    </a:lnTo>
                    <a:lnTo>
                      <a:pt x="156" y="76"/>
                    </a:lnTo>
                    <a:lnTo>
                      <a:pt x="159" y="76"/>
                    </a:lnTo>
                    <a:lnTo>
                      <a:pt x="161" y="77"/>
                    </a:lnTo>
                    <a:lnTo>
                      <a:pt x="164" y="77"/>
                    </a:lnTo>
                    <a:lnTo>
                      <a:pt x="165" y="79"/>
                    </a:lnTo>
                    <a:lnTo>
                      <a:pt x="168" y="79"/>
                    </a:lnTo>
                    <a:lnTo>
                      <a:pt x="170" y="80"/>
                    </a:lnTo>
                    <a:lnTo>
                      <a:pt x="173" y="80"/>
                    </a:lnTo>
                    <a:lnTo>
                      <a:pt x="175" y="80"/>
                    </a:lnTo>
                    <a:lnTo>
                      <a:pt x="178" y="82"/>
                    </a:lnTo>
                    <a:lnTo>
                      <a:pt x="179" y="82"/>
                    </a:lnTo>
                    <a:lnTo>
                      <a:pt x="182" y="83"/>
                    </a:lnTo>
                    <a:lnTo>
                      <a:pt x="184" y="83"/>
                    </a:lnTo>
                    <a:lnTo>
                      <a:pt x="187" y="85"/>
                    </a:lnTo>
                    <a:lnTo>
                      <a:pt x="190" y="85"/>
                    </a:lnTo>
                    <a:lnTo>
                      <a:pt x="191" y="86"/>
                    </a:lnTo>
                    <a:lnTo>
                      <a:pt x="194" y="86"/>
                    </a:lnTo>
                    <a:lnTo>
                      <a:pt x="196" y="86"/>
                    </a:lnTo>
                    <a:lnTo>
                      <a:pt x="199" y="88"/>
                    </a:lnTo>
                    <a:lnTo>
                      <a:pt x="200" y="88"/>
                    </a:lnTo>
                    <a:lnTo>
                      <a:pt x="203" y="89"/>
                    </a:lnTo>
                    <a:lnTo>
                      <a:pt x="205" y="89"/>
                    </a:lnTo>
                    <a:lnTo>
                      <a:pt x="208" y="89"/>
                    </a:lnTo>
                    <a:lnTo>
                      <a:pt x="209" y="91"/>
                    </a:lnTo>
                    <a:lnTo>
                      <a:pt x="212" y="91"/>
                    </a:lnTo>
                    <a:lnTo>
                      <a:pt x="214" y="92"/>
                    </a:lnTo>
                    <a:lnTo>
                      <a:pt x="217" y="92"/>
                    </a:lnTo>
                    <a:lnTo>
                      <a:pt x="218" y="92"/>
                    </a:lnTo>
                    <a:lnTo>
                      <a:pt x="221" y="94"/>
                    </a:lnTo>
                    <a:lnTo>
                      <a:pt x="224" y="94"/>
                    </a:lnTo>
                    <a:lnTo>
                      <a:pt x="226" y="95"/>
                    </a:lnTo>
                    <a:lnTo>
                      <a:pt x="229" y="95"/>
                    </a:lnTo>
                    <a:lnTo>
                      <a:pt x="230" y="95"/>
                    </a:lnTo>
                    <a:lnTo>
                      <a:pt x="233" y="97"/>
                    </a:lnTo>
                    <a:lnTo>
                      <a:pt x="235" y="97"/>
                    </a:lnTo>
                    <a:lnTo>
                      <a:pt x="238" y="98"/>
                    </a:lnTo>
                    <a:lnTo>
                      <a:pt x="239" y="98"/>
                    </a:lnTo>
                    <a:lnTo>
                      <a:pt x="242" y="98"/>
                    </a:lnTo>
                    <a:lnTo>
                      <a:pt x="244" y="100"/>
                    </a:lnTo>
                    <a:lnTo>
                      <a:pt x="247" y="100"/>
                    </a:lnTo>
                    <a:lnTo>
                      <a:pt x="250" y="100"/>
                    </a:lnTo>
                    <a:lnTo>
                      <a:pt x="251" y="101"/>
                    </a:lnTo>
                    <a:lnTo>
                      <a:pt x="254" y="101"/>
                    </a:lnTo>
                    <a:lnTo>
                      <a:pt x="256" y="101"/>
                    </a:lnTo>
                    <a:lnTo>
                      <a:pt x="259" y="103"/>
                    </a:lnTo>
                    <a:lnTo>
                      <a:pt x="260" y="103"/>
                    </a:lnTo>
                    <a:lnTo>
                      <a:pt x="263" y="104"/>
                    </a:lnTo>
                    <a:lnTo>
                      <a:pt x="265" y="104"/>
                    </a:lnTo>
                    <a:lnTo>
                      <a:pt x="268" y="104"/>
                    </a:lnTo>
                    <a:lnTo>
                      <a:pt x="269" y="106"/>
                    </a:lnTo>
                    <a:lnTo>
                      <a:pt x="272" y="106"/>
                    </a:lnTo>
                    <a:lnTo>
                      <a:pt x="275" y="106"/>
                    </a:lnTo>
                    <a:lnTo>
                      <a:pt x="277" y="107"/>
                    </a:lnTo>
                    <a:lnTo>
                      <a:pt x="280" y="107"/>
                    </a:lnTo>
                    <a:lnTo>
                      <a:pt x="281" y="107"/>
                    </a:lnTo>
                    <a:lnTo>
                      <a:pt x="284" y="107"/>
                    </a:lnTo>
                    <a:lnTo>
                      <a:pt x="286" y="109"/>
                    </a:lnTo>
                    <a:lnTo>
                      <a:pt x="289" y="109"/>
                    </a:lnTo>
                    <a:lnTo>
                      <a:pt x="290" y="109"/>
                    </a:lnTo>
                    <a:lnTo>
                      <a:pt x="293" y="110"/>
                    </a:lnTo>
                    <a:lnTo>
                      <a:pt x="296" y="110"/>
                    </a:lnTo>
                    <a:lnTo>
                      <a:pt x="298" y="110"/>
                    </a:lnTo>
                    <a:lnTo>
                      <a:pt x="301" y="112"/>
                    </a:lnTo>
                    <a:lnTo>
                      <a:pt x="302" y="112"/>
                    </a:lnTo>
                    <a:lnTo>
                      <a:pt x="305" y="112"/>
                    </a:lnTo>
                    <a:lnTo>
                      <a:pt x="307" y="113"/>
                    </a:lnTo>
                    <a:lnTo>
                      <a:pt x="310" y="113"/>
                    </a:lnTo>
                    <a:lnTo>
                      <a:pt x="313" y="113"/>
                    </a:lnTo>
                    <a:lnTo>
                      <a:pt x="315" y="113"/>
                    </a:lnTo>
                    <a:lnTo>
                      <a:pt x="318" y="115"/>
                    </a:lnTo>
                    <a:lnTo>
                      <a:pt x="319" y="115"/>
                    </a:lnTo>
                    <a:lnTo>
                      <a:pt x="322" y="115"/>
                    </a:lnTo>
                    <a:lnTo>
                      <a:pt x="324" y="116"/>
                    </a:lnTo>
                    <a:lnTo>
                      <a:pt x="327" y="116"/>
                    </a:lnTo>
                    <a:lnTo>
                      <a:pt x="328" y="116"/>
                    </a:lnTo>
                    <a:lnTo>
                      <a:pt x="331" y="116"/>
                    </a:lnTo>
                    <a:lnTo>
                      <a:pt x="333" y="118"/>
                    </a:lnTo>
                    <a:lnTo>
                      <a:pt x="336" y="118"/>
                    </a:lnTo>
                    <a:lnTo>
                      <a:pt x="339" y="118"/>
                    </a:lnTo>
                    <a:lnTo>
                      <a:pt x="340" y="119"/>
                    </a:lnTo>
                    <a:lnTo>
                      <a:pt x="343" y="119"/>
                    </a:lnTo>
                    <a:lnTo>
                      <a:pt x="345" y="119"/>
                    </a:lnTo>
                    <a:lnTo>
                      <a:pt x="348" y="119"/>
                    </a:lnTo>
                    <a:lnTo>
                      <a:pt x="349" y="121"/>
                    </a:lnTo>
                    <a:lnTo>
                      <a:pt x="352" y="121"/>
                    </a:lnTo>
                    <a:lnTo>
                      <a:pt x="354" y="121"/>
                    </a:lnTo>
                    <a:lnTo>
                      <a:pt x="357" y="121"/>
                    </a:lnTo>
                    <a:lnTo>
                      <a:pt x="358" y="122"/>
                    </a:lnTo>
                    <a:lnTo>
                      <a:pt x="361" y="122"/>
                    </a:lnTo>
                    <a:lnTo>
                      <a:pt x="364" y="122"/>
                    </a:lnTo>
                    <a:lnTo>
                      <a:pt x="366" y="122"/>
                    </a:lnTo>
                    <a:lnTo>
                      <a:pt x="369" y="124"/>
                    </a:lnTo>
                    <a:lnTo>
                      <a:pt x="370" y="124"/>
                    </a:lnTo>
                    <a:lnTo>
                      <a:pt x="373" y="124"/>
                    </a:lnTo>
                    <a:lnTo>
                      <a:pt x="375" y="125"/>
                    </a:lnTo>
                    <a:lnTo>
                      <a:pt x="378" y="125"/>
                    </a:lnTo>
                    <a:lnTo>
                      <a:pt x="379" y="125"/>
                    </a:lnTo>
                    <a:lnTo>
                      <a:pt x="382" y="125"/>
                    </a:lnTo>
                    <a:lnTo>
                      <a:pt x="384" y="127"/>
                    </a:lnTo>
                    <a:lnTo>
                      <a:pt x="387" y="127"/>
                    </a:lnTo>
                    <a:lnTo>
                      <a:pt x="388" y="127"/>
                    </a:lnTo>
                    <a:lnTo>
                      <a:pt x="391" y="127"/>
                    </a:lnTo>
                    <a:lnTo>
                      <a:pt x="393" y="128"/>
                    </a:lnTo>
                    <a:lnTo>
                      <a:pt x="396" y="128"/>
                    </a:lnTo>
                    <a:lnTo>
                      <a:pt x="399" y="128"/>
                    </a:lnTo>
                    <a:lnTo>
                      <a:pt x="400" y="128"/>
                    </a:lnTo>
                    <a:lnTo>
                      <a:pt x="403" y="130"/>
                    </a:lnTo>
                    <a:lnTo>
                      <a:pt x="405" y="130"/>
                    </a:lnTo>
                    <a:lnTo>
                      <a:pt x="408" y="130"/>
                    </a:lnTo>
                    <a:lnTo>
                      <a:pt x="409" y="130"/>
                    </a:lnTo>
                    <a:lnTo>
                      <a:pt x="412" y="131"/>
                    </a:lnTo>
                    <a:lnTo>
                      <a:pt x="414" y="131"/>
                    </a:lnTo>
                    <a:lnTo>
                      <a:pt x="417" y="131"/>
                    </a:lnTo>
                    <a:lnTo>
                      <a:pt x="418" y="131"/>
                    </a:lnTo>
                    <a:lnTo>
                      <a:pt x="421" y="133"/>
                    </a:lnTo>
                    <a:lnTo>
                      <a:pt x="423" y="133"/>
                    </a:lnTo>
                    <a:lnTo>
                      <a:pt x="426" y="133"/>
                    </a:lnTo>
                    <a:lnTo>
                      <a:pt x="427" y="133"/>
                    </a:lnTo>
                    <a:lnTo>
                      <a:pt x="430" y="133"/>
                    </a:lnTo>
                    <a:lnTo>
                      <a:pt x="433" y="134"/>
                    </a:lnTo>
                    <a:lnTo>
                      <a:pt x="435" y="134"/>
                    </a:lnTo>
                    <a:lnTo>
                      <a:pt x="438" y="134"/>
                    </a:lnTo>
                    <a:lnTo>
                      <a:pt x="439" y="134"/>
                    </a:lnTo>
                    <a:lnTo>
                      <a:pt x="442" y="136"/>
                    </a:lnTo>
                    <a:lnTo>
                      <a:pt x="444" y="136"/>
                    </a:lnTo>
                    <a:lnTo>
                      <a:pt x="447" y="136"/>
                    </a:lnTo>
                    <a:lnTo>
                      <a:pt x="448" y="136"/>
                    </a:lnTo>
                    <a:lnTo>
                      <a:pt x="451" y="137"/>
                    </a:lnTo>
                    <a:lnTo>
                      <a:pt x="453" y="137"/>
                    </a:lnTo>
                    <a:lnTo>
                      <a:pt x="456" y="137"/>
                    </a:lnTo>
                    <a:lnTo>
                      <a:pt x="458" y="137"/>
                    </a:lnTo>
                    <a:lnTo>
                      <a:pt x="461" y="137"/>
                    </a:lnTo>
                    <a:lnTo>
                      <a:pt x="462" y="139"/>
                    </a:lnTo>
                    <a:lnTo>
                      <a:pt x="465" y="139"/>
                    </a:lnTo>
                    <a:lnTo>
                      <a:pt x="468" y="139"/>
                    </a:lnTo>
                    <a:lnTo>
                      <a:pt x="470" y="139"/>
                    </a:lnTo>
                    <a:lnTo>
                      <a:pt x="473" y="139"/>
                    </a:lnTo>
                    <a:lnTo>
                      <a:pt x="474" y="140"/>
                    </a:lnTo>
                    <a:lnTo>
                      <a:pt x="477" y="140"/>
                    </a:lnTo>
                    <a:lnTo>
                      <a:pt x="479" y="140"/>
                    </a:lnTo>
                    <a:lnTo>
                      <a:pt x="482" y="140"/>
                    </a:lnTo>
                    <a:lnTo>
                      <a:pt x="483" y="142"/>
                    </a:lnTo>
                    <a:lnTo>
                      <a:pt x="486" y="142"/>
                    </a:lnTo>
                    <a:lnTo>
                      <a:pt x="488" y="142"/>
                    </a:lnTo>
                    <a:lnTo>
                      <a:pt x="491" y="142"/>
                    </a:lnTo>
                    <a:lnTo>
                      <a:pt x="492" y="142"/>
                    </a:lnTo>
                    <a:lnTo>
                      <a:pt x="495" y="143"/>
                    </a:lnTo>
                    <a:lnTo>
                      <a:pt x="497" y="143"/>
                    </a:lnTo>
                    <a:lnTo>
                      <a:pt x="500" y="143"/>
                    </a:lnTo>
                    <a:lnTo>
                      <a:pt x="503" y="143"/>
                    </a:lnTo>
                    <a:lnTo>
                      <a:pt x="504" y="143"/>
                    </a:lnTo>
                    <a:lnTo>
                      <a:pt x="507" y="145"/>
                    </a:lnTo>
                    <a:lnTo>
                      <a:pt x="509" y="145"/>
                    </a:lnTo>
                    <a:lnTo>
                      <a:pt x="512" y="145"/>
                    </a:lnTo>
                    <a:lnTo>
                      <a:pt x="513" y="145"/>
                    </a:lnTo>
                    <a:lnTo>
                      <a:pt x="516" y="145"/>
                    </a:lnTo>
                    <a:lnTo>
                      <a:pt x="518" y="146"/>
                    </a:lnTo>
                    <a:lnTo>
                      <a:pt x="521" y="146"/>
                    </a:lnTo>
                    <a:lnTo>
                      <a:pt x="522" y="146"/>
                    </a:lnTo>
                    <a:lnTo>
                      <a:pt x="525" y="146"/>
                    </a:lnTo>
                    <a:lnTo>
                      <a:pt x="527" y="146"/>
                    </a:lnTo>
                    <a:lnTo>
                      <a:pt x="530" y="146"/>
                    </a:lnTo>
                    <a:lnTo>
                      <a:pt x="531" y="148"/>
                    </a:lnTo>
                    <a:lnTo>
                      <a:pt x="534" y="148"/>
                    </a:lnTo>
                    <a:lnTo>
                      <a:pt x="537" y="148"/>
                    </a:lnTo>
                    <a:lnTo>
                      <a:pt x="539" y="148"/>
                    </a:lnTo>
                    <a:lnTo>
                      <a:pt x="542" y="148"/>
                    </a:lnTo>
                    <a:lnTo>
                      <a:pt x="543" y="149"/>
                    </a:lnTo>
                    <a:lnTo>
                      <a:pt x="546" y="149"/>
                    </a:lnTo>
                    <a:lnTo>
                      <a:pt x="548" y="149"/>
                    </a:lnTo>
                    <a:lnTo>
                      <a:pt x="551" y="149"/>
                    </a:lnTo>
                    <a:lnTo>
                      <a:pt x="552" y="149"/>
                    </a:lnTo>
                    <a:lnTo>
                      <a:pt x="555" y="149"/>
                    </a:lnTo>
                    <a:lnTo>
                      <a:pt x="557" y="151"/>
                    </a:lnTo>
                    <a:lnTo>
                      <a:pt x="560" y="151"/>
                    </a:lnTo>
                    <a:lnTo>
                      <a:pt x="561" y="151"/>
                    </a:lnTo>
                    <a:lnTo>
                      <a:pt x="564" y="151"/>
                    </a:lnTo>
                    <a:lnTo>
                      <a:pt x="566" y="151"/>
                    </a:lnTo>
                    <a:lnTo>
                      <a:pt x="569" y="152"/>
                    </a:lnTo>
                    <a:lnTo>
                      <a:pt x="572" y="152"/>
                    </a:lnTo>
                    <a:lnTo>
                      <a:pt x="573" y="152"/>
                    </a:lnTo>
                    <a:lnTo>
                      <a:pt x="576" y="152"/>
                    </a:lnTo>
                    <a:lnTo>
                      <a:pt x="578" y="152"/>
                    </a:lnTo>
                    <a:lnTo>
                      <a:pt x="581" y="152"/>
                    </a:lnTo>
                    <a:lnTo>
                      <a:pt x="582" y="154"/>
                    </a:lnTo>
                    <a:lnTo>
                      <a:pt x="585" y="154"/>
                    </a:lnTo>
                    <a:lnTo>
                      <a:pt x="587" y="154"/>
                    </a:lnTo>
                    <a:lnTo>
                      <a:pt x="590" y="154"/>
                    </a:lnTo>
                    <a:lnTo>
                      <a:pt x="591" y="154"/>
                    </a:lnTo>
                    <a:lnTo>
                      <a:pt x="594" y="154"/>
                    </a:lnTo>
                    <a:lnTo>
                      <a:pt x="596" y="155"/>
                    </a:lnTo>
                    <a:lnTo>
                      <a:pt x="599" y="155"/>
                    </a:lnTo>
                    <a:lnTo>
                      <a:pt x="601" y="155"/>
                    </a:lnTo>
                    <a:lnTo>
                      <a:pt x="604" y="155"/>
                    </a:lnTo>
                    <a:lnTo>
                      <a:pt x="607" y="155"/>
                    </a:lnTo>
                    <a:lnTo>
                      <a:pt x="608" y="157"/>
                    </a:lnTo>
                    <a:lnTo>
                      <a:pt x="611" y="157"/>
                    </a:lnTo>
                    <a:lnTo>
                      <a:pt x="613" y="157"/>
                    </a:lnTo>
                    <a:lnTo>
                      <a:pt x="616" y="157"/>
                    </a:lnTo>
                    <a:lnTo>
                      <a:pt x="617" y="157"/>
                    </a:lnTo>
                    <a:lnTo>
                      <a:pt x="620" y="157"/>
                    </a:lnTo>
                    <a:lnTo>
                      <a:pt x="622" y="158"/>
                    </a:lnTo>
                    <a:lnTo>
                      <a:pt x="625" y="158"/>
                    </a:lnTo>
                    <a:lnTo>
                      <a:pt x="626" y="158"/>
                    </a:lnTo>
                    <a:lnTo>
                      <a:pt x="629" y="158"/>
                    </a:lnTo>
                    <a:lnTo>
                      <a:pt x="631" y="158"/>
                    </a:lnTo>
                    <a:lnTo>
                      <a:pt x="634" y="160"/>
                    </a:lnTo>
                    <a:lnTo>
                      <a:pt x="635" y="160"/>
                    </a:lnTo>
                    <a:lnTo>
                      <a:pt x="638" y="160"/>
                    </a:lnTo>
                    <a:lnTo>
                      <a:pt x="641" y="160"/>
                    </a:lnTo>
                    <a:lnTo>
                      <a:pt x="643" y="160"/>
                    </a:lnTo>
                    <a:lnTo>
                      <a:pt x="646" y="161"/>
                    </a:lnTo>
                    <a:lnTo>
                      <a:pt x="647" y="161"/>
                    </a:lnTo>
                    <a:lnTo>
                      <a:pt x="650" y="161"/>
                    </a:lnTo>
                    <a:lnTo>
                      <a:pt x="652" y="161"/>
                    </a:lnTo>
                    <a:lnTo>
                      <a:pt x="655" y="161"/>
                    </a:lnTo>
                    <a:lnTo>
                      <a:pt x="656" y="161"/>
                    </a:lnTo>
                    <a:lnTo>
                      <a:pt x="659" y="163"/>
                    </a:lnTo>
                    <a:lnTo>
                      <a:pt x="661" y="163"/>
                    </a:lnTo>
                    <a:lnTo>
                      <a:pt x="664" y="163"/>
                    </a:lnTo>
                    <a:lnTo>
                      <a:pt x="665" y="163"/>
                    </a:lnTo>
                    <a:lnTo>
                      <a:pt x="668" y="163"/>
                    </a:lnTo>
                    <a:lnTo>
                      <a:pt x="670" y="163"/>
                    </a:lnTo>
                    <a:lnTo>
                      <a:pt x="673" y="164"/>
                    </a:lnTo>
                    <a:lnTo>
                      <a:pt x="676" y="164"/>
                    </a:lnTo>
                    <a:lnTo>
                      <a:pt x="677" y="164"/>
                    </a:lnTo>
                    <a:lnTo>
                      <a:pt x="680" y="164"/>
                    </a:lnTo>
                    <a:lnTo>
                      <a:pt x="682" y="164"/>
                    </a:lnTo>
                    <a:lnTo>
                      <a:pt x="685" y="164"/>
                    </a:lnTo>
                    <a:lnTo>
                      <a:pt x="686" y="166"/>
                    </a:lnTo>
                    <a:lnTo>
                      <a:pt x="689" y="166"/>
                    </a:lnTo>
                    <a:lnTo>
                      <a:pt x="691" y="166"/>
                    </a:lnTo>
                    <a:lnTo>
                      <a:pt x="694" y="166"/>
                    </a:lnTo>
                    <a:lnTo>
                      <a:pt x="695" y="166"/>
                    </a:lnTo>
                    <a:lnTo>
                      <a:pt x="698" y="166"/>
                    </a:lnTo>
                    <a:lnTo>
                      <a:pt x="700" y="167"/>
                    </a:lnTo>
                    <a:lnTo>
                      <a:pt x="703" y="167"/>
                    </a:lnTo>
                    <a:lnTo>
                      <a:pt x="704" y="167"/>
                    </a:lnTo>
                    <a:lnTo>
                      <a:pt x="707" y="167"/>
                    </a:lnTo>
                    <a:lnTo>
                      <a:pt x="710" y="167"/>
                    </a:lnTo>
                    <a:lnTo>
                      <a:pt x="712" y="167"/>
                    </a:lnTo>
                    <a:lnTo>
                      <a:pt x="715" y="167"/>
                    </a:lnTo>
                    <a:lnTo>
                      <a:pt x="716" y="169"/>
                    </a:lnTo>
                    <a:lnTo>
                      <a:pt x="719" y="169"/>
                    </a:lnTo>
                    <a:lnTo>
                      <a:pt x="721" y="169"/>
                    </a:lnTo>
                    <a:lnTo>
                      <a:pt x="724" y="169"/>
                    </a:lnTo>
                    <a:lnTo>
                      <a:pt x="725" y="169"/>
                    </a:lnTo>
                    <a:lnTo>
                      <a:pt x="728" y="169"/>
                    </a:lnTo>
                    <a:lnTo>
                      <a:pt x="730" y="169"/>
                    </a:lnTo>
                    <a:lnTo>
                      <a:pt x="733" y="169"/>
                    </a:lnTo>
                    <a:lnTo>
                      <a:pt x="734" y="170"/>
                    </a:lnTo>
                    <a:lnTo>
                      <a:pt x="737" y="170"/>
                    </a:lnTo>
                    <a:lnTo>
                      <a:pt x="739" y="170"/>
                    </a:lnTo>
                    <a:lnTo>
                      <a:pt x="742" y="170"/>
                    </a:lnTo>
                    <a:lnTo>
                      <a:pt x="745" y="170"/>
                    </a:lnTo>
                    <a:lnTo>
                      <a:pt x="747" y="170"/>
                    </a:lnTo>
                    <a:lnTo>
                      <a:pt x="750" y="170"/>
                    </a:lnTo>
                    <a:lnTo>
                      <a:pt x="751" y="172"/>
                    </a:lnTo>
                    <a:lnTo>
                      <a:pt x="754" y="172"/>
                    </a:lnTo>
                    <a:lnTo>
                      <a:pt x="756" y="172"/>
                    </a:lnTo>
                    <a:lnTo>
                      <a:pt x="759" y="172"/>
                    </a:lnTo>
                    <a:lnTo>
                      <a:pt x="760" y="172"/>
                    </a:lnTo>
                    <a:lnTo>
                      <a:pt x="763" y="172"/>
                    </a:lnTo>
                    <a:lnTo>
                      <a:pt x="765" y="172"/>
                    </a:lnTo>
                    <a:lnTo>
                      <a:pt x="768" y="172"/>
                    </a:lnTo>
                    <a:lnTo>
                      <a:pt x="769" y="173"/>
                    </a:lnTo>
                    <a:lnTo>
                      <a:pt x="772" y="173"/>
                    </a:lnTo>
                    <a:lnTo>
                      <a:pt x="774" y="173"/>
                    </a:lnTo>
                    <a:lnTo>
                      <a:pt x="777" y="173"/>
                    </a:lnTo>
                    <a:lnTo>
                      <a:pt x="780" y="173"/>
                    </a:lnTo>
                    <a:lnTo>
                      <a:pt x="781" y="173"/>
                    </a:lnTo>
                    <a:lnTo>
                      <a:pt x="784" y="173"/>
                    </a:lnTo>
                    <a:lnTo>
                      <a:pt x="786" y="175"/>
                    </a:lnTo>
                    <a:lnTo>
                      <a:pt x="789" y="175"/>
                    </a:lnTo>
                    <a:lnTo>
                      <a:pt x="790" y="175"/>
                    </a:lnTo>
                    <a:lnTo>
                      <a:pt x="793" y="175"/>
                    </a:lnTo>
                    <a:lnTo>
                      <a:pt x="795" y="175"/>
                    </a:lnTo>
                    <a:lnTo>
                      <a:pt x="798" y="175"/>
                    </a:lnTo>
                    <a:lnTo>
                      <a:pt x="799" y="175"/>
                    </a:lnTo>
                    <a:lnTo>
                      <a:pt x="802" y="175"/>
                    </a:lnTo>
                    <a:lnTo>
                      <a:pt x="804" y="176"/>
                    </a:lnTo>
                    <a:lnTo>
                      <a:pt x="807" y="176"/>
                    </a:lnTo>
                    <a:lnTo>
                      <a:pt x="808" y="176"/>
                    </a:lnTo>
                    <a:lnTo>
                      <a:pt x="811" y="176"/>
                    </a:lnTo>
                    <a:lnTo>
                      <a:pt x="814" y="176"/>
                    </a:lnTo>
                    <a:lnTo>
                      <a:pt x="816" y="176"/>
                    </a:lnTo>
                    <a:lnTo>
                      <a:pt x="819" y="176"/>
                    </a:lnTo>
                    <a:lnTo>
                      <a:pt x="820" y="178"/>
                    </a:lnTo>
                    <a:lnTo>
                      <a:pt x="823" y="178"/>
                    </a:lnTo>
                    <a:lnTo>
                      <a:pt x="825" y="178"/>
                    </a:lnTo>
                    <a:lnTo>
                      <a:pt x="828" y="178"/>
                    </a:lnTo>
                    <a:lnTo>
                      <a:pt x="829" y="178"/>
                    </a:lnTo>
                    <a:lnTo>
                      <a:pt x="832" y="178"/>
                    </a:lnTo>
                    <a:lnTo>
                      <a:pt x="834" y="178"/>
                    </a:lnTo>
                    <a:lnTo>
                      <a:pt x="837" y="178"/>
                    </a:lnTo>
                    <a:lnTo>
                      <a:pt x="838" y="179"/>
                    </a:lnTo>
                    <a:lnTo>
                      <a:pt x="841" y="179"/>
                    </a:lnTo>
                    <a:lnTo>
                      <a:pt x="843" y="179"/>
                    </a:lnTo>
                    <a:lnTo>
                      <a:pt x="846" y="179"/>
                    </a:lnTo>
                    <a:lnTo>
                      <a:pt x="849" y="179"/>
                    </a:lnTo>
                    <a:lnTo>
                      <a:pt x="850" y="179"/>
                    </a:lnTo>
                    <a:lnTo>
                      <a:pt x="853" y="179"/>
                    </a:lnTo>
                    <a:lnTo>
                      <a:pt x="855" y="181"/>
                    </a:lnTo>
                    <a:lnTo>
                      <a:pt x="858" y="181"/>
                    </a:lnTo>
                    <a:lnTo>
                      <a:pt x="859" y="181"/>
                    </a:lnTo>
                    <a:lnTo>
                      <a:pt x="862" y="181"/>
                    </a:lnTo>
                    <a:lnTo>
                      <a:pt x="864" y="181"/>
                    </a:lnTo>
                    <a:lnTo>
                      <a:pt x="867" y="181"/>
                    </a:lnTo>
                    <a:lnTo>
                      <a:pt x="868" y="181"/>
                    </a:lnTo>
                    <a:lnTo>
                      <a:pt x="871" y="181"/>
                    </a:lnTo>
                    <a:lnTo>
                      <a:pt x="873" y="182"/>
                    </a:lnTo>
                    <a:lnTo>
                      <a:pt x="876" y="182"/>
                    </a:lnTo>
                    <a:lnTo>
                      <a:pt x="877" y="182"/>
                    </a:lnTo>
                    <a:lnTo>
                      <a:pt x="880" y="182"/>
                    </a:lnTo>
                    <a:lnTo>
                      <a:pt x="884" y="182"/>
                    </a:lnTo>
                    <a:lnTo>
                      <a:pt x="885" y="182"/>
                    </a:lnTo>
                    <a:lnTo>
                      <a:pt x="888" y="182"/>
                    </a:lnTo>
                    <a:lnTo>
                      <a:pt x="890" y="184"/>
                    </a:lnTo>
                    <a:lnTo>
                      <a:pt x="893" y="184"/>
                    </a:lnTo>
                    <a:lnTo>
                      <a:pt x="894" y="184"/>
                    </a:lnTo>
                    <a:lnTo>
                      <a:pt x="897" y="184"/>
                    </a:lnTo>
                    <a:lnTo>
                      <a:pt x="899" y="184"/>
                    </a:lnTo>
                    <a:lnTo>
                      <a:pt x="902" y="184"/>
                    </a:lnTo>
                    <a:lnTo>
                      <a:pt x="903" y="184"/>
                    </a:lnTo>
                    <a:lnTo>
                      <a:pt x="906" y="184"/>
                    </a:lnTo>
                    <a:lnTo>
                      <a:pt x="908" y="185"/>
                    </a:lnTo>
                    <a:lnTo>
                      <a:pt x="911" y="185"/>
                    </a:lnTo>
                    <a:lnTo>
                      <a:pt x="912" y="185"/>
                    </a:lnTo>
                    <a:lnTo>
                      <a:pt x="915" y="185"/>
                    </a:lnTo>
                    <a:lnTo>
                      <a:pt x="918" y="185"/>
                    </a:lnTo>
                    <a:lnTo>
                      <a:pt x="920" y="185"/>
                    </a:lnTo>
                    <a:lnTo>
                      <a:pt x="923" y="185"/>
                    </a:lnTo>
                    <a:lnTo>
                      <a:pt x="924" y="185"/>
                    </a:lnTo>
                    <a:lnTo>
                      <a:pt x="927" y="187"/>
                    </a:lnTo>
                    <a:lnTo>
                      <a:pt x="929" y="187"/>
                    </a:lnTo>
                    <a:lnTo>
                      <a:pt x="932" y="187"/>
                    </a:lnTo>
                    <a:lnTo>
                      <a:pt x="933" y="187"/>
                    </a:lnTo>
                    <a:lnTo>
                      <a:pt x="936" y="187"/>
                    </a:lnTo>
                    <a:lnTo>
                      <a:pt x="938" y="187"/>
                    </a:lnTo>
                    <a:lnTo>
                      <a:pt x="941" y="187"/>
                    </a:lnTo>
                    <a:lnTo>
                      <a:pt x="942" y="187"/>
                    </a:lnTo>
                    <a:lnTo>
                      <a:pt x="945" y="189"/>
                    </a:lnTo>
                    <a:lnTo>
                      <a:pt x="947" y="189"/>
                    </a:lnTo>
                    <a:lnTo>
                      <a:pt x="950" y="189"/>
                    </a:lnTo>
                    <a:lnTo>
                      <a:pt x="953" y="189"/>
                    </a:lnTo>
                    <a:lnTo>
                      <a:pt x="954" y="189"/>
                    </a:lnTo>
                    <a:lnTo>
                      <a:pt x="957" y="189"/>
                    </a:lnTo>
                    <a:lnTo>
                      <a:pt x="959" y="189"/>
                    </a:lnTo>
                    <a:lnTo>
                      <a:pt x="962" y="189"/>
                    </a:lnTo>
                    <a:lnTo>
                      <a:pt x="963" y="190"/>
                    </a:lnTo>
                    <a:lnTo>
                      <a:pt x="966" y="190"/>
                    </a:lnTo>
                    <a:lnTo>
                      <a:pt x="968" y="190"/>
                    </a:lnTo>
                    <a:lnTo>
                      <a:pt x="971" y="190"/>
                    </a:lnTo>
                    <a:lnTo>
                      <a:pt x="972" y="190"/>
                    </a:lnTo>
                    <a:lnTo>
                      <a:pt x="975" y="190"/>
                    </a:lnTo>
                    <a:lnTo>
                      <a:pt x="977" y="190"/>
                    </a:lnTo>
                    <a:lnTo>
                      <a:pt x="980" y="190"/>
                    </a:lnTo>
                    <a:lnTo>
                      <a:pt x="981" y="190"/>
                    </a:lnTo>
                    <a:lnTo>
                      <a:pt x="984" y="190"/>
                    </a:lnTo>
                    <a:lnTo>
                      <a:pt x="987" y="192"/>
                    </a:lnTo>
                    <a:lnTo>
                      <a:pt x="989" y="192"/>
                    </a:lnTo>
                    <a:lnTo>
                      <a:pt x="992" y="192"/>
                    </a:lnTo>
                    <a:lnTo>
                      <a:pt x="993" y="192"/>
                    </a:lnTo>
                    <a:lnTo>
                      <a:pt x="996" y="192"/>
                    </a:lnTo>
                    <a:lnTo>
                      <a:pt x="998" y="192"/>
                    </a:lnTo>
                    <a:lnTo>
                      <a:pt x="1001" y="192"/>
                    </a:lnTo>
                    <a:lnTo>
                      <a:pt x="1002" y="192"/>
                    </a:lnTo>
                    <a:lnTo>
                      <a:pt x="1005" y="192"/>
                    </a:lnTo>
                    <a:lnTo>
                      <a:pt x="1007" y="192"/>
                    </a:lnTo>
                    <a:lnTo>
                      <a:pt x="1010" y="193"/>
                    </a:lnTo>
                    <a:lnTo>
                      <a:pt x="1011" y="193"/>
                    </a:lnTo>
                    <a:lnTo>
                      <a:pt x="1014" y="193"/>
                    </a:lnTo>
                    <a:lnTo>
                      <a:pt x="1016" y="193"/>
                    </a:lnTo>
                    <a:lnTo>
                      <a:pt x="1019" y="193"/>
                    </a:lnTo>
                    <a:lnTo>
                      <a:pt x="1022" y="193"/>
                    </a:lnTo>
                    <a:lnTo>
                      <a:pt x="1024" y="193"/>
                    </a:lnTo>
                    <a:lnTo>
                      <a:pt x="1027" y="193"/>
                    </a:lnTo>
                    <a:lnTo>
                      <a:pt x="1028" y="193"/>
                    </a:lnTo>
                    <a:lnTo>
                      <a:pt x="1031" y="195"/>
                    </a:lnTo>
                    <a:lnTo>
                      <a:pt x="1033" y="195"/>
                    </a:lnTo>
                    <a:lnTo>
                      <a:pt x="1036" y="195"/>
                    </a:lnTo>
                    <a:lnTo>
                      <a:pt x="1037" y="195"/>
                    </a:lnTo>
                    <a:lnTo>
                      <a:pt x="1040" y="195"/>
                    </a:lnTo>
                    <a:lnTo>
                      <a:pt x="1042" y="195"/>
                    </a:lnTo>
                    <a:lnTo>
                      <a:pt x="1045" y="195"/>
                    </a:lnTo>
                    <a:lnTo>
                      <a:pt x="1046" y="195"/>
                    </a:lnTo>
                    <a:lnTo>
                      <a:pt x="1049" y="195"/>
                    </a:lnTo>
                    <a:lnTo>
                      <a:pt x="1051" y="195"/>
                    </a:lnTo>
                    <a:lnTo>
                      <a:pt x="1054" y="196"/>
                    </a:lnTo>
                    <a:lnTo>
                      <a:pt x="1057" y="196"/>
                    </a:lnTo>
                    <a:lnTo>
                      <a:pt x="1058" y="196"/>
                    </a:lnTo>
                    <a:lnTo>
                      <a:pt x="1061" y="196"/>
                    </a:lnTo>
                    <a:lnTo>
                      <a:pt x="1063" y="196"/>
                    </a:lnTo>
                    <a:lnTo>
                      <a:pt x="1066" y="196"/>
                    </a:lnTo>
                    <a:lnTo>
                      <a:pt x="1067" y="196"/>
                    </a:lnTo>
                    <a:lnTo>
                      <a:pt x="1070" y="196"/>
                    </a:lnTo>
                    <a:lnTo>
                      <a:pt x="1072" y="196"/>
                    </a:lnTo>
                    <a:lnTo>
                      <a:pt x="1075" y="196"/>
                    </a:lnTo>
                    <a:lnTo>
                      <a:pt x="1076" y="198"/>
                    </a:lnTo>
                    <a:lnTo>
                      <a:pt x="1079" y="198"/>
                    </a:lnTo>
                    <a:lnTo>
                      <a:pt x="1081" y="198"/>
                    </a:lnTo>
                    <a:lnTo>
                      <a:pt x="1084" y="198"/>
                    </a:lnTo>
                    <a:lnTo>
                      <a:pt x="1085" y="198"/>
                    </a:lnTo>
                    <a:lnTo>
                      <a:pt x="1088" y="198"/>
                    </a:lnTo>
                    <a:lnTo>
                      <a:pt x="1091" y="198"/>
                    </a:lnTo>
                    <a:lnTo>
                      <a:pt x="1093" y="198"/>
                    </a:lnTo>
                    <a:lnTo>
                      <a:pt x="1096" y="198"/>
                    </a:lnTo>
                    <a:lnTo>
                      <a:pt x="1097" y="198"/>
                    </a:lnTo>
                    <a:lnTo>
                      <a:pt x="1100" y="199"/>
                    </a:lnTo>
                    <a:lnTo>
                      <a:pt x="1102" y="199"/>
                    </a:lnTo>
                    <a:lnTo>
                      <a:pt x="1105" y="199"/>
                    </a:lnTo>
                    <a:lnTo>
                      <a:pt x="1106" y="199"/>
                    </a:lnTo>
                    <a:lnTo>
                      <a:pt x="1109" y="199"/>
                    </a:lnTo>
                    <a:lnTo>
                      <a:pt x="1111" y="199"/>
                    </a:lnTo>
                    <a:lnTo>
                      <a:pt x="1114" y="199"/>
                    </a:lnTo>
                    <a:lnTo>
                      <a:pt x="1115" y="199"/>
                    </a:lnTo>
                    <a:lnTo>
                      <a:pt x="1118" y="199"/>
                    </a:lnTo>
                    <a:lnTo>
                      <a:pt x="1120" y="199"/>
                    </a:lnTo>
                    <a:lnTo>
                      <a:pt x="1123" y="201"/>
                    </a:lnTo>
                    <a:lnTo>
                      <a:pt x="1126" y="201"/>
                    </a:lnTo>
                    <a:lnTo>
                      <a:pt x="1127" y="201"/>
                    </a:lnTo>
                    <a:lnTo>
                      <a:pt x="1130" y="201"/>
                    </a:lnTo>
                    <a:lnTo>
                      <a:pt x="1132" y="201"/>
                    </a:lnTo>
                    <a:lnTo>
                      <a:pt x="1135" y="201"/>
                    </a:lnTo>
                    <a:lnTo>
                      <a:pt x="1136" y="201"/>
                    </a:lnTo>
                    <a:lnTo>
                      <a:pt x="1139" y="201"/>
                    </a:lnTo>
                    <a:lnTo>
                      <a:pt x="1141" y="201"/>
                    </a:lnTo>
                    <a:lnTo>
                      <a:pt x="1144" y="201"/>
                    </a:lnTo>
                    <a:lnTo>
                      <a:pt x="1145" y="202"/>
                    </a:lnTo>
                    <a:lnTo>
                      <a:pt x="1148" y="202"/>
                    </a:lnTo>
                    <a:lnTo>
                      <a:pt x="1150" y="202"/>
                    </a:lnTo>
                    <a:lnTo>
                      <a:pt x="1153" y="202"/>
                    </a:lnTo>
                    <a:lnTo>
                      <a:pt x="1154" y="202"/>
                    </a:lnTo>
                    <a:lnTo>
                      <a:pt x="1157" y="202"/>
                    </a:lnTo>
                    <a:lnTo>
                      <a:pt x="1160" y="202"/>
                    </a:lnTo>
                    <a:lnTo>
                      <a:pt x="1162" y="202"/>
                    </a:lnTo>
                    <a:lnTo>
                      <a:pt x="1165" y="202"/>
                    </a:lnTo>
                    <a:lnTo>
                      <a:pt x="1167" y="202"/>
                    </a:lnTo>
                    <a:lnTo>
                      <a:pt x="1170" y="202"/>
                    </a:lnTo>
                    <a:lnTo>
                      <a:pt x="1171" y="204"/>
                    </a:lnTo>
                    <a:lnTo>
                      <a:pt x="1174" y="204"/>
                    </a:lnTo>
                    <a:lnTo>
                      <a:pt x="1176" y="204"/>
                    </a:lnTo>
                    <a:lnTo>
                      <a:pt x="1179" y="204"/>
                    </a:lnTo>
                    <a:lnTo>
                      <a:pt x="1180" y="204"/>
                    </a:lnTo>
                    <a:lnTo>
                      <a:pt x="1183" y="204"/>
                    </a:lnTo>
                    <a:lnTo>
                      <a:pt x="1185" y="204"/>
                    </a:lnTo>
                    <a:lnTo>
                      <a:pt x="1188" y="204"/>
                    </a:lnTo>
                    <a:lnTo>
                      <a:pt x="1189" y="204"/>
                    </a:lnTo>
                    <a:lnTo>
                      <a:pt x="1192" y="204"/>
                    </a:lnTo>
                    <a:lnTo>
                      <a:pt x="1195" y="205"/>
                    </a:lnTo>
                    <a:lnTo>
                      <a:pt x="1197" y="205"/>
                    </a:lnTo>
                    <a:lnTo>
                      <a:pt x="1200" y="205"/>
                    </a:lnTo>
                    <a:lnTo>
                      <a:pt x="1201" y="205"/>
                    </a:lnTo>
                    <a:lnTo>
                      <a:pt x="1204" y="205"/>
                    </a:lnTo>
                    <a:lnTo>
                      <a:pt x="1206" y="205"/>
                    </a:lnTo>
                    <a:lnTo>
                      <a:pt x="1209" y="205"/>
                    </a:lnTo>
                    <a:lnTo>
                      <a:pt x="1210" y="205"/>
                    </a:lnTo>
                    <a:lnTo>
                      <a:pt x="1213" y="205"/>
                    </a:lnTo>
                    <a:lnTo>
                      <a:pt x="1215" y="205"/>
                    </a:lnTo>
                    <a:lnTo>
                      <a:pt x="1218" y="205"/>
                    </a:lnTo>
                    <a:lnTo>
                      <a:pt x="1219" y="207"/>
                    </a:lnTo>
                    <a:lnTo>
                      <a:pt x="1222" y="207"/>
                    </a:lnTo>
                    <a:lnTo>
                      <a:pt x="1224" y="207"/>
                    </a:lnTo>
                    <a:lnTo>
                      <a:pt x="1227" y="207"/>
                    </a:lnTo>
                    <a:lnTo>
                      <a:pt x="1230" y="207"/>
                    </a:lnTo>
                    <a:lnTo>
                      <a:pt x="1231" y="207"/>
                    </a:lnTo>
                    <a:lnTo>
                      <a:pt x="1234" y="207"/>
                    </a:lnTo>
                    <a:lnTo>
                      <a:pt x="1236" y="207"/>
                    </a:lnTo>
                    <a:lnTo>
                      <a:pt x="1239" y="207"/>
                    </a:lnTo>
                    <a:lnTo>
                      <a:pt x="1240" y="207"/>
                    </a:lnTo>
                    <a:lnTo>
                      <a:pt x="1243" y="207"/>
                    </a:lnTo>
                    <a:lnTo>
                      <a:pt x="1245" y="207"/>
                    </a:lnTo>
                    <a:lnTo>
                      <a:pt x="1248" y="208"/>
                    </a:lnTo>
                    <a:lnTo>
                      <a:pt x="1249" y="208"/>
                    </a:lnTo>
                    <a:lnTo>
                      <a:pt x="1252" y="208"/>
                    </a:lnTo>
                    <a:lnTo>
                      <a:pt x="1254" y="208"/>
                    </a:lnTo>
                    <a:lnTo>
                      <a:pt x="1257" y="208"/>
                    </a:lnTo>
                    <a:lnTo>
                      <a:pt x="1258" y="208"/>
                    </a:lnTo>
                    <a:lnTo>
                      <a:pt x="1261" y="208"/>
                    </a:lnTo>
                    <a:lnTo>
                      <a:pt x="1264" y="208"/>
                    </a:lnTo>
                    <a:lnTo>
                      <a:pt x="1266" y="208"/>
                    </a:lnTo>
                    <a:lnTo>
                      <a:pt x="1269" y="208"/>
                    </a:lnTo>
                    <a:lnTo>
                      <a:pt x="1270" y="208"/>
                    </a:lnTo>
                    <a:lnTo>
                      <a:pt x="1273" y="208"/>
                    </a:lnTo>
                    <a:lnTo>
                      <a:pt x="1275" y="208"/>
                    </a:lnTo>
                    <a:lnTo>
                      <a:pt x="1278" y="210"/>
                    </a:lnTo>
                    <a:lnTo>
                      <a:pt x="1279" y="210"/>
                    </a:lnTo>
                    <a:lnTo>
                      <a:pt x="1282" y="210"/>
                    </a:lnTo>
                    <a:lnTo>
                      <a:pt x="1284" y="210"/>
                    </a:lnTo>
                    <a:lnTo>
                      <a:pt x="1287" y="210"/>
                    </a:lnTo>
                    <a:lnTo>
                      <a:pt x="1288" y="210"/>
                    </a:lnTo>
                    <a:lnTo>
                      <a:pt x="1291" y="210"/>
                    </a:lnTo>
                    <a:lnTo>
                      <a:pt x="1293" y="210"/>
                    </a:lnTo>
                    <a:lnTo>
                      <a:pt x="1296" y="210"/>
                    </a:lnTo>
                    <a:lnTo>
                      <a:pt x="1299" y="210"/>
                    </a:lnTo>
                    <a:lnTo>
                      <a:pt x="1300" y="210"/>
                    </a:lnTo>
                    <a:lnTo>
                      <a:pt x="1303" y="210"/>
                    </a:lnTo>
                    <a:lnTo>
                      <a:pt x="1305" y="211"/>
                    </a:lnTo>
                    <a:lnTo>
                      <a:pt x="1308" y="211"/>
                    </a:lnTo>
                    <a:lnTo>
                      <a:pt x="1310" y="211"/>
                    </a:lnTo>
                    <a:lnTo>
                      <a:pt x="1313" y="211"/>
                    </a:lnTo>
                    <a:lnTo>
                      <a:pt x="1314" y="211"/>
                    </a:lnTo>
                    <a:lnTo>
                      <a:pt x="1317" y="211"/>
                    </a:lnTo>
                    <a:lnTo>
                      <a:pt x="1319" y="211"/>
                    </a:lnTo>
                    <a:lnTo>
                      <a:pt x="1322" y="211"/>
                    </a:lnTo>
                    <a:lnTo>
                      <a:pt x="1323" y="211"/>
                    </a:lnTo>
                    <a:lnTo>
                      <a:pt x="1326" y="211"/>
                    </a:lnTo>
                    <a:lnTo>
                      <a:pt x="1328" y="211"/>
                    </a:lnTo>
                    <a:lnTo>
                      <a:pt x="1331" y="211"/>
                    </a:lnTo>
                    <a:lnTo>
                      <a:pt x="1334" y="213"/>
                    </a:lnTo>
                    <a:lnTo>
                      <a:pt x="1335" y="213"/>
                    </a:lnTo>
                    <a:lnTo>
                      <a:pt x="1338" y="213"/>
                    </a:lnTo>
                    <a:lnTo>
                      <a:pt x="1340" y="213"/>
                    </a:lnTo>
                    <a:lnTo>
                      <a:pt x="1343" y="213"/>
                    </a:lnTo>
                    <a:lnTo>
                      <a:pt x="1344" y="213"/>
                    </a:lnTo>
                    <a:lnTo>
                      <a:pt x="1347" y="213"/>
                    </a:lnTo>
                    <a:lnTo>
                      <a:pt x="1349" y="213"/>
                    </a:lnTo>
                    <a:lnTo>
                      <a:pt x="1352" y="213"/>
                    </a:lnTo>
                    <a:lnTo>
                      <a:pt x="1353" y="213"/>
                    </a:lnTo>
                    <a:lnTo>
                      <a:pt x="1356" y="213"/>
                    </a:lnTo>
                    <a:lnTo>
                      <a:pt x="1358" y="214"/>
                    </a:lnTo>
                    <a:lnTo>
                      <a:pt x="1361" y="214"/>
                    </a:lnTo>
                    <a:lnTo>
                      <a:pt x="1362" y="214"/>
                    </a:lnTo>
                    <a:lnTo>
                      <a:pt x="1365" y="214"/>
                    </a:lnTo>
                    <a:lnTo>
                      <a:pt x="1368" y="214"/>
                    </a:lnTo>
                    <a:lnTo>
                      <a:pt x="1370" y="214"/>
                    </a:lnTo>
                    <a:lnTo>
                      <a:pt x="1373" y="214"/>
                    </a:lnTo>
                    <a:lnTo>
                      <a:pt x="1374" y="214"/>
                    </a:lnTo>
                    <a:lnTo>
                      <a:pt x="1377" y="214"/>
                    </a:lnTo>
                    <a:lnTo>
                      <a:pt x="1379" y="214"/>
                    </a:lnTo>
                    <a:lnTo>
                      <a:pt x="1382" y="214"/>
                    </a:lnTo>
                    <a:lnTo>
                      <a:pt x="1383" y="214"/>
                    </a:lnTo>
                    <a:lnTo>
                      <a:pt x="1386" y="216"/>
                    </a:lnTo>
                    <a:lnTo>
                      <a:pt x="1388" y="216"/>
                    </a:lnTo>
                    <a:lnTo>
                      <a:pt x="1391" y="216"/>
                    </a:lnTo>
                    <a:lnTo>
                      <a:pt x="1392" y="216"/>
                    </a:lnTo>
                    <a:lnTo>
                      <a:pt x="1395" y="216"/>
                    </a:lnTo>
                    <a:lnTo>
                      <a:pt x="1397" y="216"/>
                    </a:lnTo>
                    <a:lnTo>
                      <a:pt x="1400" y="216"/>
                    </a:lnTo>
                    <a:lnTo>
                      <a:pt x="1403" y="216"/>
                    </a:lnTo>
                    <a:lnTo>
                      <a:pt x="1404" y="216"/>
                    </a:lnTo>
                    <a:lnTo>
                      <a:pt x="1407" y="216"/>
                    </a:lnTo>
                    <a:lnTo>
                      <a:pt x="1409" y="216"/>
                    </a:lnTo>
                    <a:lnTo>
                      <a:pt x="1412" y="216"/>
                    </a:lnTo>
                    <a:lnTo>
                      <a:pt x="1413" y="216"/>
                    </a:lnTo>
                    <a:lnTo>
                      <a:pt x="1416" y="216"/>
                    </a:lnTo>
                    <a:lnTo>
                      <a:pt x="1418" y="217"/>
                    </a:lnTo>
                    <a:lnTo>
                      <a:pt x="1421" y="217"/>
                    </a:lnTo>
                    <a:lnTo>
                      <a:pt x="1422" y="217"/>
                    </a:lnTo>
                    <a:lnTo>
                      <a:pt x="1425" y="217"/>
                    </a:lnTo>
                    <a:lnTo>
                      <a:pt x="1427" y="217"/>
                    </a:lnTo>
                    <a:lnTo>
                      <a:pt x="1430" y="217"/>
                    </a:lnTo>
                    <a:lnTo>
                      <a:pt x="1431" y="217"/>
                    </a:lnTo>
                    <a:lnTo>
                      <a:pt x="1434" y="217"/>
                    </a:lnTo>
                    <a:lnTo>
                      <a:pt x="1437" y="217"/>
                    </a:lnTo>
                    <a:lnTo>
                      <a:pt x="1439" y="217"/>
                    </a:lnTo>
                    <a:lnTo>
                      <a:pt x="1442" y="217"/>
                    </a:lnTo>
                    <a:lnTo>
                      <a:pt x="1443" y="217"/>
                    </a:lnTo>
                    <a:lnTo>
                      <a:pt x="1446" y="217"/>
                    </a:lnTo>
                    <a:lnTo>
                      <a:pt x="1448" y="217"/>
                    </a:lnTo>
                    <a:lnTo>
                      <a:pt x="1451" y="217"/>
                    </a:lnTo>
                    <a:lnTo>
                      <a:pt x="1453" y="219"/>
                    </a:lnTo>
                    <a:lnTo>
                      <a:pt x="1456" y="219"/>
                    </a:lnTo>
                    <a:lnTo>
                      <a:pt x="1457" y="219"/>
                    </a:lnTo>
                    <a:lnTo>
                      <a:pt x="1460" y="219"/>
                    </a:lnTo>
                    <a:lnTo>
                      <a:pt x="1462" y="219"/>
                    </a:lnTo>
                    <a:lnTo>
                      <a:pt x="1465" y="219"/>
                    </a:lnTo>
                    <a:lnTo>
                      <a:pt x="1466" y="219"/>
                    </a:lnTo>
                    <a:lnTo>
                      <a:pt x="1469" y="219"/>
                    </a:lnTo>
                    <a:lnTo>
                      <a:pt x="1472" y="219"/>
                    </a:lnTo>
                    <a:lnTo>
                      <a:pt x="1474" y="219"/>
                    </a:lnTo>
                    <a:lnTo>
                      <a:pt x="1477" y="219"/>
                    </a:lnTo>
                    <a:lnTo>
                      <a:pt x="1478" y="219"/>
                    </a:lnTo>
                    <a:lnTo>
                      <a:pt x="1481" y="219"/>
                    </a:lnTo>
                    <a:lnTo>
                      <a:pt x="1483" y="219"/>
                    </a:lnTo>
                    <a:lnTo>
                      <a:pt x="1486" y="220"/>
                    </a:lnTo>
                    <a:lnTo>
                      <a:pt x="1487" y="220"/>
                    </a:lnTo>
                    <a:lnTo>
                      <a:pt x="1490" y="220"/>
                    </a:lnTo>
                    <a:lnTo>
                      <a:pt x="1492" y="220"/>
                    </a:lnTo>
                    <a:lnTo>
                      <a:pt x="1495" y="220"/>
                    </a:lnTo>
                    <a:lnTo>
                      <a:pt x="1498" y="220"/>
                    </a:lnTo>
                    <a:lnTo>
                      <a:pt x="1499" y="220"/>
                    </a:lnTo>
                    <a:lnTo>
                      <a:pt x="1502" y="220"/>
                    </a:lnTo>
                    <a:lnTo>
                      <a:pt x="1504" y="220"/>
                    </a:lnTo>
                    <a:lnTo>
                      <a:pt x="1507" y="220"/>
                    </a:lnTo>
                    <a:lnTo>
                      <a:pt x="1508" y="220"/>
                    </a:lnTo>
                    <a:lnTo>
                      <a:pt x="1511" y="220"/>
                    </a:lnTo>
                    <a:lnTo>
                      <a:pt x="1513" y="222"/>
                    </a:lnTo>
                    <a:lnTo>
                      <a:pt x="1516" y="222"/>
                    </a:lnTo>
                    <a:lnTo>
                      <a:pt x="1517" y="222"/>
                    </a:lnTo>
                    <a:lnTo>
                      <a:pt x="1520" y="222"/>
                    </a:lnTo>
                    <a:lnTo>
                      <a:pt x="1523" y="222"/>
                    </a:lnTo>
                    <a:lnTo>
                      <a:pt x="1525" y="222"/>
                    </a:lnTo>
                    <a:lnTo>
                      <a:pt x="1528" y="222"/>
                    </a:lnTo>
                    <a:lnTo>
                      <a:pt x="1529" y="222"/>
                    </a:lnTo>
                    <a:lnTo>
                      <a:pt x="1532" y="222"/>
                    </a:lnTo>
                    <a:lnTo>
                      <a:pt x="1534" y="222"/>
                    </a:lnTo>
                    <a:lnTo>
                      <a:pt x="1537" y="222"/>
                    </a:lnTo>
                    <a:lnTo>
                      <a:pt x="1540" y="222"/>
                    </a:lnTo>
                    <a:lnTo>
                      <a:pt x="1541" y="223"/>
                    </a:lnTo>
                    <a:lnTo>
                      <a:pt x="1544" y="223"/>
                    </a:lnTo>
                    <a:lnTo>
                      <a:pt x="1546" y="223"/>
                    </a:lnTo>
                    <a:lnTo>
                      <a:pt x="1549" y="223"/>
                    </a:lnTo>
                    <a:lnTo>
                      <a:pt x="1550" y="223"/>
                    </a:lnTo>
                    <a:lnTo>
                      <a:pt x="1553" y="223"/>
                    </a:lnTo>
                    <a:lnTo>
                      <a:pt x="1555" y="223"/>
                    </a:lnTo>
                    <a:lnTo>
                      <a:pt x="1558" y="223"/>
                    </a:lnTo>
                    <a:lnTo>
                      <a:pt x="1561" y="223"/>
                    </a:lnTo>
                    <a:lnTo>
                      <a:pt x="1562" y="223"/>
                    </a:lnTo>
                    <a:lnTo>
                      <a:pt x="1565" y="223"/>
                    </a:lnTo>
                    <a:lnTo>
                      <a:pt x="1567" y="225"/>
                    </a:lnTo>
                    <a:lnTo>
                      <a:pt x="1570" y="225"/>
                    </a:lnTo>
                    <a:lnTo>
                      <a:pt x="1571" y="225"/>
                    </a:lnTo>
                    <a:lnTo>
                      <a:pt x="1574" y="225"/>
                    </a:lnTo>
                    <a:lnTo>
                      <a:pt x="1576" y="225"/>
                    </a:lnTo>
                    <a:lnTo>
                      <a:pt x="1579" y="225"/>
                    </a:lnTo>
                    <a:lnTo>
                      <a:pt x="1580" y="225"/>
                    </a:lnTo>
                    <a:lnTo>
                      <a:pt x="1583" y="225"/>
                    </a:lnTo>
                    <a:lnTo>
                      <a:pt x="1586" y="225"/>
                    </a:lnTo>
                    <a:lnTo>
                      <a:pt x="1588" y="225"/>
                    </a:lnTo>
                    <a:lnTo>
                      <a:pt x="1591" y="225"/>
                    </a:lnTo>
                    <a:lnTo>
                      <a:pt x="1593" y="225"/>
                    </a:lnTo>
                    <a:lnTo>
                      <a:pt x="1596" y="226"/>
                    </a:lnTo>
                    <a:lnTo>
                      <a:pt x="1597" y="226"/>
                    </a:lnTo>
                    <a:lnTo>
                      <a:pt x="1600" y="226"/>
                    </a:lnTo>
                    <a:lnTo>
                      <a:pt x="1602" y="226"/>
                    </a:lnTo>
                    <a:lnTo>
                      <a:pt x="1605" y="226"/>
                    </a:lnTo>
                    <a:lnTo>
                      <a:pt x="1606" y="226"/>
                    </a:lnTo>
                    <a:lnTo>
                      <a:pt x="1609" y="226"/>
                    </a:lnTo>
                    <a:lnTo>
                      <a:pt x="1612" y="226"/>
                    </a:lnTo>
                    <a:lnTo>
                      <a:pt x="1614" y="226"/>
                    </a:lnTo>
                    <a:lnTo>
                      <a:pt x="1617" y="226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64758" name="Freeform 50">
                <a:extLst>
                  <a:ext uri="{FF2B5EF4-FFF2-40B4-BE49-F238E27FC236}">
                    <a16:creationId xmlns:a16="http://schemas.microsoft.com/office/drawing/2014/main" id="{3B577045-CD50-4CED-810B-7A52F29B8C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0" y="3165"/>
                <a:ext cx="234" cy="9"/>
              </a:xfrm>
              <a:custGeom>
                <a:avLst/>
                <a:gdLst>
                  <a:gd name="T0" fmla="*/ 1 w 234"/>
                  <a:gd name="T1" fmla="*/ 0 h 9"/>
                  <a:gd name="T2" fmla="*/ 6 w 234"/>
                  <a:gd name="T3" fmla="*/ 0 h 9"/>
                  <a:gd name="T4" fmla="*/ 10 w 234"/>
                  <a:gd name="T5" fmla="*/ 0 h 9"/>
                  <a:gd name="T6" fmla="*/ 15 w 234"/>
                  <a:gd name="T7" fmla="*/ 2 h 9"/>
                  <a:gd name="T8" fmla="*/ 19 w 234"/>
                  <a:gd name="T9" fmla="*/ 2 h 9"/>
                  <a:gd name="T10" fmla="*/ 24 w 234"/>
                  <a:gd name="T11" fmla="*/ 2 h 9"/>
                  <a:gd name="T12" fmla="*/ 30 w 234"/>
                  <a:gd name="T13" fmla="*/ 2 h 9"/>
                  <a:gd name="T14" fmla="*/ 34 w 234"/>
                  <a:gd name="T15" fmla="*/ 2 h 9"/>
                  <a:gd name="T16" fmla="*/ 39 w 234"/>
                  <a:gd name="T17" fmla="*/ 2 h 9"/>
                  <a:gd name="T18" fmla="*/ 43 w 234"/>
                  <a:gd name="T19" fmla="*/ 2 h 9"/>
                  <a:gd name="T20" fmla="*/ 48 w 234"/>
                  <a:gd name="T21" fmla="*/ 2 h 9"/>
                  <a:gd name="T22" fmla="*/ 52 w 234"/>
                  <a:gd name="T23" fmla="*/ 2 h 9"/>
                  <a:gd name="T24" fmla="*/ 57 w 234"/>
                  <a:gd name="T25" fmla="*/ 2 h 9"/>
                  <a:gd name="T26" fmla="*/ 61 w 234"/>
                  <a:gd name="T27" fmla="*/ 3 h 9"/>
                  <a:gd name="T28" fmla="*/ 66 w 234"/>
                  <a:gd name="T29" fmla="*/ 3 h 9"/>
                  <a:gd name="T30" fmla="*/ 70 w 234"/>
                  <a:gd name="T31" fmla="*/ 3 h 9"/>
                  <a:gd name="T32" fmla="*/ 75 w 234"/>
                  <a:gd name="T33" fmla="*/ 3 h 9"/>
                  <a:gd name="T34" fmla="*/ 79 w 234"/>
                  <a:gd name="T35" fmla="*/ 3 h 9"/>
                  <a:gd name="T36" fmla="*/ 84 w 234"/>
                  <a:gd name="T37" fmla="*/ 3 h 9"/>
                  <a:gd name="T38" fmla="*/ 88 w 234"/>
                  <a:gd name="T39" fmla="*/ 3 h 9"/>
                  <a:gd name="T40" fmla="*/ 93 w 234"/>
                  <a:gd name="T41" fmla="*/ 3 h 9"/>
                  <a:gd name="T42" fmla="*/ 99 w 234"/>
                  <a:gd name="T43" fmla="*/ 3 h 9"/>
                  <a:gd name="T44" fmla="*/ 103 w 234"/>
                  <a:gd name="T45" fmla="*/ 3 h 9"/>
                  <a:gd name="T46" fmla="*/ 108 w 234"/>
                  <a:gd name="T47" fmla="*/ 3 h 9"/>
                  <a:gd name="T48" fmla="*/ 112 w 234"/>
                  <a:gd name="T49" fmla="*/ 5 h 9"/>
                  <a:gd name="T50" fmla="*/ 117 w 234"/>
                  <a:gd name="T51" fmla="*/ 5 h 9"/>
                  <a:gd name="T52" fmla="*/ 122 w 234"/>
                  <a:gd name="T53" fmla="*/ 5 h 9"/>
                  <a:gd name="T54" fmla="*/ 126 w 234"/>
                  <a:gd name="T55" fmla="*/ 5 h 9"/>
                  <a:gd name="T56" fmla="*/ 131 w 234"/>
                  <a:gd name="T57" fmla="*/ 5 h 9"/>
                  <a:gd name="T58" fmla="*/ 135 w 234"/>
                  <a:gd name="T59" fmla="*/ 5 h 9"/>
                  <a:gd name="T60" fmla="*/ 140 w 234"/>
                  <a:gd name="T61" fmla="*/ 5 h 9"/>
                  <a:gd name="T62" fmla="*/ 144 w 234"/>
                  <a:gd name="T63" fmla="*/ 5 h 9"/>
                  <a:gd name="T64" fmla="*/ 149 w 234"/>
                  <a:gd name="T65" fmla="*/ 6 h 9"/>
                  <a:gd name="T66" fmla="*/ 153 w 234"/>
                  <a:gd name="T67" fmla="*/ 6 h 9"/>
                  <a:gd name="T68" fmla="*/ 158 w 234"/>
                  <a:gd name="T69" fmla="*/ 6 h 9"/>
                  <a:gd name="T70" fmla="*/ 162 w 234"/>
                  <a:gd name="T71" fmla="*/ 6 h 9"/>
                  <a:gd name="T72" fmla="*/ 168 w 234"/>
                  <a:gd name="T73" fmla="*/ 6 h 9"/>
                  <a:gd name="T74" fmla="*/ 173 w 234"/>
                  <a:gd name="T75" fmla="*/ 6 h 9"/>
                  <a:gd name="T76" fmla="*/ 177 w 234"/>
                  <a:gd name="T77" fmla="*/ 6 h 9"/>
                  <a:gd name="T78" fmla="*/ 182 w 234"/>
                  <a:gd name="T79" fmla="*/ 6 h 9"/>
                  <a:gd name="T80" fmla="*/ 186 w 234"/>
                  <a:gd name="T81" fmla="*/ 8 h 9"/>
                  <a:gd name="T82" fmla="*/ 189 w 234"/>
                  <a:gd name="T83" fmla="*/ 8 h 9"/>
                  <a:gd name="T84" fmla="*/ 194 w 234"/>
                  <a:gd name="T85" fmla="*/ 8 h 9"/>
                  <a:gd name="T86" fmla="*/ 198 w 234"/>
                  <a:gd name="T87" fmla="*/ 8 h 9"/>
                  <a:gd name="T88" fmla="*/ 203 w 234"/>
                  <a:gd name="T89" fmla="*/ 8 h 9"/>
                  <a:gd name="T90" fmla="*/ 206 w 234"/>
                  <a:gd name="T91" fmla="*/ 8 h 9"/>
                  <a:gd name="T92" fmla="*/ 210 w 234"/>
                  <a:gd name="T93" fmla="*/ 8 h 9"/>
                  <a:gd name="T94" fmla="*/ 213 w 234"/>
                  <a:gd name="T95" fmla="*/ 8 h 9"/>
                  <a:gd name="T96" fmla="*/ 216 w 234"/>
                  <a:gd name="T97" fmla="*/ 8 h 9"/>
                  <a:gd name="T98" fmla="*/ 219 w 234"/>
                  <a:gd name="T99" fmla="*/ 9 h 9"/>
                  <a:gd name="T100" fmla="*/ 222 w 234"/>
                  <a:gd name="T101" fmla="*/ 9 h 9"/>
                  <a:gd name="T102" fmla="*/ 234 w 234"/>
                  <a:gd name="T103" fmla="*/ 9 h 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34"/>
                  <a:gd name="T157" fmla="*/ 0 h 9"/>
                  <a:gd name="T158" fmla="*/ 234 w 234"/>
                  <a:gd name="T159" fmla="*/ 9 h 9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34" h="9">
                    <a:moveTo>
                      <a:pt x="0" y="0"/>
                    </a:moveTo>
                    <a:lnTo>
                      <a:pt x="1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0" y="0"/>
                    </a:lnTo>
                    <a:lnTo>
                      <a:pt x="13" y="2"/>
                    </a:lnTo>
                    <a:lnTo>
                      <a:pt x="15" y="2"/>
                    </a:lnTo>
                    <a:lnTo>
                      <a:pt x="18" y="2"/>
                    </a:lnTo>
                    <a:lnTo>
                      <a:pt x="19" y="2"/>
                    </a:lnTo>
                    <a:lnTo>
                      <a:pt x="22" y="2"/>
                    </a:lnTo>
                    <a:lnTo>
                      <a:pt x="24" y="2"/>
                    </a:lnTo>
                    <a:lnTo>
                      <a:pt x="27" y="2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4" y="2"/>
                    </a:lnTo>
                    <a:lnTo>
                      <a:pt x="36" y="2"/>
                    </a:lnTo>
                    <a:lnTo>
                      <a:pt x="39" y="2"/>
                    </a:lnTo>
                    <a:lnTo>
                      <a:pt x="40" y="2"/>
                    </a:lnTo>
                    <a:lnTo>
                      <a:pt x="43" y="2"/>
                    </a:lnTo>
                    <a:lnTo>
                      <a:pt x="45" y="2"/>
                    </a:lnTo>
                    <a:lnTo>
                      <a:pt x="48" y="2"/>
                    </a:lnTo>
                    <a:lnTo>
                      <a:pt x="49" y="2"/>
                    </a:lnTo>
                    <a:lnTo>
                      <a:pt x="52" y="2"/>
                    </a:lnTo>
                    <a:lnTo>
                      <a:pt x="54" y="2"/>
                    </a:lnTo>
                    <a:lnTo>
                      <a:pt x="57" y="2"/>
                    </a:lnTo>
                    <a:lnTo>
                      <a:pt x="58" y="2"/>
                    </a:lnTo>
                    <a:lnTo>
                      <a:pt x="61" y="3"/>
                    </a:lnTo>
                    <a:lnTo>
                      <a:pt x="64" y="3"/>
                    </a:lnTo>
                    <a:lnTo>
                      <a:pt x="66" y="3"/>
                    </a:lnTo>
                    <a:lnTo>
                      <a:pt x="69" y="3"/>
                    </a:lnTo>
                    <a:lnTo>
                      <a:pt x="70" y="3"/>
                    </a:lnTo>
                    <a:lnTo>
                      <a:pt x="73" y="3"/>
                    </a:lnTo>
                    <a:lnTo>
                      <a:pt x="75" y="3"/>
                    </a:lnTo>
                    <a:lnTo>
                      <a:pt x="78" y="3"/>
                    </a:lnTo>
                    <a:lnTo>
                      <a:pt x="79" y="3"/>
                    </a:lnTo>
                    <a:lnTo>
                      <a:pt x="82" y="3"/>
                    </a:lnTo>
                    <a:lnTo>
                      <a:pt x="84" y="3"/>
                    </a:lnTo>
                    <a:lnTo>
                      <a:pt x="87" y="3"/>
                    </a:lnTo>
                    <a:lnTo>
                      <a:pt x="88" y="3"/>
                    </a:lnTo>
                    <a:lnTo>
                      <a:pt x="91" y="3"/>
                    </a:lnTo>
                    <a:lnTo>
                      <a:pt x="93" y="3"/>
                    </a:lnTo>
                    <a:lnTo>
                      <a:pt x="96" y="3"/>
                    </a:lnTo>
                    <a:lnTo>
                      <a:pt x="99" y="3"/>
                    </a:lnTo>
                    <a:lnTo>
                      <a:pt x="100" y="3"/>
                    </a:lnTo>
                    <a:lnTo>
                      <a:pt x="103" y="3"/>
                    </a:lnTo>
                    <a:lnTo>
                      <a:pt x="105" y="3"/>
                    </a:lnTo>
                    <a:lnTo>
                      <a:pt x="108" y="3"/>
                    </a:lnTo>
                    <a:lnTo>
                      <a:pt x="109" y="3"/>
                    </a:lnTo>
                    <a:lnTo>
                      <a:pt x="112" y="5"/>
                    </a:lnTo>
                    <a:lnTo>
                      <a:pt x="114" y="5"/>
                    </a:lnTo>
                    <a:lnTo>
                      <a:pt x="117" y="5"/>
                    </a:lnTo>
                    <a:lnTo>
                      <a:pt x="119" y="5"/>
                    </a:lnTo>
                    <a:lnTo>
                      <a:pt x="122" y="5"/>
                    </a:lnTo>
                    <a:lnTo>
                      <a:pt x="123" y="5"/>
                    </a:lnTo>
                    <a:lnTo>
                      <a:pt x="126" y="5"/>
                    </a:lnTo>
                    <a:lnTo>
                      <a:pt x="128" y="5"/>
                    </a:lnTo>
                    <a:lnTo>
                      <a:pt x="131" y="5"/>
                    </a:lnTo>
                    <a:lnTo>
                      <a:pt x="134" y="5"/>
                    </a:lnTo>
                    <a:lnTo>
                      <a:pt x="135" y="5"/>
                    </a:lnTo>
                    <a:lnTo>
                      <a:pt x="138" y="5"/>
                    </a:lnTo>
                    <a:lnTo>
                      <a:pt x="140" y="5"/>
                    </a:lnTo>
                    <a:lnTo>
                      <a:pt x="143" y="5"/>
                    </a:lnTo>
                    <a:lnTo>
                      <a:pt x="144" y="5"/>
                    </a:lnTo>
                    <a:lnTo>
                      <a:pt x="147" y="5"/>
                    </a:lnTo>
                    <a:lnTo>
                      <a:pt x="149" y="6"/>
                    </a:lnTo>
                    <a:lnTo>
                      <a:pt x="152" y="6"/>
                    </a:lnTo>
                    <a:lnTo>
                      <a:pt x="153" y="6"/>
                    </a:lnTo>
                    <a:lnTo>
                      <a:pt x="156" y="6"/>
                    </a:lnTo>
                    <a:lnTo>
                      <a:pt x="158" y="6"/>
                    </a:lnTo>
                    <a:lnTo>
                      <a:pt x="161" y="6"/>
                    </a:lnTo>
                    <a:lnTo>
                      <a:pt x="162" y="6"/>
                    </a:lnTo>
                    <a:lnTo>
                      <a:pt x="165" y="6"/>
                    </a:lnTo>
                    <a:lnTo>
                      <a:pt x="168" y="6"/>
                    </a:lnTo>
                    <a:lnTo>
                      <a:pt x="170" y="6"/>
                    </a:lnTo>
                    <a:lnTo>
                      <a:pt x="173" y="6"/>
                    </a:lnTo>
                    <a:lnTo>
                      <a:pt x="174" y="6"/>
                    </a:lnTo>
                    <a:lnTo>
                      <a:pt x="177" y="6"/>
                    </a:lnTo>
                    <a:lnTo>
                      <a:pt x="179" y="6"/>
                    </a:lnTo>
                    <a:lnTo>
                      <a:pt x="182" y="6"/>
                    </a:lnTo>
                    <a:lnTo>
                      <a:pt x="183" y="8"/>
                    </a:lnTo>
                    <a:lnTo>
                      <a:pt x="186" y="8"/>
                    </a:lnTo>
                    <a:lnTo>
                      <a:pt x="188" y="8"/>
                    </a:lnTo>
                    <a:lnTo>
                      <a:pt x="189" y="8"/>
                    </a:lnTo>
                    <a:lnTo>
                      <a:pt x="192" y="8"/>
                    </a:lnTo>
                    <a:lnTo>
                      <a:pt x="194" y="8"/>
                    </a:lnTo>
                    <a:lnTo>
                      <a:pt x="197" y="8"/>
                    </a:lnTo>
                    <a:lnTo>
                      <a:pt x="198" y="8"/>
                    </a:lnTo>
                    <a:lnTo>
                      <a:pt x="200" y="8"/>
                    </a:lnTo>
                    <a:lnTo>
                      <a:pt x="203" y="8"/>
                    </a:lnTo>
                    <a:lnTo>
                      <a:pt x="204" y="8"/>
                    </a:lnTo>
                    <a:lnTo>
                      <a:pt x="206" y="8"/>
                    </a:lnTo>
                    <a:lnTo>
                      <a:pt x="207" y="8"/>
                    </a:lnTo>
                    <a:lnTo>
                      <a:pt x="210" y="8"/>
                    </a:lnTo>
                    <a:lnTo>
                      <a:pt x="212" y="8"/>
                    </a:lnTo>
                    <a:lnTo>
                      <a:pt x="213" y="8"/>
                    </a:lnTo>
                    <a:lnTo>
                      <a:pt x="215" y="8"/>
                    </a:lnTo>
                    <a:lnTo>
                      <a:pt x="216" y="8"/>
                    </a:lnTo>
                    <a:lnTo>
                      <a:pt x="218" y="9"/>
                    </a:lnTo>
                    <a:lnTo>
                      <a:pt x="219" y="9"/>
                    </a:lnTo>
                    <a:lnTo>
                      <a:pt x="221" y="9"/>
                    </a:lnTo>
                    <a:lnTo>
                      <a:pt x="222" y="9"/>
                    </a:lnTo>
                    <a:lnTo>
                      <a:pt x="234" y="9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</p:grpSp>
        <p:sp>
          <p:nvSpPr>
            <p:cNvPr id="64719" name="Rectangle 51">
              <a:extLst>
                <a:ext uri="{FF2B5EF4-FFF2-40B4-BE49-F238E27FC236}">
                  <a16:creationId xmlns:a16="http://schemas.microsoft.com/office/drawing/2014/main" id="{1A0D2C43-D4F6-4AB8-8C8F-65073C89608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692" y="2210"/>
              <a:ext cx="235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200" b="1">
                  <a:latin typeface="Arial" panose="020B0604020202020204" pitchFamily="34" charset="0"/>
                </a:rPr>
                <a:t>pH</a:t>
              </a:r>
              <a:endParaRPr lang="pt-BR" altLang="pt-BR" sz="2200">
                <a:latin typeface="Comic Sans MS" panose="030F0702030302020204" pitchFamily="66" charset="0"/>
              </a:endParaRPr>
            </a:p>
          </p:txBody>
        </p:sp>
        <p:sp>
          <p:nvSpPr>
            <p:cNvPr id="64720" name="Rectangle 52">
              <a:extLst>
                <a:ext uri="{FF2B5EF4-FFF2-40B4-BE49-F238E27FC236}">
                  <a16:creationId xmlns:a16="http://schemas.microsoft.com/office/drawing/2014/main" id="{A82F9EE5-D1D2-4169-A18E-FA8ACA9D85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5" y="3856"/>
              <a:ext cx="900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200" b="1">
                  <a:latin typeface="Arial" panose="020B0604020202020204" pitchFamily="34" charset="0"/>
                </a:rPr>
                <a:t>V HCl (mL)</a:t>
              </a:r>
              <a:endParaRPr lang="pt-BR" altLang="pt-BR" sz="2200">
                <a:latin typeface="Comic Sans MS" panose="030F0702030302020204" pitchFamily="66" charset="0"/>
              </a:endParaRPr>
            </a:p>
          </p:txBody>
        </p:sp>
        <p:sp>
          <p:nvSpPr>
            <p:cNvPr id="64721" name="Oval 62">
              <a:extLst>
                <a:ext uri="{FF2B5EF4-FFF2-40B4-BE49-F238E27FC236}">
                  <a16:creationId xmlns:a16="http://schemas.microsoft.com/office/drawing/2014/main" id="{3344BC13-4C43-4C45-B029-38C43F3152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0" y="1190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722" name="Oval 63">
              <a:extLst>
                <a:ext uri="{FF2B5EF4-FFF2-40B4-BE49-F238E27FC236}">
                  <a16:creationId xmlns:a16="http://schemas.microsoft.com/office/drawing/2014/main" id="{71A93A87-1CCE-4ADC-971A-7EDE32ABBE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0" y="1202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723" name="Oval 64">
              <a:extLst>
                <a:ext uri="{FF2B5EF4-FFF2-40B4-BE49-F238E27FC236}">
                  <a16:creationId xmlns:a16="http://schemas.microsoft.com/office/drawing/2014/main" id="{1D7A031A-6045-4A80-9763-C388F67A8C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4" y="1220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724" name="Oval 65">
              <a:extLst>
                <a:ext uri="{FF2B5EF4-FFF2-40B4-BE49-F238E27FC236}">
                  <a16:creationId xmlns:a16="http://schemas.microsoft.com/office/drawing/2014/main" id="{06ED6BC5-9279-49B6-87BA-8AF12E1BE1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4" y="1238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725" name="Oval 66">
              <a:extLst>
                <a:ext uri="{FF2B5EF4-FFF2-40B4-BE49-F238E27FC236}">
                  <a16:creationId xmlns:a16="http://schemas.microsoft.com/office/drawing/2014/main" id="{F728EED7-2C6F-450F-BB59-167758F6EA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2" y="1274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726" name="Oval 92">
              <a:extLst>
                <a:ext uri="{FF2B5EF4-FFF2-40B4-BE49-F238E27FC236}">
                  <a16:creationId xmlns:a16="http://schemas.microsoft.com/office/drawing/2014/main" id="{5263821A-30D2-4335-9ACD-6B4469A916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4" y="1306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727" name="Oval 93">
              <a:extLst>
                <a:ext uri="{FF2B5EF4-FFF2-40B4-BE49-F238E27FC236}">
                  <a16:creationId xmlns:a16="http://schemas.microsoft.com/office/drawing/2014/main" id="{36430C84-A2C8-4FBA-BD27-7B52A4025D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0" y="1362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728" name="Oval 94">
              <a:extLst>
                <a:ext uri="{FF2B5EF4-FFF2-40B4-BE49-F238E27FC236}">
                  <a16:creationId xmlns:a16="http://schemas.microsoft.com/office/drawing/2014/main" id="{B9764F4C-7DE9-4F35-A612-745D08EC2C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8" y="1482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729" name="Oval 95">
              <a:extLst>
                <a:ext uri="{FF2B5EF4-FFF2-40B4-BE49-F238E27FC236}">
                  <a16:creationId xmlns:a16="http://schemas.microsoft.com/office/drawing/2014/main" id="{0D079259-76FA-4560-AC2B-CDD591863A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4" y="1642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730" name="Oval 96">
              <a:extLst>
                <a:ext uri="{FF2B5EF4-FFF2-40B4-BE49-F238E27FC236}">
                  <a16:creationId xmlns:a16="http://schemas.microsoft.com/office/drawing/2014/main" id="{9E813DEA-BAA7-45C4-9430-D5CB9131ED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6" y="1818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731" name="Oval 97">
              <a:extLst>
                <a:ext uri="{FF2B5EF4-FFF2-40B4-BE49-F238E27FC236}">
                  <a16:creationId xmlns:a16="http://schemas.microsoft.com/office/drawing/2014/main" id="{DF8E9FC1-7471-413E-83CF-CB618089ED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2" y="1990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732" name="Oval 98">
              <a:extLst>
                <a:ext uri="{FF2B5EF4-FFF2-40B4-BE49-F238E27FC236}">
                  <a16:creationId xmlns:a16="http://schemas.microsoft.com/office/drawing/2014/main" id="{8C897659-BBAF-4507-BA34-55E75DC4D5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2" y="2170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733" name="Oval 99">
              <a:extLst>
                <a:ext uri="{FF2B5EF4-FFF2-40B4-BE49-F238E27FC236}">
                  <a16:creationId xmlns:a16="http://schemas.microsoft.com/office/drawing/2014/main" id="{63B33072-6D56-4A75-82F0-DEE8C86BF8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2" y="2358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734" name="Oval 100">
              <a:extLst>
                <a:ext uri="{FF2B5EF4-FFF2-40B4-BE49-F238E27FC236}">
                  <a16:creationId xmlns:a16="http://schemas.microsoft.com/office/drawing/2014/main" id="{13FC773D-23E8-4DA1-ABD7-446CA84B42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2" y="2538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735" name="Oval 101">
              <a:extLst>
                <a:ext uri="{FF2B5EF4-FFF2-40B4-BE49-F238E27FC236}">
                  <a16:creationId xmlns:a16="http://schemas.microsoft.com/office/drawing/2014/main" id="{4485D5D7-4A1A-462B-B6BC-E5C16B2A03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4" y="2726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736" name="Oval 102">
              <a:extLst>
                <a:ext uri="{FF2B5EF4-FFF2-40B4-BE49-F238E27FC236}">
                  <a16:creationId xmlns:a16="http://schemas.microsoft.com/office/drawing/2014/main" id="{2BE5136B-553D-4AEE-A241-B10C718830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3" y="2890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737" name="Oval 103">
              <a:extLst>
                <a:ext uri="{FF2B5EF4-FFF2-40B4-BE49-F238E27FC236}">
                  <a16:creationId xmlns:a16="http://schemas.microsoft.com/office/drawing/2014/main" id="{C1F16E1B-F99C-4406-8D08-2C532421E8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9" y="2970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738" name="Oval 104">
              <a:extLst>
                <a:ext uri="{FF2B5EF4-FFF2-40B4-BE49-F238E27FC236}">
                  <a16:creationId xmlns:a16="http://schemas.microsoft.com/office/drawing/2014/main" id="{17B93954-0298-4A53-BA71-D2E25DCC7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3" y="3010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739" name="Oval 105">
              <a:extLst>
                <a:ext uri="{FF2B5EF4-FFF2-40B4-BE49-F238E27FC236}">
                  <a16:creationId xmlns:a16="http://schemas.microsoft.com/office/drawing/2014/main" id="{CF1A9714-32ED-42D3-A67D-5FCC44227F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1" y="3042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740" name="Oval 106">
              <a:extLst>
                <a:ext uri="{FF2B5EF4-FFF2-40B4-BE49-F238E27FC236}">
                  <a16:creationId xmlns:a16="http://schemas.microsoft.com/office/drawing/2014/main" id="{0A1192D7-60A5-4ADD-83A0-A04FE40893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5" y="3062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741" name="Oval 107">
              <a:extLst>
                <a:ext uri="{FF2B5EF4-FFF2-40B4-BE49-F238E27FC236}">
                  <a16:creationId xmlns:a16="http://schemas.microsoft.com/office/drawing/2014/main" id="{8CA46742-618B-47D2-8DB8-9BD7131EDF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7" y="3074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742" name="Oval 108">
              <a:extLst>
                <a:ext uri="{FF2B5EF4-FFF2-40B4-BE49-F238E27FC236}">
                  <a16:creationId xmlns:a16="http://schemas.microsoft.com/office/drawing/2014/main" id="{F3BB1FCE-8338-4DCD-A7A6-805DB1E5AE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1" y="3086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743" name="Oval 109">
              <a:extLst>
                <a:ext uri="{FF2B5EF4-FFF2-40B4-BE49-F238E27FC236}">
                  <a16:creationId xmlns:a16="http://schemas.microsoft.com/office/drawing/2014/main" id="{D3156F5D-7BEB-461E-8436-F771AE7766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3" y="3086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744" name="Oval 110">
              <a:extLst>
                <a:ext uri="{FF2B5EF4-FFF2-40B4-BE49-F238E27FC236}">
                  <a16:creationId xmlns:a16="http://schemas.microsoft.com/office/drawing/2014/main" id="{9E756A34-E47F-49A3-9213-9044E9AB5A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1" y="3098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745" name="Oval 111">
              <a:extLst>
                <a:ext uri="{FF2B5EF4-FFF2-40B4-BE49-F238E27FC236}">
                  <a16:creationId xmlns:a16="http://schemas.microsoft.com/office/drawing/2014/main" id="{44DBB006-226E-4694-A335-0CC35B5D20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3" y="3102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746" name="Oval 112">
              <a:extLst>
                <a:ext uri="{FF2B5EF4-FFF2-40B4-BE49-F238E27FC236}">
                  <a16:creationId xmlns:a16="http://schemas.microsoft.com/office/drawing/2014/main" id="{1ED75C39-575C-4F2E-BC2E-0ADE5B33EC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19" y="3110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747" name="Line 114">
              <a:extLst>
                <a:ext uri="{FF2B5EF4-FFF2-40B4-BE49-F238E27FC236}">
                  <a16:creationId xmlns:a16="http://schemas.microsoft.com/office/drawing/2014/main" id="{73A23D4F-8D35-494C-9C4F-EA0A85E6BE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8" y="1200"/>
              <a:ext cx="3536" cy="332"/>
            </a:xfrm>
            <a:prstGeom prst="line">
              <a:avLst/>
            </a:prstGeom>
            <a:noFill/>
            <a:ln w="28575">
              <a:solidFill>
                <a:srgbClr val="00CC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748" name="Line 115">
              <a:extLst>
                <a:ext uri="{FF2B5EF4-FFF2-40B4-BE49-F238E27FC236}">
                  <a16:creationId xmlns:a16="http://schemas.microsoft.com/office/drawing/2014/main" id="{FDDD0569-6734-4667-A3F8-645251EFAC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0" y="2976"/>
              <a:ext cx="3508" cy="220"/>
            </a:xfrm>
            <a:prstGeom prst="line">
              <a:avLst/>
            </a:prstGeom>
            <a:noFill/>
            <a:ln w="28575">
              <a:solidFill>
                <a:srgbClr val="00CC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749" name="Line 116">
              <a:extLst>
                <a:ext uri="{FF2B5EF4-FFF2-40B4-BE49-F238E27FC236}">
                  <a16:creationId xmlns:a16="http://schemas.microsoft.com/office/drawing/2014/main" id="{F1E335F0-E6E0-461D-9D34-003A745E4BA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804" y="1304"/>
              <a:ext cx="0" cy="18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750" name="Line 118">
              <a:extLst>
                <a:ext uri="{FF2B5EF4-FFF2-40B4-BE49-F238E27FC236}">
                  <a16:creationId xmlns:a16="http://schemas.microsoft.com/office/drawing/2014/main" id="{AF884CC8-4CC1-443F-92E7-4169E92C17C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592" y="1268"/>
              <a:ext cx="224" cy="195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751" name="Line 119">
              <a:extLst>
                <a:ext uri="{FF2B5EF4-FFF2-40B4-BE49-F238E27FC236}">
                  <a16:creationId xmlns:a16="http://schemas.microsoft.com/office/drawing/2014/main" id="{984A09A3-47A6-4F34-84A8-0A545FAF69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88" y="1320"/>
              <a:ext cx="0" cy="18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752" name="Line 120">
              <a:extLst>
                <a:ext uri="{FF2B5EF4-FFF2-40B4-BE49-F238E27FC236}">
                  <a16:creationId xmlns:a16="http://schemas.microsoft.com/office/drawing/2014/main" id="{1D2DD4A5-23A3-4EE4-A99A-8C8D1DB97E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04" y="3052"/>
              <a:ext cx="1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753" name="Line 121">
              <a:extLst>
                <a:ext uri="{FF2B5EF4-FFF2-40B4-BE49-F238E27FC236}">
                  <a16:creationId xmlns:a16="http://schemas.microsoft.com/office/drawing/2014/main" id="{2651B731-48CD-4489-8464-5862B1F53E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36" y="1372"/>
              <a:ext cx="1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754" name="Line 122">
              <a:extLst>
                <a:ext uri="{FF2B5EF4-FFF2-40B4-BE49-F238E27FC236}">
                  <a16:creationId xmlns:a16="http://schemas.microsoft.com/office/drawing/2014/main" id="{0C059C42-7A10-4C5F-A8D3-D149B7B46D1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88" y="1372"/>
              <a:ext cx="212" cy="16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755" name="Line 123">
              <a:extLst>
                <a:ext uri="{FF2B5EF4-FFF2-40B4-BE49-F238E27FC236}">
                  <a16:creationId xmlns:a16="http://schemas.microsoft.com/office/drawing/2014/main" id="{09283808-45B0-4780-9EE5-B49E04313A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96" y="2178"/>
              <a:ext cx="0" cy="135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225528" name="Text Box 248">
            <a:extLst>
              <a:ext uri="{FF2B5EF4-FFF2-40B4-BE49-F238E27FC236}">
                <a16:creationId xmlns:a16="http://schemas.microsoft.com/office/drawing/2014/main" id="{7E95DB01-D13D-4529-BD4A-8B5500DBF5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063" y="1331913"/>
            <a:ext cx="8616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pt-BR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Será que estes métodos fornecem valores coincidentes?</a:t>
            </a:r>
          </a:p>
        </p:txBody>
      </p:sp>
      <p:grpSp>
        <p:nvGrpSpPr>
          <p:cNvPr id="5" name="Group 249">
            <a:extLst>
              <a:ext uri="{FF2B5EF4-FFF2-40B4-BE49-F238E27FC236}">
                <a16:creationId xmlns:a16="http://schemas.microsoft.com/office/drawing/2014/main" id="{66A435A2-C3A4-4580-9E2C-FFB017EFA5DA}"/>
              </a:ext>
            </a:extLst>
          </p:cNvPr>
          <p:cNvGrpSpPr>
            <a:grpSpLocks/>
          </p:cNvGrpSpPr>
          <p:nvPr/>
        </p:nvGrpSpPr>
        <p:grpSpPr bwMode="auto">
          <a:xfrm>
            <a:off x="1117600" y="1893888"/>
            <a:ext cx="6900863" cy="4895850"/>
            <a:chOff x="704" y="983"/>
            <a:chExt cx="4347" cy="3084"/>
          </a:xfrm>
        </p:grpSpPr>
        <p:sp>
          <p:nvSpPr>
            <p:cNvPr id="64596" name="Rectangle 4">
              <a:extLst>
                <a:ext uri="{FF2B5EF4-FFF2-40B4-BE49-F238E27FC236}">
                  <a16:creationId xmlns:a16="http://schemas.microsoft.com/office/drawing/2014/main" id="{AC0A1538-FB0D-4DD1-B166-44F003516C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0" y="3611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0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597" name="Rectangle 5">
              <a:extLst>
                <a:ext uri="{FF2B5EF4-FFF2-40B4-BE49-F238E27FC236}">
                  <a16:creationId xmlns:a16="http://schemas.microsoft.com/office/drawing/2014/main" id="{3DC19624-A6B4-441B-9230-970BD04954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4" y="3611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1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598" name="Rectangle 6">
              <a:extLst>
                <a:ext uri="{FF2B5EF4-FFF2-40B4-BE49-F238E27FC236}">
                  <a16:creationId xmlns:a16="http://schemas.microsoft.com/office/drawing/2014/main" id="{21D5A6D1-B3B0-4B31-88D5-06413E7367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6" y="3611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2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599" name="Rectangle 7">
              <a:extLst>
                <a:ext uri="{FF2B5EF4-FFF2-40B4-BE49-F238E27FC236}">
                  <a16:creationId xmlns:a16="http://schemas.microsoft.com/office/drawing/2014/main" id="{DBFB65BC-E4D4-44BE-B9A2-E0DC6AEF8C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0" y="3611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3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600" name="Rectangle 8">
              <a:extLst>
                <a:ext uri="{FF2B5EF4-FFF2-40B4-BE49-F238E27FC236}">
                  <a16:creationId xmlns:a16="http://schemas.microsoft.com/office/drawing/2014/main" id="{C91D93DD-F1E5-4B7C-A428-D98C265F8F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2" y="3611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4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601" name="Rectangle 9">
              <a:extLst>
                <a:ext uri="{FF2B5EF4-FFF2-40B4-BE49-F238E27FC236}">
                  <a16:creationId xmlns:a16="http://schemas.microsoft.com/office/drawing/2014/main" id="{43247294-D691-4382-ABAA-5919AF88FB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6" y="3611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5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602" name="Rectangle 10">
              <a:extLst>
                <a:ext uri="{FF2B5EF4-FFF2-40B4-BE49-F238E27FC236}">
                  <a16:creationId xmlns:a16="http://schemas.microsoft.com/office/drawing/2014/main" id="{2DBE977D-B68B-4C66-B8BA-6C7130799A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1" y="3454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0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603" name="Rectangle 11">
              <a:extLst>
                <a:ext uri="{FF2B5EF4-FFF2-40B4-BE49-F238E27FC236}">
                  <a16:creationId xmlns:a16="http://schemas.microsoft.com/office/drawing/2014/main" id="{A5D1D787-3A04-465D-8843-40B227A9D0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1" y="3061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2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604" name="Rectangle 12">
              <a:extLst>
                <a:ext uri="{FF2B5EF4-FFF2-40B4-BE49-F238E27FC236}">
                  <a16:creationId xmlns:a16="http://schemas.microsoft.com/office/drawing/2014/main" id="{7380B86B-327B-4EB0-8A1E-98C06645D1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1" y="2667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4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605" name="Rectangle 13">
              <a:extLst>
                <a:ext uri="{FF2B5EF4-FFF2-40B4-BE49-F238E27FC236}">
                  <a16:creationId xmlns:a16="http://schemas.microsoft.com/office/drawing/2014/main" id="{B03F64EC-24EB-4154-9438-E1427AB099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1" y="2274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6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606" name="Rectangle 14">
              <a:extLst>
                <a:ext uri="{FF2B5EF4-FFF2-40B4-BE49-F238E27FC236}">
                  <a16:creationId xmlns:a16="http://schemas.microsoft.com/office/drawing/2014/main" id="{11A8AC47-3323-4A08-8A86-AFF17038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1" y="1879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8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607" name="Rectangle 15">
              <a:extLst>
                <a:ext uri="{FF2B5EF4-FFF2-40B4-BE49-F238E27FC236}">
                  <a16:creationId xmlns:a16="http://schemas.microsoft.com/office/drawing/2014/main" id="{4F34CEEF-BAF1-48E2-BB50-805EB51E71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2" y="1486"/>
              <a:ext cx="17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10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608" name="Rectangle 16">
              <a:extLst>
                <a:ext uri="{FF2B5EF4-FFF2-40B4-BE49-F238E27FC236}">
                  <a16:creationId xmlns:a16="http://schemas.microsoft.com/office/drawing/2014/main" id="{FCA384F7-1CFB-43E5-B46B-DE9287EE7E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2" y="1093"/>
              <a:ext cx="17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12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609" name="Line 17">
              <a:extLst>
                <a:ext uri="{FF2B5EF4-FFF2-40B4-BE49-F238E27FC236}">
                  <a16:creationId xmlns:a16="http://schemas.microsoft.com/office/drawing/2014/main" id="{EFFA8CB0-7175-46F3-AE47-D02C1727EE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238" y="3542"/>
              <a:ext cx="0" cy="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10" name="Line 18">
              <a:extLst>
                <a:ext uri="{FF2B5EF4-FFF2-40B4-BE49-F238E27FC236}">
                  <a16:creationId xmlns:a16="http://schemas.microsoft.com/office/drawing/2014/main" id="{04A5FD70-4899-44F0-A55C-3995FB5BE8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584" y="3542"/>
              <a:ext cx="0" cy="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11" name="Line 19">
              <a:extLst>
                <a:ext uri="{FF2B5EF4-FFF2-40B4-BE49-F238E27FC236}">
                  <a16:creationId xmlns:a16="http://schemas.microsoft.com/office/drawing/2014/main" id="{DE16F7CF-F5EC-467A-9B68-584F27F2155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32" y="3542"/>
              <a:ext cx="0" cy="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12" name="Line 20">
              <a:extLst>
                <a:ext uri="{FF2B5EF4-FFF2-40B4-BE49-F238E27FC236}">
                  <a16:creationId xmlns:a16="http://schemas.microsoft.com/office/drawing/2014/main" id="{57C7E9EF-D162-4744-BD95-AFF41DD6C9A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78" y="3542"/>
              <a:ext cx="0" cy="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13" name="Line 21">
              <a:extLst>
                <a:ext uri="{FF2B5EF4-FFF2-40B4-BE49-F238E27FC236}">
                  <a16:creationId xmlns:a16="http://schemas.microsoft.com/office/drawing/2014/main" id="{779AB3C8-5FA5-4919-8F4E-2DC5ECB89C4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24" y="3542"/>
              <a:ext cx="0" cy="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14" name="Line 22">
              <a:extLst>
                <a:ext uri="{FF2B5EF4-FFF2-40B4-BE49-F238E27FC236}">
                  <a16:creationId xmlns:a16="http://schemas.microsoft.com/office/drawing/2014/main" id="{D9AC466C-8544-4D70-9249-A20EA6442A9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70" y="3542"/>
              <a:ext cx="0" cy="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15" name="Line 23">
              <a:extLst>
                <a:ext uri="{FF2B5EF4-FFF2-40B4-BE49-F238E27FC236}">
                  <a16:creationId xmlns:a16="http://schemas.microsoft.com/office/drawing/2014/main" id="{A04C7405-C31F-42F5-B9AB-46682E9B5B1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18" y="3542"/>
              <a:ext cx="0" cy="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16" name="Line 24">
              <a:extLst>
                <a:ext uri="{FF2B5EF4-FFF2-40B4-BE49-F238E27FC236}">
                  <a16:creationId xmlns:a16="http://schemas.microsoft.com/office/drawing/2014/main" id="{87095B03-C14C-4DD0-AC8A-BAF378B682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64" y="3542"/>
              <a:ext cx="0" cy="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17" name="Line 25">
              <a:extLst>
                <a:ext uri="{FF2B5EF4-FFF2-40B4-BE49-F238E27FC236}">
                  <a16:creationId xmlns:a16="http://schemas.microsoft.com/office/drawing/2014/main" id="{FE412000-0D8C-4090-BF53-3C6C0F18956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10" y="3542"/>
              <a:ext cx="0" cy="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18" name="Line 26">
              <a:extLst>
                <a:ext uri="{FF2B5EF4-FFF2-40B4-BE49-F238E27FC236}">
                  <a16:creationId xmlns:a16="http://schemas.microsoft.com/office/drawing/2014/main" id="{25A31857-E71F-44E5-B45D-E4866BF681E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57" y="3542"/>
              <a:ext cx="0" cy="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19" name="Line 27">
              <a:extLst>
                <a:ext uri="{FF2B5EF4-FFF2-40B4-BE49-F238E27FC236}">
                  <a16:creationId xmlns:a16="http://schemas.microsoft.com/office/drawing/2014/main" id="{E2CC7687-5AB9-46EF-A3A7-FC2CF754213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04" y="3542"/>
              <a:ext cx="0" cy="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20" name="Line 28">
              <a:extLst>
                <a:ext uri="{FF2B5EF4-FFF2-40B4-BE49-F238E27FC236}">
                  <a16:creationId xmlns:a16="http://schemas.microsoft.com/office/drawing/2014/main" id="{B0B419F9-2E50-4ECF-8FFD-0E79CA5F221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051" y="3542"/>
              <a:ext cx="0" cy="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21" name="Line 29">
              <a:extLst>
                <a:ext uri="{FF2B5EF4-FFF2-40B4-BE49-F238E27FC236}">
                  <a16:creationId xmlns:a16="http://schemas.microsoft.com/office/drawing/2014/main" id="{D19FA607-DE0F-429A-9E74-AC4158F73F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38" y="3542"/>
              <a:ext cx="381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22" name="Line 30">
              <a:extLst>
                <a:ext uri="{FF2B5EF4-FFF2-40B4-BE49-F238E27FC236}">
                  <a16:creationId xmlns:a16="http://schemas.microsoft.com/office/drawing/2014/main" id="{CB1E5A41-D188-4182-AEDD-A0670E2B04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7" y="3542"/>
              <a:ext cx="5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23" name="Line 31">
              <a:extLst>
                <a:ext uri="{FF2B5EF4-FFF2-40B4-BE49-F238E27FC236}">
                  <a16:creationId xmlns:a16="http://schemas.microsoft.com/office/drawing/2014/main" id="{D336B1B8-9A4B-4723-A905-1E4A03A85C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12" y="3344"/>
              <a:ext cx="2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24" name="Line 32">
              <a:extLst>
                <a:ext uri="{FF2B5EF4-FFF2-40B4-BE49-F238E27FC236}">
                  <a16:creationId xmlns:a16="http://schemas.microsoft.com/office/drawing/2014/main" id="{176040B0-BEA5-4544-948D-2DC80907FA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7" y="3149"/>
              <a:ext cx="5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25" name="Line 33">
              <a:extLst>
                <a:ext uri="{FF2B5EF4-FFF2-40B4-BE49-F238E27FC236}">
                  <a16:creationId xmlns:a16="http://schemas.microsoft.com/office/drawing/2014/main" id="{33525B97-E869-43D0-9E25-46475070BC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12" y="2951"/>
              <a:ext cx="2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26" name="Line 34">
              <a:extLst>
                <a:ext uri="{FF2B5EF4-FFF2-40B4-BE49-F238E27FC236}">
                  <a16:creationId xmlns:a16="http://schemas.microsoft.com/office/drawing/2014/main" id="{2124A71C-8679-4E9C-B772-C2F1E1384B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7" y="2754"/>
              <a:ext cx="5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27" name="Line 35">
              <a:extLst>
                <a:ext uri="{FF2B5EF4-FFF2-40B4-BE49-F238E27FC236}">
                  <a16:creationId xmlns:a16="http://schemas.microsoft.com/office/drawing/2014/main" id="{1E29E93F-B070-4FA0-8B24-039A7EBBC9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12" y="2558"/>
              <a:ext cx="2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28" name="Line 36">
              <a:extLst>
                <a:ext uri="{FF2B5EF4-FFF2-40B4-BE49-F238E27FC236}">
                  <a16:creationId xmlns:a16="http://schemas.microsoft.com/office/drawing/2014/main" id="{F8F36B4B-D613-41AE-9E13-586372372A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7" y="2361"/>
              <a:ext cx="5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29" name="Line 37">
              <a:extLst>
                <a:ext uri="{FF2B5EF4-FFF2-40B4-BE49-F238E27FC236}">
                  <a16:creationId xmlns:a16="http://schemas.microsoft.com/office/drawing/2014/main" id="{D2FC71D6-9E35-4EB5-8C9F-0A9B3E93DA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12" y="2164"/>
              <a:ext cx="2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30" name="Line 38">
              <a:extLst>
                <a:ext uri="{FF2B5EF4-FFF2-40B4-BE49-F238E27FC236}">
                  <a16:creationId xmlns:a16="http://schemas.microsoft.com/office/drawing/2014/main" id="{DF053D76-4EA1-49F3-A21D-531317B903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7" y="1967"/>
              <a:ext cx="5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31" name="Line 39">
              <a:extLst>
                <a:ext uri="{FF2B5EF4-FFF2-40B4-BE49-F238E27FC236}">
                  <a16:creationId xmlns:a16="http://schemas.microsoft.com/office/drawing/2014/main" id="{F5F50761-BEF0-405A-86DE-7AB40D46CB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12" y="1771"/>
              <a:ext cx="2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32" name="Line 40">
              <a:extLst>
                <a:ext uri="{FF2B5EF4-FFF2-40B4-BE49-F238E27FC236}">
                  <a16:creationId xmlns:a16="http://schemas.microsoft.com/office/drawing/2014/main" id="{2B605E1A-5B10-48A5-8788-00F5B9B016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7" y="1574"/>
              <a:ext cx="5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33" name="Line 41">
              <a:extLst>
                <a:ext uri="{FF2B5EF4-FFF2-40B4-BE49-F238E27FC236}">
                  <a16:creationId xmlns:a16="http://schemas.microsoft.com/office/drawing/2014/main" id="{71BC7FA6-F8D2-4B4D-944F-E3A244FB66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12" y="1376"/>
              <a:ext cx="2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34" name="Line 42">
              <a:extLst>
                <a:ext uri="{FF2B5EF4-FFF2-40B4-BE49-F238E27FC236}">
                  <a16:creationId xmlns:a16="http://schemas.microsoft.com/office/drawing/2014/main" id="{559675D4-4972-40D4-9CC9-24C8E451D5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7" y="1181"/>
              <a:ext cx="5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35" name="Line 43">
              <a:extLst>
                <a:ext uri="{FF2B5EF4-FFF2-40B4-BE49-F238E27FC236}">
                  <a16:creationId xmlns:a16="http://schemas.microsoft.com/office/drawing/2014/main" id="{3904F1E2-5BA3-4423-91CF-345723C85B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12" y="983"/>
              <a:ext cx="2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636" name="Line 44">
              <a:extLst>
                <a:ext uri="{FF2B5EF4-FFF2-40B4-BE49-F238E27FC236}">
                  <a16:creationId xmlns:a16="http://schemas.microsoft.com/office/drawing/2014/main" id="{383C7CDB-4410-407A-9836-942849917F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238" y="983"/>
              <a:ext cx="0" cy="255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grpSp>
          <p:nvGrpSpPr>
            <p:cNvPr id="64637" name="Group 45">
              <a:extLst>
                <a:ext uri="{FF2B5EF4-FFF2-40B4-BE49-F238E27FC236}">
                  <a16:creationId xmlns:a16="http://schemas.microsoft.com/office/drawing/2014/main" id="{1B21F12E-6256-474F-828C-834A17F5B3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38" y="1235"/>
              <a:ext cx="3466" cy="1939"/>
              <a:chOff x="1238" y="1235"/>
              <a:chExt cx="3466" cy="1939"/>
            </a:xfrm>
          </p:grpSpPr>
          <p:sp>
            <p:nvSpPr>
              <p:cNvPr id="64674" name="Freeform 46">
                <a:extLst>
                  <a:ext uri="{FF2B5EF4-FFF2-40B4-BE49-F238E27FC236}">
                    <a16:creationId xmlns:a16="http://schemas.microsoft.com/office/drawing/2014/main" id="{E2DF04F3-4059-4C46-825E-E323677DEA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8" y="1235"/>
                <a:ext cx="1615" cy="1704"/>
              </a:xfrm>
              <a:custGeom>
                <a:avLst/>
                <a:gdLst>
                  <a:gd name="T0" fmla="*/ 27 w 1615"/>
                  <a:gd name="T1" fmla="*/ 1 h 1704"/>
                  <a:gd name="T2" fmla="*/ 48 w 1615"/>
                  <a:gd name="T3" fmla="*/ 3 h 1704"/>
                  <a:gd name="T4" fmla="*/ 73 w 1615"/>
                  <a:gd name="T5" fmla="*/ 4 h 1704"/>
                  <a:gd name="T6" fmla="*/ 99 w 1615"/>
                  <a:gd name="T7" fmla="*/ 6 h 1704"/>
                  <a:gd name="T8" fmla="*/ 125 w 1615"/>
                  <a:gd name="T9" fmla="*/ 7 h 1704"/>
                  <a:gd name="T10" fmla="*/ 150 w 1615"/>
                  <a:gd name="T11" fmla="*/ 9 h 1704"/>
                  <a:gd name="T12" fmla="*/ 176 w 1615"/>
                  <a:gd name="T13" fmla="*/ 10 h 1704"/>
                  <a:gd name="T14" fmla="*/ 200 w 1615"/>
                  <a:gd name="T15" fmla="*/ 12 h 1704"/>
                  <a:gd name="T16" fmla="*/ 226 w 1615"/>
                  <a:gd name="T17" fmla="*/ 15 h 1704"/>
                  <a:gd name="T18" fmla="*/ 251 w 1615"/>
                  <a:gd name="T19" fmla="*/ 16 h 1704"/>
                  <a:gd name="T20" fmla="*/ 277 w 1615"/>
                  <a:gd name="T21" fmla="*/ 18 h 1704"/>
                  <a:gd name="T22" fmla="*/ 302 w 1615"/>
                  <a:gd name="T23" fmla="*/ 19 h 1704"/>
                  <a:gd name="T24" fmla="*/ 328 w 1615"/>
                  <a:gd name="T25" fmla="*/ 21 h 1704"/>
                  <a:gd name="T26" fmla="*/ 353 w 1615"/>
                  <a:gd name="T27" fmla="*/ 24 h 1704"/>
                  <a:gd name="T28" fmla="*/ 378 w 1615"/>
                  <a:gd name="T29" fmla="*/ 25 h 1704"/>
                  <a:gd name="T30" fmla="*/ 403 w 1615"/>
                  <a:gd name="T31" fmla="*/ 27 h 1704"/>
                  <a:gd name="T32" fmla="*/ 429 w 1615"/>
                  <a:gd name="T33" fmla="*/ 30 h 1704"/>
                  <a:gd name="T34" fmla="*/ 454 w 1615"/>
                  <a:gd name="T35" fmla="*/ 32 h 1704"/>
                  <a:gd name="T36" fmla="*/ 480 w 1615"/>
                  <a:gd name="T37" fmla="*/ 35 h 1704"/>
                  <a:gd name="T38" fmla="*/ 506 w 1615"/>
                  <a:gd name="T39" fmla="*/ 38 h 1704"/>
                  <a:gd name="T40" fmla="*/ 531 w 1615"/>
                  <a:gd name="T41" fmla="*/ 39 h 1704"/>
                  <a:gd name="T42" fmla="*/ 557 w 1615"/>
                  <a:gd name="T43" fmla="*/ 42 h 1704"/>
                  <a:gd name="T44" fmla="*/ 581 w 1615"/>
                  <a:gd name="T45" fmla="*/ 45 h 1704"/>
                  <a:gd name="T46" fmla="*/ 606 w 1615"/>
                  <a:gd name="T47" fmla="*/ 48 h 1704"/>
                  <a:gd name="T48" fmla="*/ 632 w 1615"/>
                  <a:gd name="T49" fmla="*/ 51 h 1704"/>
                  <a:gd name="T50" fmla="*/ 659 w 1615"/>
                  <a:gd name="T51" fmla="*/ 54 h 1704"/>
                  <a:gd name="T52" fmla="*/ 685 w 1615"/>
                  <a:gd name="T53" fmla="*/ 56 h 1704"/>
                  <a:gd name="T54" fmla="*/ 710 w 1615"/>
                  <a:gd name="T55" fmla="*/ 59 h 1704"/>
                  <a:gd name="T56" fmla="*/ 736 w 1615"/>
                  <a:gd name="T57" fmla="*/ 63 h 1704"/>
                  <a:gd name="T58" fmla="*/ 760 w 1615"/>
                  <a:gd name="T59" fmla="*/ 66 h 1704"/>
                  <a:gd name="T60" fmla="*/ 785 w 1615"/>
                  <a:gd name="T61" fmla="*/ 69 h 1704"/>
                  <a:gd name="T62" fmla="*/ 811 w 1615"/>
                  <a:gd name="T63" fmla="*/ 72 h 1704"/>
                  <a:gd name="T64" fmla="*/ 837 w 1615"/>
                  <a:gd name="T65" fmla="*/ 77 h 1704"/>
                  <a:gd name="T66" fmla="*/ 862 w 1615"/>
                  <a:gd name="T67" fmla="*/ 81 h 1704"/>
                  <a:gd name="T68" fmla="*/ 888 w 1615"/>
                  <a:gd name="T69" fmla="*/ 84 h 1704"/>
                  <a:gd name="T70" fmla="*/ 913 w 1615"/>
                  <a:gd name="T71" fmla="*/ 89 h 1704"/>
                  <a:gd name="T72" fmla="*/ 939 w 1615"/>
                  <a:gd name="T73" fmla="*/ 93 h 1704"/>
                  <a:gd name="T74" fmla="*/ 963 w 1615"/>
                  <a:gd name="T75" fmla="*/ 98 h 1704"/>
                  <a:gd name="T76" fmla="*/ 989 w 1615"/>
                  <a:gd name="T77" fmla="*/ 104 h 1704"/>
                  <a:gd name="T78" fmla="*/ 1014 w 1615"/>
                  <a:gd name="T79" fmla="*/ 108 h 1704"/>
                  <a:gd name="T80" fmla="*/ 1040 w 1615"/>
                  <a:gd name="T81" fmla="*/ 114 h 1704"/>
                  <a:gd name="T82" fmla="*/ 1065 w 1615"/>
                  <a:gd name="T83" fmla="*/ 122 h 1704"/>
                  <a:gd name="T84" fmla="*/ 1091 w 1615"/>
                  <a:gd name="T85" fmla="*/ 128 h 1704"/>
                  <a:gd name="T86" fmla="*/ 1117 w 1615"/>
                  <a:gd name="T87" fmla="*/ 135 h 1704"/>
                  <a:gd name="T88" fmla="*/ 1141 w 1615"/>
                  <a:gd name="T89" fmla="*/ 143 h 1704"/>
                  <a:gd name="T90" fmla="*/ 1166 w 1615"/>
                  <a:gd name="T91" fmla="*/ 152 h 1704"/>
                  <a:gd name="T92" fmla="*/ 1192 w 1615"/>
                  <a:gd name="T93" fmla="*/ 161 h 1704"/>
                  <a:gd name="T94" fmla="*/ 1218 w 1615"/>
                  <a:gd name="T95" fmla="*/ 173 h 1704"/>
                  <a:gd name="T96" fmla="*/ 1243 w 1615"/>
                  <a:gd name="T97" fmla="*/ 185 h 1704"/>
                  <a:gd name="T98" fmla="*/ 1269 w 1615"/>
                  <a:gd name="T99" fmla="*/ 200 h 1704"/>
                  <a:gd name="T100" fmla="*/ 1294 w 1615"/>
                  <a:gd name="T101" fmla="*/ 218 h 1704"/>
                  <a:gd name="T102" fmla="*/ 1320 w 1615"/>
                  <a:gd name="T103" fmla="*/ 241 h 1704"/>
                  <a:gd name="T104" fmla="*/ 1344 w 1615"/>
                  <a:gd name="T105" fmla="*/ 274 h 1704"/>
                  <a:gd name="T106" fmla="*/ 1370 w 1615"/>
                  <a:gd name="T107" fmla="*/ 337 h 1704"/>
                  <a:gd name="T108" fmla="*/ 1395 w 1615"/>
                  <a:gd name="T109" fmla="*/ 453 h 1704"/>
                  <a:gd name="T110" fmla="*/ 1421 w 1615"/>
                  <a:gd name="T111" fmla="*/ 626 h 1704"/>
                  <a:gd name="T112" fmla="*/ 1446 w 1615"/>
                  <a:gd name="T113" fmla="*/ 840 h 1704"/>
                  <a:gd name="T114" fmla="*/ 1472 w 1615"/>
                  <a:gd name="T115" fmla="*/ 1075 h 1704"/>
                  <a:gd name="T116" fmla="*/ 1497 w 1615"/>
                  <a:gd name="T117" fmla="*/ 1301 h 1704"/>
                  <a:gd name="T118" fmla="*/ 1522 w 1615"/>
                  <a:gd name="T119" fmla="*/ 1484 h 1704"/>
                  <a:gd name="T120" fmla="*/ 1547 w 1615"/>
                  <a:gd name="T121" fmla="*/ 1599 h 1704"/>
                  <a:gd name="T122" fmla="*/ 1573 w 1615"/>
                  <a:gd name="T123" fmla="*/ 1659 h 1704"/>
                  <a:gd name="T124" fmla="*/ 1598 w 1615"/>
                  <a:gd name="T125" fmla="*/ 1689 h 170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15"/>
                  <a:gd name="T190" fmla="*/ 0 h 1704"/>
                  <a:gd name="T191" fmla="*/ 1615 w 1615"/>
                  <a:gd name="T192" fmla="*/ 1704 h 1704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15" h="1704">
                    <a:moveTo>
                      <a:pt x="0" y="0"/>
                    </a:moveTo>
                    <a:lnTo>
                      <a:pt x="12" y="1"/>
                    </a:lnTo>
                    <a:lnTo>
                      <a:pt x="13" y="1"/>
                    </a:lnTo>
                    <a:lnTo>
                      <a:pt x="15" y="1"/>
                    </a:lnTo>
                    <a:lnTo>
                      <a:pt x="16" y="1"/>
                    </a:lnTo>
                    <a:lnTo>
                      <a:pt x="18" y="1"/>
                    </a:lnTo>
                    <a:lnTo>
                      <a:pt x="19" y="1"/>
                    </a:lnTo>
                    <a:lnTo>
                      <a:pt x="21" y="1"/>
                    </a:lnTo>
                    <a:lnTo>
                      <a:pt x="22" y="1"/>
                    </a:lnTo>
                    <a:lnTo>
                      <a:pt x="24" y="1"/>
                    </a:lnTo>
                    <a:lnTo>
                      <a:pt x="27" y="1"/>
                    </a:lnTo>
                    <a:lnTo>
                      <a:pt x="28" y="1"/>
                    </a:lnTo>
                    <a:lnTo>
                      <a:pt x="30" y="1"/>
                    </a:lnTo>
                    <a:lnTo>
                      <a:pt x="31" y="1"/>
                    </a:lnTo>
                    <a:lnTo>
                      <a:pt x="34" y="1"/>
                    </a:lnTo>
                    <a:lnTo>
                      <a:pt x="36" y="3"/>
                    </a:lnTo>
                    <a:lnTo>
                      <a:pt x="37" y="3"/>
                    </a:lnTo>
                    <a:lnTo>
                      <a:pt x="40" y="3"/>
                    </a:lnTo>
                    <a:lnTo>
                      <a:pt x="42" y="3"/>
                    </a:lnTo>
                    <a:lnTo>
                      <a:pt x="45" y="3"/>
                    </a:lnTo>
                    <a:lnTo>
                      <a:pt x="46" y="3"/>
                    </a:lnTo>
                    <a:lnTo>
                      <a:pt x="48" y="3"/>
                    </a:lnTo>
                    <a:lnTo>
                      <a:pt x="51" y="3"/>
                    </a:lnTo>
                    <a:lnTo>
                      <a:pt x="52" y="3"/>
                    </a:lnTo>
                    <a:lnTo>
                      <a:pt x="55" y="3"/>
                    </a:lnTo>
                    <a:lnTo>
                      <a:pt x="57" y="3"/>
                    </a:lnTo>
                    <a:lnTo>
                      <a:pt x="60" y="3"/>
                    </a:lnTo>
                    <a:lnTo>
                      <a:pt x="61" y="4"/>
                    </a:lnTo>
                    <a:lnTo>
                      <a:pt x="64" y="4"/>
                    </a:lnTo>
                    <a:lnTo>
                      <a:pt x="66" y="4"/>
                    </a:lnTo>
                    <a:lnTo>
                      <a:pt x="69" y="4"/>
                    </a:lnTo>
                    <a:lnTo>
                      <a:pt x="72" y="4"/>
                    </a:lnTo>
                    <a:lnTo>
                      <a:pt x="73" y="4"/>
                    </a:lnTo>
                    <a:lnTo>
                      <a:pt x="76" y="4"/>
                    </a:lnTo>
                    <a:lnTo>
                      <a:pt x="78" y="4"/>
                    </a:lnTo>
                    <a:lnTo>
                      <a:pt x="81" y="4"/>
                    </a:lnTo>
                    <a:lnTo>
                      <a:pt x="83" y="4"/>
                    </a:lnTo>
                    <a:lnTo>
                      <a:pt x="86" y="4"/>
                    </a:lnTo>
                    <a:lnTo>
                      <a:pt x="87" y="4"/>
                    </a:lnTo>
                    <a:lnTo>
                      <a:pt x="90" y="6"/>
                    </a:lnTo>
                    <a:lnTo>
                      <a:pt x="92" y="6"/>
                    </a:lnTo>
                    <a:lnTo>
                      <a:pt x="95" y="6"/>
                    </a:lnTo>
                    <a:lnTo>
                      <a:pt x="96" y="6"/>
                    </a:lnTo>
                    <a:lnTo>
                      <a:pt x="99" y="6"/>
                    </a:lnTo>
                    <a:lnTo>
                      <a:pt x="101" y="6"/>
                    </a:lnTo>
                    <a:lnTo>
                      <a:pt x="104" y="6"/>
                    </a:lnTo>
                    <a:lnTo>
                      <a:pt x="107" y="6"/>
                    </a:lnTo>
                    <a:lnTo>
                      <a:pt x="108" y="6"/>
                    </a:lnTo>
                    <a:lnTo>
                      <a:pt x="111" y="6"/>
                    </a:lnTo>
                    <a:lnTo>
                      <a:pt x="113" y="6"/>
                    </a:lnTo>
                    <a:lnTo>
                      <a:pt x="116" y="6"/>
                    </a:lnTo>
                    <a:lnTo>
                      <a:pt x="117" y="7"/>
                    </a:lnTo>
                    <a:lnTo>
                      <a:pt x="120" y="7"/>
                    </a:lnTo>
                    <a:lnTo>
                      <a:pt x="122" y="7"/>
                    </a:lnTo>
                    <a:lnTo>
                      <a:pt x="125" y="7"/>
                    </a:lnTo>
                    <a:lnTo>
                      <a:pt x="126" y="7"/>
                    </a:lnTo>
                    <a:lnTo>
                      <a:pt x="129" y="7"/>
                    </a:lnTo>
                    <a:lnTo>
                      <a:pt x="131" y="7"/>
                    </a:lnTo>
                    <a:lnTo>
                      <a:pt x="134" y="7"/>
                    </a:lnTo>
                    <a:lnTo>
                      <a:pt x="135" y="7"/>
                    </a:lnTo>
                    <a:lnTo>
                      <a:pt x="138" y="7"/>
                    </a:lnTo>
                    <a:lnTo>
                      <a:pt x="141" y="7"/>
                    </a:lnTo>
                    <a:lnTo>
                      <a:pt x="143" y="9"/>
                    </a:lnTo>
                    <a:lnTo>
                      <a:pt x="146" y="9"/>
                    </a:lnTo>
                    <a:lnTo>
                      <a:pt x="147" y="9"/>
                    </a:lnTo>
                    <a:lnTo>
                      <a:pt x="150" y="9"/>
                    </a:lnTo>
                    <a:lnTo>
                      <a:pt x="152" y="9"/>
                    </a:lnTo>
                    <a:lnTo>
                      <a:pt x="155" y="9"/>
                    </a:lnTo>
                    <a:lnTo>
                      <a:pt x="156" y="9"/>
                    </a:lnTo>
                    <a:lnTo>
                      <a:pt x="159" y="9"/>
                    </a:lnTo>
                    <a:lnTo>
                      <a:pt x="161" y="9"/>
                    </a:lnTo>
                    <a:lnTo>
                      <a:pt x="164" y="10"/>
                    </a:lnTo>
                    <a:lnTo>
                      <a:pt x="165" y="10"/>
                    </a:lnTo>
                    <a:lnTo>
                      <a:pt x="168" y="10"/>
                    </a:lnTo>
                    <a:lnTo>
                      <a:pt x="170" y="10"/>
                    </a:lnTo>
                    <a:lnTo>
                      <a:pt x="173" y="10"/>
                    </a:lnTo>
                    <a:lnTo>
                      <a:pt x="176" y="10"/>
                    </a:lnTo>
                    <a:lnTo>
                      <a:pt x="177" y="10"/>
                    </a:lnTo>
                    <a:lnTo>
                      <a:pt x="180" y="10"/>
                    </a:lnTo>
                    <a:lnTo>
                      <a:pt x="182" y="12"/>
                    </a:lnTo>
                    <a:lnTo>
                      <a:pt x="185" y="12"/>
                    </a:lnTo>
                    <a:lnTo>
                      <a:pt x="186" y="12"/>
                    </a:lnTo>
                    <a:lnTo>
                      <a:pt x="189" y="12"/>
                    </a:lnTo>
                    <a:lnTo>
                      <a:pt x="191" y="12"/>
                    </a:lnTo>
                    <a:lnTo>
                      <a:pt x="194" y="12"/>
                    </a:lnTo>
                    <a:lnTo>
                      <a:pt x="195" y="12"/>
                    </a:lnTo>
                    <a:lnTo>
                      <a:pt x="198" y="12"/>
                    </a:lnTo>
                    <a:lnTo>
                      <a:pt x="200" y="12"/>
                    </a:lnTo>
                    <a:lnTo>
                      <a:pt x="203" y="13"/>
                    </a:lnTo>
                    <a:lnTo>
                      <a:pt x="204" y="13"/>
                    </a:lnTo>
                    <a:lnTo>
                      <a:pt x="207" y="13"/>
                    </a:lnTo>
                    <a:lnTo>
                      <a:pt x="210" y="13"/>
                    </a:lnTo>
                    <a:lnTo>
                      <a:pt x="212" y="13"/>
                    </a:lnTo>
                    <a:lnTo>
                      <a:pt x="215" y="13"/>
                    </a:lnTo>
                    <a:lnTo>
                      <a:pt x="216" y="13"/>
                    </a:lnTo>
                    <a:lnTo>
                      <a:pt x="220" y="13"/>
                    </a:lnTo>
                    <a:lnTo>
                      <a:pt x="221" y="15"/>
                    </a:lnTo>
                    <a:lnTo>
                      <a:pt x="224" y="15"/>
                    </a:lnTo>
                    <a:lnTo>
                      <a:pt x="226" y="15"/>
                    </a:lnTo>
                    <a:lnTo>
                      <a:pt x="229" y="15"/>
                    </a:lnTo>
                    <a:lnTo>
                      <a:pt x="230" y="15"/>
                    </a:lnTo>
                    <a:lnTo>
                      <a:pt x="233" y="15"/>
                    </a:lnTo>
                    <a:lnTo>
                      <a:pt x="235" y="15"/>
                    </a:lnTo>
                    <a:lnTo>
                      <a:pt x="238" y="15"/>
                    </a:lnTo>
                    <a:lnTo>
                      <a:pt x="239" y="15"/>
                    </a:lnTo>
                    <a:lnTo>
                      <a:pt x="242" y="15"/>
                    </a:lnTo>
                    <a:lnTo>
                      <a:pt x="245" y="16"/>
                    </a:lnTo>
                    <a:lnTo>
                      <a:pt x="247" y="16"/>
                    </a:lnTo>
                    <a:lnTo>
                      <a:pt x="250" y="16"/>
                    </a:lnTo>
                    <a:lnTo>
                      <a:pt x="251" y="16"/>
                    </a:lnTo>
                    <a:lnTo>
                      <a:pt x="254" y="16"/>
                    </a:lnTo>
                    <a:lnTo>
                      <a:pt x="256" y="16"/>
                    </a:lnTo>
                    <a:lnTo>
                      <a:pt x="259" y="16"/>
                    </a:lnTo>
                    <a:lnTo>
                      <a:pt x="260" y="16"/>
                    </a:lnTo>
                    <a:lnTo>
                      <a:pt x="263" y="16"/>
                    </a:lnTo>
                    <a:lnTo>
                      <a:pt x="265" y="16"/>
                    </a:lnTo>
                    <a:lnTo>
                      <a:pt x="268" y="18"/>
                    </a:lnTo>
                    <a:lnTo>
                      <a:pt x="269" y="18"/>
                    </a:lnTo>
                    <a:lnTo>
                      <a:pt x="272" y="18"/>
                    </a:lnTo>
                    <a:lnTo>
                      <a:pt x="274" y="18"/>
                    </a:lnTo>
                    <a:lnTo>
                      <a:pt x="277" y="18"/>
                    </a:lnTo>
                    <a:lnTo>
                      <a:pt x="280" y="18"/>
                    </a:lnTo>
                    <a:lnTo>
                      <a:pt x="281" y="18"/>
                    </a:lnTo>
                    <a:lnTo>
                      <a:pt x="284" y="18"/>
                    </a:lnTo>
                    <a:lnTo>
                      <a:pt x="286" y="18"/>
                    </a:lnTo>
                    <a:lnTo>
                      <a:pt x="289" y="19"/>
                    </a:lnTo>
                    <a:lnTo>
                      <a:pt x="290" y="19"/>
                    </a:lnTo>
                    <a:lnTo>
                      <a:pt x="293" y="19"/>
                    </a:lnTo>
                    <a:lnTo>
                      <a:pt x="295" y="19"/>
                    </a:lnTo>
                    <a:lnTo>
                      <a:pt x="298" y="19"/>
                    </a:lnTo>
                    <a:lnTo>
                      <a:pt x="299" y="19"/>
                    </a:lnTo>
                    <a:lnTo>
                      <a:pt x="302" y="19"/>
                    </a:lnTo>
                    <a:lnTo>
                      <a:pt x="304" y="19"/>
                    </a:lnTo>
                    <a:lnTo>
                      <a:pt x="307" y="19"/>
                    </a:lnTo>
                    <a:lnTo>
                      <a:pt x="308" y="19"/>
                    </a:lnTo>
                    <a:lnTo>
                      <a:pt x="311" y="21"/>
                    </a:lnTo>
                    <a:lnTo>
                      <a:pt x="314" y="21"/>
                    </a:lnTo>
                    <a:lnTo>
                      <a:pt x="316" y="21"/>
                    </a:lnTo>
                    <a:lnTo>
                      <a:pt x="319" y="21"/>
                    </a:lnTo>
                    <a:lnTo>
                      <a:pt x="320" y="21"/>
                    </a:lnTo>
                    <a:lnTo>
                      <a:pt x="323" y="21"/>
                    </a:lnTo>
                    <a:lnTo>
                      <a:pt x="325" y="21"/>
                    </a:lnTo>
                    <a:lnTo>
                      <a:pt x="328" y="21"/>
                    </a:lnTo>
                    <a:lnTo>
                      <a:pt x="329" y="21"/>
                    </a:lnTo>
                    <a:lnTo>
                      <a:pt x="332" y="21"/>
                    </a:lnTo>
                    <a:lnTo>
                      <a:pt x="334" y="22"/>
                    </a:lnTo>
                    <a:lnTo>
                      <a:pt x="337" y="22"/>
                    </a:lnTo>
                    <a:lnTo>
                      <a:pt x="338" y="22"/>
                    </a:lnTo>
                    <a:lnTo>
                      <a:pt x="341" y="22"/>
                    </a:lnTo>
                    <a:lnTo>
                      <a:pt x="343" y="22"/>
                    </a:lnTo>
                    <a:lnTo>
                      <a:pt x="346" y="22"/>
                    </a:lnTo>
                    <a:lnTo>
                      <a:pt x="349" y="22"/>
                    </a:lnTo>
                    <a:lnTo>
                      <a:pt x="350" y="22"/>
                    </a:lnTo>
                    <a:lnTo>
                      <a:pt x="353" y="24"/>
                    </a:lnTo>
                    <a:lnTo>
                      <a:pt x="355" y="24"/>
                    </a:lnTo>
                    <a:lnTo>
                      <a:pt x="358" y="24"/>
                    </a:lnTo>
                    <a:lnTo>
                      <a:pt x="359" y="24"/>
                    </a:lnTo>
                    <a:lnTo>
                      <a:pt x="363" y="24"/>
                    </a:lnTo>
                    <a:lnTo>
                      <a:pt x="364" y="24"/>
                    </a:lnTo>
                    <a:lnTo>
                      <a:pt x="367" y="24"/>
                    </a:lnTo>
                    <a:lnTo>
                      <a:pt x="369" y="24"/>
                    </a:lnTo>
                    <a:lnTo>
                      <a:pt x="372" y="25"/>
                    </a:lnTo>
                    <a:lnTo>
                      <a:pt x="373" y="25"/>
                    </a:lnTo>
                    <a:lnTo>
                      <a:pt x="376" y="25"/>
                    </a:lnTo>
                    <a:lnTo>
                      <a:pt x="378" y="25"/>
                    </a:lnTo>
                    <a:lnTo>
                      <a:pt x="381" y="25"/>
                    </a:lnTo>
                    <a:lnTo>
                      <a:pt x="384" y="25"/>
                    </a:lnTo>
                    <a:lnTo>
                      <a:pt x="385" y="25"/>
                    </a:lnTo>
                    <a:lnTo>
                      <a:pt x="388" y="25"/>
                    </a:lnTo>
                    <a:lnTo>
                      <a:pt x="390" y="27"/>
                    </a:lnTo>
                    <a:lnTo>
                      <a:pt x="393" y="27"/>
                    </a:lnTo>
                    <a:lnTo>
                      <a:pt x="394" y="27"/>
                    </a:lnTo>
                    <a:lnTo>
                      <a:pt x="397" y="27"/>
                    </a:lnTo>
                    <a:lnTo>
                      <a:pt x="399" y="27"/>
                    </a:lnTo>
                    <a:lnTo>
                      <a:pt x="402" y="27"/>
                    </a:lnTo>
                    <a:lnTo>
                      <a:pt x="403" y="27"/>
                    </a:lnTo>
                    <a:lnTo>
                      <a:pt x="406" y="27"/>
                    </a:lnTo>
                    <a:lnTo>
                      <a:pt x="408" y="28"/>
                    </a:lnTo>
                    <a:lnTo>
                      <a:pt x="411" y="28"/>
                    </a:lnTo>
                    <a:lnTo>
                      <a:pt x="412" y="28"/>
                    </a:lnTo>
                    <a:lnTo>
                      <a:pt x="415" y="28"/>
                    </a:lnTo>
                    <a:lnTo>
                      <a:pt x="418" y="28"/>
                    </a:lnTo>
                    <a:lnTo>
                      <a:pt x="420" y="28"/>
                    </a:lnTo>
                    <a:lnTo>
                      <a:pt x="423" y="28"/>
                    </a:lnTo>
                    <a:lnTo>
                      <a:pt x="424" y="30"/>
                    </a:lnTo>
                    <a:lnTo>
                      <a:pt x="427" y="30"/>
                    </a:lnTo>
                    <a:lnTo>
                      <a:pt x="429" y="30"/>
                    </a:lnTo>
                    <a:lnTo>
                      <a:pt x="432" y="30"/>
                    </a:lnTo>
                    <a:lnTo>
                      <a:pt x="433" y="30"/>
                    </a:lnTo>
                    <a:lnTo>
                      <a:pt x="436" y="30"/>
                    </a:lnTo>
                    <a:lnTo>
                      <a:pt x="438" y="30"/>
                    </a:lnTo>
                    <a:lnTo>
                      <a:pt x="441" y="30"/>
                    </a:lnTo>
                    <a:lnTo>
                      <a:pt x="442" y="32"/>
                    </a:lnTo>
                    <a:lnTo>
                      <a:pt x="445" y="32"/>
                    </a:lnTo>
                    <a:lnTo>
                      <a:pt x="447" y="32"/>
                    </a:lnTo>
                    <a:lnTo>
                      <a:pt x="450" y="32"/>
                    </a:lnTo>
                    <a:lnTo>
                      <a:pt x="453" y="32"/>
                    </a:lnTo>
                    <a:lnTo>
                      <a:pt x="454" y="32"/>
                    </a:lnTo>
                    <a:lnTo>
                      <a:pt x="457" y="32"/>
                    </a:lnTo>
                    <a:lnTo>
                      <a:pt x="459" y="33"/>
                    </a:lnTo>
                    <a:lnTo>
                      <a:pt x="462" y="33"/>
                    </a:lnTo>
                    <a:lnTo>
                      <a:pt x="463" y="33"/>
                    </a:lnTo>
                    <a:lnTo>
                      <a:pt x="466" y="33"/>
                    </a:lnTo>
                    <a:lnTo>
                      <a:pt x="468" y="33"/>
                    </a:lnTo>
                    <a:lnTo>
                      <a:pt x="471" y="33"/>
                    </a:lnTo>
                    <a:lnTo>
                      <a:pt x="472" y="33"/>
                    </a:lnTo>
                    <a:lnTo>
                      <a:pt x="475" y="35"/>
                    </a:lnTo>
                    <a:lnTo>
                      <a:pt x="477" y="35"/>
                    </a:lnTo>
                    <a:lnTo>
                      <a:pt x="480" y="35"/>
                    </a:lnTo>
                    <a:lnTo>
                      <a:pt x="481" y="35"/>
                    </a:lnTo>
                    <a:lnTo>
                      <a:pt x="484" y="35"/>
                    </a:lnTo>
                    <a:lnTo>
                      <a:pt x="487" y="35"/>
                    </a:lnTo>
                    <a:lnTo>
                      <a:pt x="489" y="35"/>
                    </a:lnTo>
                    <a:lnTo>
                      <a:pt x="492" y="36"/>
                    </a:lnTo>
                    <a:lnTo>
                      <a:pt x="493" y="36"/>
                    </a:lnTo>
                    <a:lnTo>
                      <a:pt x="496" y="36"/>
                    </a:lnTo>
                    <a:lnTo>
                      <a:pt x="498" y="36"/>
                    </a:lnTo>
                    <a:lnTo>
                      <a:pt x="501" y="36"/>
                    </a:lnTo>
                    <a:lnTo>
                      <a:pt x="502" y="36"/>
                    </a:lnTo>
                    <a:lnTo>
                      <a:pt x="506" y="38"/>
                    </a:lnTo>
                    <a:lnTo>
                      <a:pt x="507" y="38"/>
                    </a:lnTo>
                    <a:lnTo>
                      <a:pt x="510" y="38"/>
                    </a:lnTo>
                    <a:lnTo>
                      <a:pt x="512" y="38"/>
                    </a:lnTo>
                    <a:lnTo>
                      <a:pt x="515" y="38"/>
                    </a:lnTo>
                    <a:lnTo>
                      <a:pt x="516" y="38"/>
                    </a:lnTo>
                    <a:lnTo>
                      <a:pt x="519" y="39"/>
                    </a:lnTo>
                    <a:lnTo>
                      <a:pt x="522" y="39"/>
                    </a:lnTo>
                    <a:lnTo>
                      <a:pt x="524" y="39"/>
                    </a:lnTo>
                    <a:lnTo>
                      <a:pt x="527" y="39"/>
                    </a:lnTo>
                    <a:lnTo>
                      <a:pt x="528" y="39"/>
                    </a:lnTo>
                    <a:lnTo>
                      <a:pt x="531" y="39"/>
                    </a:lnTo>
                    <a:lnTo>
                      <a:pt x="533" y="41"/>
                    </a:lnTo>
                    <a:lnTo>
                      <a:pt x="536" y="41"/>
                    </a:lnTo>
                    <a:lnTo>
                      <a:pt x="537" y="41"/>
                    </a:lnTo>
                    <a:lnTo>
                      <a:pt x="540" y="41"/>
                    </a:lnTo>
                    <a:lnTo>
                      <a:pt x="542" y="41"/>
                    </a:lnTo>
                    <a:lnTo>
                      <a:pt x="545" y="41"/>
                    </a:lnTo>
                    <a:lnTo>
                      <a:pt x="546" y="42"/>
                    </a:lnTo>
                    <a:lnTo>
                      <a:pt x="549" y="42"/>
                    </a:lnTo>
                    <a:lnTo>
                      <a:pt x="551" y="42"/>
                    </a:lnTo>
                    <a:lnTo>
                      <a:pt x="554" y="42"/>
                    </a:lnTo>
                    <a:lnTo>
                      <a:pt x="557" y="42"/>
                    </a:lnTo>
                    <a:lnTo>
                      <a:pt x="558" y="42"/>
                    </a:lnTo>
                    <a:lnTo>
                      <a:pt x="561" y="44"/>
                    </a:lnTo>
                    <a:lnTo>
                      <a:pt x="563" y="44"/>
                    </a:lnTo>
                    <a:lnTo>
                      <a:pt x="566" y="44"/>
                    </a:lnTo>
                    <a:lnTo>
                      <a:pt x="567" y="44"/>
                    </a:lnTo>
                    <a:lnTo>
                      <a:pt x="570" y="44"/>
                    </a:lnTo>
                    <a:lnTo>
                      <a:pt x="572" y="44"/>
                    </a:lnTo>
                    <a:lnTo>
                      <a:pt x="575" y="45"/>
                    </a:lnTo>
                    <a:lnTo>
                      <a:pt x="576" y="45"/>
                    </a:lnTo>
                    <a:lnTo>
                      <a:pt x="579" y="45"/>
                    </a:lnTo>
                    <a:lnTo>
                      <a:pt x="581" y="45"/>
                    </a:lnTo>
                    <a:lnTo>
                      <a:pt x="584" y="45"/>
                    </a:lnTo>
                    <a:lnTo>
                      <a:pt x="585" y="45"/>
                    </a:lnTo>
                    <a:lnTo>
                      <a:pt x="588" y="47"/>
                    </a:lnTo>
                    <a:lnTo>
                      <a:pt x="591" y="47"/>
                    </a:lnTo>
                    <a:lnTo>
                      <a:pt x="593" y="47"/>
                    </a:lnTo>
                    <a:lnTo>
                      <a:pt x="596" y="47"/>
                    </a:lnTo>
                    <a:lnTo>
                      <a:pt x="597" y="47"/>
                    </a:lnTo>
                    <a:lnTo>
                      <a:pt x="600" y="47"/>
                    </a:lnTo>
                    <a:lnTo>
                      <a:pt x="602" y="48"/>
                    </a:lnTo>
                    <a:lnTo>
                      <a:pt x="605" y="48"/>
                    </a:lnTo>
                    <a:lnTo>
                      <a:pt x="606" y="48"/>
                    </a:lnTo>
                    <a:lnTo>
                      <a:pt x="609" y="48"/>
                    </a:lnTo>
                    <a:lnTo>
                      <a:pt x="611" y="48"/>
                    </a:lnTo>
                    <a:lnTo>
                      <a:pt x="614" y="48"/>
                    </a:lnTo>
                    <a:lnTo>
                      <a:pt x="617" y="50"/>
                    </a:lnTo>
                    <a:lnTo>
                      <a:pt x="618" y="50"/>
                    </a:lnTo>
                    <a:lnTo>
                      <a:pt x="621" y="50"/>
                    </a:lnTo>
                    <a:lnTo>
                      <a:pt x="623" y="50"/>
                    </a:lnTo>
                    <a:lnTo>
                      <a:pt x="626" y="50"/>
                    </a:lnTo>
                    <a:lnTo>
                      <a:pt x="627" y="50"/>
                    </a:lnTo>
                    <a:lnTo>
                      <a:pt x="630" y="51"/>
                    </a:lnTo>
                    <a:lnTo>
                      <a:pt x="632" y="51"/>
                    </a:lnTo>
                    <a:lnTo>
                      <a:pt x="635" y="51"/>
                    </a:lnTo>
                    <a:lnTo>
                      <a:pt x="636" y="51"/>
                    </a:lnTo>
                    <a:lnTo>
                      <a:pt x="639" y="51"/>
                    </a:lnTo>
                    <a:lnTo>
                      <a:pt x="642" y="51"/>
                    </a:lnTo>
                    <a:lnTo>
                      <a:pt x="644" y="53"/>
                    </a:lnTo>
                    <a:lnTo>
                      <a:pt x="647" y="53"/>
                    </a:lnTo>
                    <a:lnTo>
                      <a:pt x="649" y="53"/>
                    </a:lnTo>
                    <a:lnTo>
                      <a:pt x="652" y="53"/>
                    </a:lnTo>
                    <a:lnTo>
                      <a:pt x="653" y="53"/>
                    </a:lnTo>
                    <a:lnTo>
                      <a:pt x="656" y="53"/>
                    </a:lnTo>
                    <a:lnTo>
                      <a:pt x="659" y="54"/>
                    </a:lnTo>
                    <a:lnTo>
                      <a:pt x="661" y="54"/>
                    </a:lnTo>
                    <a:lnTo>
                      <a:pt x="664" y="54"/>
                    </a:lnTo>
                    <a:lnTo>
                      <a:pt x="665" y="54"/>
                    </a:lnTo>
                    <a:lnTo>
                      <a:pt x="668" y="54"/>
                    </a:lnTo>
                    <a:lnTo>
                      <a:pt x="670" y="54"/>
                    </a:lnTo>
                    <a:lnTo>
                      <a:pt x="673" y="56"/>
                    </a:lnTo>
                    <a:lnTo>
                      <a:pt x="674" y="56"/>
                    </a:lnTo>
                    <a:lnTo>
                      <a:pt x="677" y="56"/>
                    </a:lnTo>
                    <a:lnTo>
                      <a:pt x="680" y="56"/>
                    </a:lnTo>
                    <a:lnTo>
                      <a:pt x="682" y="56"/>
                    </a:lnTo>
                    <a:lnTo>
                      <a:pt x="685" y="56"/>
                    </a:lnTo>
                    <a:lnTo>
                      <a:pt x="686" y="57"/>
                    </a:lnTo>
                    <a:lnTo>
                      <a:pt x="689" y="57"/>
                    </a:lnTo>
                    <a:lnTo>
                      <a:pt x="691" y="57"/>
                    </a:lnTo>
                    <a:lnTo>
                      <a:pt x="694" y="57"/>
                    </a:lnTo>
                    <a:lnTo>
                      <a:pt x="695" y="57"/>
                    </a:lnTo>
                    <a:lnTo>
                      <a:pt x="698" y="59"/>
                    </a:lnTo>
                    <a:lnTo>
                      <a:pt x="700" y="59"/>
                    </a:lnTo>
                    <a:lnTo>
                      <a:pt x="703" y="59"/>
                    </a:lnTo>
                    <a:lnTo>
                      <a:pt x="706" y="59"/>
                    </a:lnTo>
                    <a:lnTo>
                      <a:pt x="707" y="59"/>
                    </a:lnTo>
                    <a:lnTo>
                      <a:pt x="710" y="59"/>
                    </a:lnTo>
                    <a:lnTo>
                      <a:pt x="712" y="60"/>
                    </a:lnTo>
                    <a:lnTo>
                      <a:pt x="715" y="60"/>
                    </a:lnTo>
                    <a:lnTo>
                      <a:pt x="716" y="60"/>
                    </a:lnTo>
                    <a:lnTo>
                      <a:pt x="719" y="60"/>
                    </a:lnTo>
                    <a:lnTo>
                      <a:pt x="721" y="60"/>
                    </a:lnTo>
                    <a:lnTo>
                      <a:pt x="724" y="62"/>
                    </a:lnTo>
                    <a:lnTo>
                      <a:pt x="725" y="62"/>
                    </a:lnTo>
                    <a:lnTo>
                      <a:pt x="728" y="62"/>
                    </a:lnTo>
                    <a:lnTo>
                      <a:pt x="731" y="62"/>
                    </a:lnTo>
                    <a:lnTo>
                      <a:pt x="733" y="62"/>
                    </a:lnTo>
                    <a:lnTo>
                      <a:pt x="736" y="63"/>
                    </a:lnTo>
                    <a:lnTo>
                      <a:pt x="737" y="63"/>
                    </a:lnTo>
                    <a:lnTo>
                      <a:pt x="740" y="63"/>
                    </a:lnTo>
                    <a:lnTo>
                      <a:pt x="742" y="63"/>
                    </a:lnTo>
                    <a:lnTo>
                      <a:pt x="745" y="63"/>
                    </a:lnTo>
                    <a:lnTo>
                      <a:pt x="746" y="65"/>
                    </a:lnTo>
                    <a:lnTo>
                      <a:pt x="749" y="65"/>
                    </a:lnTo>
                    <a:lnTo>
                      <a:pt x="751" y="65"/>
                    </a:lnTo>
                    <a:lnTo>
                      <a:pt x="754" y="65"/>
                    </a:lnTo>
                    <a:lnTo>
                      <a:pt x="755" y="65"/>
                    </a:lnTo>
                    <a:lnTo>
                      <a:pt x="758" y="66"/>
                    </a:lnTo>
                    <a:lnTo>
                      <a:pt x="760" y="66"/>
                    </a:lnTo>
                    <a:lnTo>
                      <a:pt x="763" y="66"/>
                    </a:lnTo>
                    <a:lnTo>
                      <a:pt x="766" y="66"/>
                    </a:lnTo>
                    <a:lnTo>
                      <a:pt x="767" y="66"/>
                    </a:lnTo>
                    <a:lnTo>
                      <a:pt x="770" y="68"/>
                    </a:lnTo>
                    <a:lnTo>
                      <a:pt x="772" y="68"/>
                    </a:lnTo>
                    <a:lnTo>
                      <a:pt x="775" y="68"/>
                    </a:lnTo>
                    <a:lnTo>
                      <a:pt x="776" y="68"/>
                    </a:lnTo>
                    <a:lnTo>
                      <a:pt x="779" y="68"/>
                    </a:lnTo>
                    <a:lnTo>
                      <a:pt x="781" y="69"/>
                    </a:lnTo>
                    <a:lnTo>
                      <a:pt x="784" y="69"/>
                    </a:lnTo>
                    <a:lnTo>
                      <a:pt x="785" y="69"/>
                    </a:lnTo>
                    <a:lnTo>
                      <a:pt x="789" y="69"/>
                    </a:lnTo>
                    <a:lnTo>
                      <a:pt x="790" y="69"/>
                    </a:lnTo>
                    <a:lnTo>
                      <a:pt x="793" y="71"/>
                    </a:lnTo>
                    <a:lnTo>
                      <a:pt x="795" y="71"/>
                    </a:lnTo>
                    <a:lnTo>
                      <a:pt x="798" y="71"/>
                    </a:lnTo>
                    <a:lnTo>
                      <a:pt x="801" y="71"/>
                    </a:lnTo>
                    <a:lnTo>
                      <a:pt x="802" y="71"/>
                    </a:lnTo>
                    <a:lnTo>
                      <a:pt x="805" y="72"/>
                    </a:lnTo>
                    <a:lnTo>
                      <a:pt x="807" y="72"/>
                    </a:lnTo>
                    <a:lnTo>
                      <a:pt x="810" y="72"/>
                    </a:lnTo>
                    <a:lnTo>
                      <a:pt x="811" y="72"/>
                    </a:lnTo>
                    <a:lnTo>
                      <a:pt x="814" y="74"/>
                    </a:lnTo>
                    <a:lnTo>
                      <a:pt x="816" y="74"/>
                    </a:lnTo>
                    <a:lnTo>
                      <a:pt x="819" y="74"/>
                    </a:lnTo>
                    <a:lnTo>
                      <a:pt x="820" y="74"/>
                    </a:lnTo>
                    <a:lnTo>
                      <a:pt x="823" y="74"/>
                    </a:lnTo>
                    <a:lnTo>
                      <a:pt x="825" y="75"/>
                    </a:lnTo>
                    <a:lnTo>
                      <a:pt x="828" y="75"/>
                    </a:lnTo>
                    <a:lnTo>
                      <a:pt x="829" y="75"/>
                    </a:lnTo>
                    <a:lnTo>
                      <a:pt x="832" y="75"/>
                    </a:lnTo>
                    <a:lnTo>
                      <a:pt x="835" y="77"/>
                    </a:lnTo>
                    <a:lnTo>
                      <a:pt x="837" y="77"/>
                    </a:lnTo>
                    <a:lnTo>
                      <a:pt x="840" y="77"/>
                    </a:lnTo>
                    <a:lnTo>
                      <a:pt x="841" y="77"/>
                    </a:lnTo>
                    <a:lnTo>
                      <a:pt x="844" y="78"/>
                    </a:lnTo>
                    <a:lnTo>
                      <a:pt x="846" y="78"/>
                    </a:lnTo>
                    <a:lnTo>
                      <a:pt x="849" y="78"/>
                    </a:lnTo>
                    <a:lnTo>
                      <a:pt x="850" y="78"/>
                    </a:lnTo>
                    <a:lnTo>
                      <a:pt x="853" y="80"/>
                    </a:lnTo>
                    <a:lnTo>
                      <a:pt x="855" y="80"/>
                    </a:lnTo>
                    <a:lnTo>
                      <a:pt x="858" y="80"/>
                    </a:lnTo>
                    <a:lnTo>
                      <a:pt x="859" y="80"/>
                    </a:lnTo>
                    <a:lnTo>
                      <a:pt x="862" y="81"/>
                    </a:lnTo>
                    <a:lnTo>
                      <a:pt x="864" y="81"/>
                    </a:lnTo>
                    <a:lnTo>
                      <a:pt x="867" y="81"/>
                    </a:lnTo>
                    <a:lnTo>
                      <a:pt x="870" y="81"/>
                    </a:lnTo>
                    <a:lnTo>
                      <a:pt x="871" y="83"/>
                    </a:lnTo>
                    <a:lnTo>
                      <a:pt x="874" y="83"/>
                    </a:lnTo>
                    <a:lnTo>
                      <a:pt x="876" y="83"/>
                    </a:lnTo>
                    <a:lnTo>
                      <a:pt x="879" y="83"/>
                    </a:lnTo>
                    <a:lnTo>
                      <a:pt x="880" y="84"/>
                    </a:lnTo>
                    <a:lnTo>
                      <a:pt x="883" y="84"/>
                    </a:lnTo>
                    <a:lnTo>
                      <a:pt x="885" y="84"/>
                    </a:lnTo>
                    <a:lnTo>
                      <a:pt x="888" y="84"/>
                    </a:lnTo>
                    <a:lnTo>
                      <a:pt x="889" y="86"/>
                    </a:lnTo>
                    <a:lnTo>
                      <a:pt x="892" y="86"/>
                    </a:lnTo>
                    <a:lnTo>
                      <a:pt x="894" y="86"/>
                    </a:lnTo>
                    <a:lnTo>
                      <a:pt x="897" y="86"/>
                    </a:lnTo>
                    <a:lnTo>
                      <a:pt x="898" y="87"/>
                    </a:lnTo>
                    <a:lnTo>
                      <a:pt x="901" y="87"/>
                    </a:lnTo>
                    <a:lnTo>
                      <a:pt x="904" y="87"/>
                    </a:lnTo>
                    <a:lnTo>
                      <a:pt x="906" y="89"/>
                    </a:lnTo>
                    <a:lnTo>
                      <a:pt x="909" y="89"/>
                    </a:lnTo>
                    <a:lnTo>
                      <a:pt x="910" y="89"/>
                    </a:lnTo>
                    <a:lnTo>
                      <a:pt x="913" y="89"/>
                    </a:lnTo>
                    <a:lnTo>
                      <a:pt x="915" y="90"/>
                    </a:lnTo>
                    <a:lnTo>
                      <a:pt x="918" y="90"/>
                    </a:lnTo>
                    <a:lnTo>
                      <a:pt x="919" y="90"/>
                    </a:lnTo>
                    <a:lnTo>
                      <a:pt x="922" y="90"/>
                    </a:lnTo>
                    <a:lnTo>
                      <a:pt x="924" y="92"/>
                    </a:lnTo>
                    <a:lnTo>
                      <a:pt x="927" y="92"/>
                    </a:lnTo>
                    <a:lnTo>
                      <a:pt x="928" y="92"/>
                    </a:lnTo>
                    <a:lnTo>
                      <a:pt x="932" y="92"/>
                    </a:lnTo>
                    <a:lnTo>
                      <a:pt x="933" y="93"/>
                    </a:lnTo>
                    <a:lnTo>
                      <a:pt x="936" y="93"/>
                    </a:lnTo>
                    <a:lnTo>
                      <a:pt x="939" y="93"/>
                    </a:lnTo>
                    <a:lnTo>
                      <a:pt x="941" y="95"/>
                    </a:lnTo>
                    <a:lnTo>
                      <a:pt x="944" y="95"/>
                    </a:lnTo>
                    <a:lnTo>
                      <a:pt x="945" y="95"/>
                    </a:lnTo>
                    <a:lnTo>
                      <a:pt x="948" y="95"/>
                    </a:lnTo>
                    <a:lnTo>
                      <a:pt x="950" y="96"/>
                    </a:lnTo>
                    <a:lnTo>
                      <a:pt x="953" y="96"/>
                    </a:lnTo>
                    <a:lnTo>
                      <a:pt x="954" y="96"/>
                    </a:lnTo>
                    <a:lnTo>
                      <a:pt x="957" y="98"/>
                    </a:lnTo>
                    <a:lnTo>
                      <a:pt x="959" y="98"/>
                    </a:lnTo>
                    <a:lnTo>
                      <a:pt x="962" y="98"/>
                    </a:lnTo>
                    <a:lnTo>
                      <a:pt x="963" y="98"/>
                    </a:lnTo>
                    <a:lnTo>
                      <a:pt x="966" y="99"/>
                    </a:lnTo>
                    <a:lnTo>
                      <a:pt x="968" y="99"/>
                    </a:lnTo>
                    <a:lnTo>
                      <a:pt x="971" y="99"/>
                    </a:lnTo>
                    <a:lnTo>
                      <a:pt x="974" y="101"/>
                    </a:lnTo>
                    <a:lnTo>
                      <a:pt x="975" y="101"/>
                    </a:lnTo>
                    <a:lnTo>
                      <a:pt x="978" y="101"/>
                    </a:lnTo>
                    <a:lnTo>
                      <a:pt x="980" y="102"/>
                    </a:lnTo>
                    <a:lnTo>
                      <a:pt x="983" y="102"/>
                    </a:lnTo>
                    <a:lnTo>
                      <a:pt x="984" y="102"/>
                    </a:lnTo>
                    <a:lnTo>
                      <a:pt x="987" y="102"/>
                    </a:lnTo>
                    <a:lnTo>
                      <a:pt x="989" y="104"/>
                    </a:lnTo>
                    <a:lnTo>
                      <a:pt x="992" y="104"/>
                    </a:lnTo>
                    <a:lnTo>
                      <a:pt x="993" y="104"/>
                    </a:lnTo>
                    <a:lnTo>
                      <a:pt x="996" y="105"/>
                    </a:lnTo>
                    <a:lnTo>
                      <a:pt x="998" y="105"/>
                    </a:lnTo>
                    <a:lnTo>
                      <a:pt x="1001" y="105"/>
                    </a:lnTo>
                    <a:lnTo>
                      <a:pt x="1002" y="107"/>
                    </a:lnTo>
                    <a:lnTo>
                      <a:pt x="1005" y="107"/>
                    </a:lnTo>
                    <a:lnTo>
                      <a:pt x="1008" y="107"/>
                    </a:lnTo>
                    <a:lnTo>
                      <a:pt x="1010" y="108"/>
                    </a:lnTo>
                    <a:lnTo>
                      <a:pt x="1013" y="108"/>
                    </a:lnTo>
                    <a:lnTo>
                      <a:pt x="1014" y="108"/>
                    </a:lnTo>
                    <a:lnTo>
                      <a:pt x="1017" y="110"/>
                    </a:lnTo>
                    <a:lnTo>
                      <a:pt x="1019" y="110"/>
                    </a:lnTo>
                    <a:lnTo>
                      <a:pt x="1022" y="110"/>
                    </a:lnTo>
                    <a:lnTo>
                      <a:pt x="1023" y="111"/>
                    </a:lnTo>
                    <a:lnTo>
                      <a:pt x="1026" y="111"/>
                    </a:lnTo>
                    <a:lnTo>
                      <a:pt x="1028" y="113"/>
                    </a:lnTo>
                    <a:lnTo>
                      <a:pt x="1031" y="113"/>
                    </a:lnTo>
                    <a:lnTo>
                      <a:pt x="1032" y="113"/>
                    </a:lnTo>
                    <a:lnTo>
                      <a:pt x="1035" y="114"/>
                    </a:lnTo>
                    <a:lnTo>
                      <a:pt x="1037" y="114"/>
                    </a:lnTo>
                    <a:lnTo>
                      <a:pt x="1040" y="114"/>
                    </a:lnTo>
                    <a:lnTo>
                      <a:pt x="1043" y="116"/>
                    </a:lnTo>
                    <a:lnTo>
                      <a:pt x="1044" y="116"/>
                    </a:lnTo>
                    <a:lnTo>
                      <a:pt x="1047" y="116"/>
                    </a:lnTo>
                    <a:lnTo>
                      <a:pt x="1049" y="117"/>
                    </a:lnTo>
                    <a:lnTo>
                      <a:pt x="1052" y="117"/>
                    </a:lnTo>
                    <a:lnTo>
                      <a:pt x="1053" y="119"/>
                    </a:lnTo>
                    <a:lnTo>
                      <a:pt x="1056" y="119"/>
                    </a:lnTo>
                    <a:lnTo>
                      <a:pt x="1058" y="119"/>
                    </a:lnTo>
                    <a:lnTo>
                      <a:pt x="1061" y="120"/>
                    </a:lnTo>
                    <a:lnTo>
                      <a:pt x="1062" y="120"/>
                    </a:lnTo>
                    <a:lnTo>
                      <a:pt x="1065" y="122"/>
                    </a:lnTo>
                    <a:lnTo>
                      <a:pt x="1067" y="122"/>
                    </a:lnTo>
                    <a:lnTo>
                      <a:pt x="1070" y="122"/>
                    </a:lnTo>
                    <a:lnTo>
                      <a:pt x="1071" y="123"/>
                    </a:lnTo>
                    <a:lnTo>
                      <a:pt x="1075" y="123"/>
                    </a:lnTo>
                    <a:lnTo>
                      <a:pt x="1078" y="125"/>
                    </a:lnTo>
                    <a:lnTo>
                      <a:pt x="1079" y="125"/>
                    </a:lnTo>
                    <a:lnTo>
                      <a:pt x="1082" y="125"/>
                    </a:lnTo>
                    <a:lnTo>
                      <a:pt x="1084" y="126"/>
                    </a:lnTo>
                    <a:lnTo>
                      <a:pt x="1087" y="126"/>
                    </a:lnTo>
                    <a:lnTo>
                      <a:pt x="1088" y="128"/>
                    </a:lnTo>
                    <a:lnTo>
                      <a:pt x="1091" y="128"/>
                    </a:lnTo>
                    <a:lnTo>
                      <a:pt x="1093" y="128"/>
                    </a:lnTo>
                    <a:lnTo>
                      <a:pt x="1096" y="129"/>
                    </a:lnTo>
                    <a:lnTo>
                      <a:pt x="1097" y="129"/>
                    </a:lnTo>
                    <a:lnTo>
                      <a:pt x="1100" y="131"/>
                    </a:lnTo>
                    <a:lnTo>
                      <a:pt x="1102" y="131"/>
                    </a:lnTo>
                    <a:lnTo>
                      <a:pt x="1105" y="132"/>
                    </a:lnTo>
                    <a:lnTo>
                      <a:pt x="1106" y="132"/>
                    </a:lnTo>
                    <a:lnTo>
                      <a:pt x="1109" y="132"/>
                    </a:lnTo>
                    <a:lnTo>
                      <a:pt x="1112" y="134"/>
                    </a:lnTo>
                    <a:lnTo>
                      <a:pt x="1114" y="134"/>
                    </a:lnTo>
                    <a:lnTo>
                      <a:pt x="1117" y="135"/>
                    </a:lnTo>
                    <a:lnTo>
                      <a:pt x="1118" y="135"/>
                    </a:lnTo>
                    <a:lnTo>
                      <a:pt x="1121" y="137"/>
                    </a:lnTo>
                    <a:lnTo>
                      <a:pt x="1123" y="137"/>
                    </a:lnTo>
                    <a:lnTo>
                      <a:pt x="1126" y="138"/>
                    </a:lnTo>
                    <a:lnTo>
                      <a:pt x="1127" y="138"/>
                    </a:lnTo>
                    <a:lnTo>
                      <a:pt x="1130" y="140"/>
                    </a:lnTo>
                    <a:lnTo>
                      <a:pt x="1132" y="140"/>
                    </a:lnTo>
                    <a:lnTo>
                      <a:pt x="1135" y="141"/>
                    </a:lnTo>
                    <a:lnTo>
                      <a:pt x="1136" y="141"/>
                    </a:lnTo>
                    <a:lnTo>
                      <a:pt x="1139" y="143"/>
                    </a:lnTo>
                    <a:lnTo>
                      <a:pt x="1141" y="143"/>
                    </a:lnTo>
                    <a:lnTo>
                      <a:pt x="1144" y="144"/>
                    </a:lnTo>
                    <a:lnTo>
                      <a:pt x="1147" y="144"/>
                    </a:lnTo>
                    <a:lnTo>
                      <a:pt x="1148" y="146"/>
                    </a:lnTo>
                    <a:lnTo>
                      <a:pt x="1151" y="146"/>
                    </a:lnTo>
                    <a:lnTo>
                      <a:pt x="1153" y="147"/>
                    </a:lnTo>
                    <a:lnTo>
                      <a:pt x="1156" y="147"/>
                    </a:lnTo>
                    <a:lnTo>
                      <a:pt x="1157" y="149"/>
                    </a:lnTo>
                    <a:lnTo>
                      <a:pt x="1160" y="149"/>
                    </a:lnTo>
                    <a:lnTo>
                      <a:pt x="1162" y="150"/>
                    </a:lnTo>
                    <a:lnTo>
                      <a:pt x="1165" y="150"/>
                    </a:lnTo>
                    <a:lnTo>
                      <a:pt x="1166" y="152"/>
                    </a:lnTo>
                    <a:lnTo>
                      <a:pt x="1169" y="153"/>
                    </a:lnTo>
                    <a:lnTo>
                      <a:pt x="1171" y="153"/>
                    </a:lnTo>
                    <a:lnTo>
                      <a:pt x="1174" y="155"/>
                    </a:lnTo>
                    <a:lnTo>
                      <a:pt x="1175" y="155"/>
                    </a:lnTo>
                    <a:lnTo>
                      <a:pt x="1178" y="156"/>
                    </a:lnTo>
                    <a:lnTo>
                      <a:pt x="1181" y="156"/>
                    </a:lnTo>
                    <a:lnTo>
                      <a:pt x="1183" y="158"/>
                    </a:lnTo>
                    <a:lnTo>
                      <a:pt x="1186" y="159"/>
                    </a:lnTo>
                    <a:lnTo>
                      <a:pt x="1187" y="159"/>
                    </a:lnTo>
                    <a:lnTo>
                      <a:pt x="1190" y="161"/>
                    </a:lnTo>
                    <a:lnTo>
                      <a:pt x="1192" y="161"/>
                    </a:lnTo>
                    <a:lnTo>
                      <a:pt x="1195" y="162"/>
                    </a:lnTo>
                    <a:lnTo>
                      <a:pt x="1196" y="164"/>
                    </a:lnTo>
                    <a:lnTo>
                      <a:pt x="1199" y="164"/>
                    </a:lnTo>
                    <a:lnTo>
                      <a:pt x="1201" y="166"/>
                    </a:lnTo>
                    <a:lnTo>
                      <a:pt x="1204" y="167"/>
                    </a:lnTo>
                    <a:lnTo>
                      <a:pt x="1205" y="167"/>
                    </a:lnTo>
                    <a:lnTo>
                      <a:pt x="1208" y="169"/>
                    </a:lnTo>
                    <a:lnTo>
                      <a:pt x="1210" y="170"/>
                    </a:lnTo>
                    <a:lnTo>
                      <a:pt x="1213" y="170"/>
                    </a:lnTo>
                    <a:lnTo>
                      <a:pt x="1216" y="172"/>
                    </a:lnTo>
                    <a:lnTo>
                      <a:pt x="1218" y="173"/>
                    </a:lnTo>
                    <a:lnTo>
                      <a:pt x="1221" y="173"/>
                    </a:lnTo>
                    <a:lnTo>
                      <a:pt x="1222" y="175"/>
                    </a:lnTo>
                    <a:lnTo>
                      <a:pt x="1225" y="176"/>
                    </a:lnTo>
                    <a:lnTo>
                      <a:pt x="1227" y="178"/>
                    </a:lnTo>
                    <a:lnTo>
                      <a:pt x="1230" y="178"/>
                    </a:lnTo>
                    <a:lnTo>
                      <a:pt x="1231" y="179"/>
                    </a:lnTo>
                    <a:lnTo>
                      <a:pt x="1234" y="181"/>
                    </a:lnTo>
                    <a:lnTo>
                      <a:pt x="1236" y="182"/>
                    </a:lnTo>
                    <a:lnTo>
                      <a:pt x="1239" y="182"/>
                    </a:lnTo>
                    <a:lnTo>
                      <a:pt x="1240" y="184"/>
                    </a:lnTo>
                    <a:lnTo>
                      <a:pt x="1243" y="185"/>
                    </a:lnTo>
                    <a:lnTo>
                      <a:pt x="1245" y="187"/>
                    </a:lnTo>
                    <a:lnTo>
                      <a:pt x="1248" y="188"/>
                    </a:lnTo>
                    <a:lnTo>
                      <a:pt x="1251" y="190"/>
                    </a:lnTo>
                    <a:lnTo>
                      <a:pt x="1252" y="190"/>
                    </a:lnTo>
                    <a:lnTo>
                      <a:pt x="1255" y="191"/>
                    </a:lnTo>
                    <a:lnTo>
                      <a:pt x="1257" y="193"/>
                    </a:lnTo>
                    <a:lnTo>
                      <a:pt x="1260" y="194"/>
                    </a:lnTo>
                    <a:lnTo>
                      <a:pt x="1261" y="196"/>
                    </a:lnTo>
                    <a:lnTo>
                      <a:pt x="1264" y="197"/>
                    </a:lnTo>
                    <a:lnTo>
                      <a:pt x="1266" y="199"/>
                    </a:lnTo>
                    <a:lnTo>
                      <a:pt x="1269" y="200"/>
                    </a:lnTo>
                    <a:lnTo>
                      <a:pt x="1270" y="202"/>
                    </a:lnTo>
                    <a:lnTo>
                      <a:pt x="1273" y="203"/>
                    </a:lnTo>
                    <a:lnTo>
                      <a:pt x="1275" y="205"/>
                    </a:lnTo>
                    <a:lnTo>
                      <a:pt x="1278" y="206"/>
                    </a:lnTo>
                    <a:lnTo>
                      <a:pt x="1279" y="208"/>
                    </a:lnTo>
                    <a:lnTo>
                      <a:pt x="1282" y="209"/>
                    </a:lnTo>
                    <a:lnTo>
                      <a:pt x="1285" y="211"/>
                    </a:lnTo>
                    <a:lnTo>
                      <a:pt x="1287" y="212"/>
                    </a:lnTo>
                    <a:lnTo>
                      <a:pt x="1290" y="214"/>
                    </a:lnTo>
                    <a:lnTo>
                      <a:pt x="1291" y="215"/>
                    </a:lnTo>
                    <a:lnTo>
                      <a:pt x="1294" y="218"/>
                    </a:lnTo>
                    <a:lnTo>
                      <a:pt x="1296" y="220"/>
                    </a:lnTo>
                    <a:lnTo>
                      <a:pt x="1299" y="221"/>
                    </a:lnTo>
                    <a:lnTo>
                      <a:pt x="1300" y="223"/>
                    </a:lnTo>
                    <a:lnTo>
                      <a:pt x="1303" y="226"/>
                    </a:lnTo>
                    <a:lnTo>
                      <a:pt x="1305" y="227"/>
                    </a:lnTo>
                    <a:lnTo>
                      <a:pt x="1308" y="229"/>
                    </a:lnTo>
                    <a:lnTo>
                      <a:pt x="1309" y="232"/>
                    </a:lnTo>
                    <a:lnTo>
                      <a:pt x="1312" y="233"/>
                    </a:lnTo>
                    <a:lnTo>
                      <a:pt x="1314" y="236"/>
                    </a:lnTo>
                    <a:lnTo>
                      <a:pt x="1317" y="238"/>
                    </a:lnTo>
                    <a:lnTo>
                      <a:pt x="1320" y="241"/>
                    </a:lnTo>
                    <a:lnTo>
                      <a:pt x="1321" y="242"/>
                    </a:lnTo>
                    <a:lnTo>
                      <a:pt x="1324" y="245"/>
                    </a:lnTo>
                    <a:lnTo>
                      <a:pt x="1326" y="247"/>
                    </a:lnTo>
                    <a:lnTo>
                      <a:pt x="1329" y="250"/>
                    </a:lnTo>
                    <a:lnTo>
                      <a:pt x="1330" y="253"/>
                    </a:lnTo>
                    <a:lnTo>
                      <a:pt x="1333" y="256"/>
                    </a:lnTo>
                    <a:lnTo>
                      <a:pt x="1335" y="259"/>
                    </a:lnTo>
                    <a:lnTo>
                      <a:pt x="1338" y="262"/>
                    </a:lnTo>
                    <a:lnTo>
                      <a:pt x="1339" y="266"/>
                    </a:lnTo>
                    <a:lnTo>
                      <a:pt x="1342" y="269"/>
                    </a:lnTo>
                    <a:lnTo>
                      <a:pt x="1344" y="274"/>
                    </a:lnTo>
                    <a:lnTo>
                      <a:pt x="1347" y="277"/>
                    </a:lnTo>
                    <a:lnTo>
                      <a:pt x="1348" y="281"/>
                    </a:lnTo>
                    <a:lnTo>
                      <a:pt x="1351" y="287"/>
                    </a:lnTo>
                    <a:lnTo>
                      <a:pt x="1354" y="292"/>
                    </a:lnTo>
                    <a:lnTo>
                      <a:pt x="1356" y="296"/>
                    </a:lnTo>
                    <a:lnTo>
                      <a:pt x="1359" y="303"/>
                    </a:lnTo>
                    <a:lnTo>
                      <a:pt x="1361" y="309"/>
                    </a:lnTo>
                    <a:lnTo>
                      <a:pt x="1364" y="315"/>
                    </a:lnTo>
                    <a:lnTo>
                      <a:pt x="1365" y="322"/>
                    </a:lnTo>
                    <a:lnTo>
                      <a:pt x="1368" y="330"/>
                    </a:lnTo>
                    <a:lnTo>
                      <a:pt x="1370" y="337"/>
                    </a:lnTo>
                    <a:lnTo>
                      <a:pt x="1373" y="345"/>
                    </a:lnTo>
                    <a:lnTo>
                      <a:pt x="1374" y="354"/>
                    </a:lnTo>
                    <a:lnTo>
                      <a:pt x="1377" y="363"/>
                    </a:lnTo>
                    <a:lnTo>
                      <a:pt x="1379" y="372"/>
                    </a:lnTo>
                    <a:lnTo>
                      <a:pt x="1382" y="382"/>
                    </a:lnTo>
                    <a:lnTo>
                      <a:pt x="1383" y="393"/>
                    </a:lnTo>
                    <a:lnTo>
                      <a:pt x="1386" y="403"/>
                    </a:lnTo>
                    <a:lnTo>
                      <a:pt x="1389" y="415"/>
                    </a:lnTo>
                    <a:lnTo>
                      <a:pt x="1391" y="427"/>
                    </a:lnTo>
                    <a:lnTo>
                      <a:pt x="1394" y="440"/>
                    </a:lnTo>
                    <a:lnTo>
                      <a:pt x="1395" y="453"/>
                    </a:lnTo>
                    <a:lnTo>
                      <a:pt x="1398" y="467"/>
                    </a:lnTo>
                    <a:lnTo>
                      <a:pt x="1400" y="480"/>
                    </a:lnTo>
                    <a:lnTo>
                      <a:pt x="1403" y="495"/>
                    </a:lnTo>
                    <a:lnTo>
                      <a:pt x="1404" y="510"/>
                    </a:lnTo>
                    <a:lnTo>
                      <a:pt x="1407" y="525"/>
                    </a:lnTo>
                    <a:lnTo>
                      <a:pt x="1409" y="542"/>
                    </a:lnTo>
                    <a:lnTo>
                      <a:pt x="1412" y="558"/>
                    </a:lnTo>
                    <a:lnTo>
                      <a:pt x="1413" y="575"/>
                    </a:lnTo>
                    <a:lnTo>
                      <a:pt x="1416" y="592"/>
                    </a:lnTo>
                    <a:lnTo>
                      <a:pt x="1418" y="608"/>
                    </a:lnTo>
                    <a:lnTo>
                      <a:pt x="1421" y="626"/>
                    </a:lnTo>
                    <a:lnTo>
                      <a:pt x="1424" y="644"/>
                    </a:lnTo>
                    <a:lnTo>
                      <a:pt x="1425" y="664"/>
                    </a:lnTo>
                    <a:lnTo>
                      <a:pt x="1428" y="682"/>
                    </a:lnTo>
                    <a:lnTo>
                      <a:pt x="1430" y="702"/>
                    </a:lnTo>
                    <a:lnTo>
                      <a:pt x="1433" y="720"/>
                    </a:lnTo>
                    <a:lnTo>
                      <a:pt x="1434" y="739"/>
                    </a:lnTo>
                    <a:lnTo>
                      <a:pt x="1437" y="759"/>
                    </a:lnTo>
                    <a:lnTo>
                      <a:pt x="1439" y="780"/>
                    </a:lnTo>
                    <a:lnTo>
                      <a:pt x="1442" y="799"/>
                    </a:lnTo>
                    <a:lnTo>
                      <a:pt x="1443" y="820"/>
                    </a:lnTo>
                    <a:lnTo>
                      <a:pt x="1446" y="840"/>
                    </a:lnTo>
                    <a:lnTo>
                      <a:pt x="1448" y="861"/>
                    </a:lnTo>
                    <a:lnTo>
                      <a:pt x="1451" y="882"/>
                    </a:lnTo>
                    <a:lnTo>
                      <a:pt x="1452" y="903"/>
                    </a:lnTo>
                    <a:lnTo>
                      <a:pt x="1455" y="924"/>
                    </a:lnTo>
                    <a:lnTo>
                      <a:pt x="1458" y="945"/>
                    </a:lnTo>
                    <a:lnTo>
                      <a:pt x="1460" y="968"/>
                    </a:lnTo>
                    <a:lnTo>
                      <a:pt x="1463" y="989"/>
                    </a:lnTo>
                    <a:lnTo>
                      <a:pt x="1464" y="1010"/>
                    </a:lnTo>
                    <a:lnTo>
                      <a:pt x="1467" y="1031"/>
                    </a:lnTo>
                    <a:lnTo>
                      <a:pt x="1469" y="1054"/>
                    </a:lnTo>
                    <a:lnTo>
                      <a:pt x="1472" y="1075"/>
                    </a:lnTo>
                    <a:lnTo>
                      <a:pt x="1473" y="1096"/>
                    </a:lnTo>
                    <a:lnTo>
                      <a:pt x="1476" y="1117"/>
                    </a:lnTo>
                    <a:lnTo>
                      <a:pt x="1478" y="1138"/>
                    </a:lnTo>
                    <a:lnTo>
                      <a:pt x="1481" y="1159"/>
                    </a:lnTo>
                    <a:lnTo>
                      <a:pt x="1482" y="1180"/>
                    </a:lnTo>
                    <a:lnTo>
                      <a:pt x="1485" y="1201"/>
                    </a:lnTo>
                    <a:lnTo>
                      <a:pt x="1487" y="1221"/>
                    </a:lnTo>
                    <a:lnTo>
                      <a:pt x="1490" y="1242"/>
                    </a:lnTo>
                    <a:lnTo>
                      <a:pt x="1493" y="1262"/>
                    </a:lnTo>
                    <a:lnTo>
                      <a:pt x="1494" y="1281"/>
                    </a:lnTo>
                    <a:lnTo>
                      <a:pt x="1497" y="1301"/>
                    </a:lnTo>
                    <a:lnTo>
                      <a:pt x="1499" y="1319"/>
                    </a:lnTo>
                    <a:lnTo>
                      <a:pt x="1502" y="1338"/>
                    </a:lnTo>
                    <a:lnTo>
                      <a:pt x="1504" y="1356"/>
                    </a:lnTo>
                    <a:lnTo>
                      <a:pt x="1507" y="1375"/>
                    </a:lnTo>
                    <a:lnTo>
                      <a:pt x="1508" y="1391"/>
                    </a:lnTo>
                    <a:lnTo>
                      <a:pt x="1511" y="1408"/>
                    </a:lnTo>
                    <a:lnTo>
                      <a:pt x="1513" y="1424"/>
                    </a:lnTo>
                    <a:lnTo>
                      <a:pt x="1516" y="1441"/>
                    </a:lnTo>
                    <a:lnTo>
                      <a:pt x="1517" y="1456"/>
                    </a:lnTo>
                    <a:lnTo>
                      <a:pt x="1520" y="1469"/>
                    </a:lnTo>
                    <a:lnTo>
                      <a:pt x="1522" y="1484"/>
                    </a:lnTo>
                    <a:lnTo>
                      <a:pt x="1525" y="1498"/>
                    </a:lnTo>
                    <a:lnTo>
                      <a:pt x="1528" y="1510"/>
                    </a:lnTo>
                    <a:lnTo>
                      <a:pt x="1529" y="1522"/>
                    </a:lnTo>
                    <a:lnTo>
                      <a:pt x="1532" y="1534"/>
                    </a:lnTo>
                    <a:lnTo>
                      <a:pt x="1534" y="1545"/>
                    </a:lnTo>
                    <a:lnTo>
                      <a:pt x="1537" y="1555"/>
                    </a:lnTo>
                    <a:lnTo>
                      <a:pt x="1538" y="1566"/>
                    </a:lnTo>
                    <a:lnTo>
                      <a:pt x="1541" y="1575"/>
                    </a:lnTo>
                    <a:lnTo>
                      <a:pt x="1543" y="1582"/>
                    </a:lnTo>
                    <a:lnTo>
                      <a:pt x="1546" y="1591"/>
                    </a:lnTo>
                    <a:lnTo>
                      <a:pt x="1547" y="1599"/>
                    </a:lnTo>
                    <a:lnTo>
                      <a:pt x="1550" y="1606"/>
                    </a:lnTo>
                    <a:lnTo>
                      <a:pt x="1552" y="1614"/>
                    </a:lnTo>
                    <a:lnTo>
                      <a:pt x="1555" y="1620"/>
                    </a:lnTo>
                    <a:lnTo>
                      <a:pt x="1556" y="1626"/>
                    </a:lnTo>
                    <a:lnTo>
                      <a:pt x="1559" y="1632"/>
                    </a:lnTo>
                    <a:lnTo>
                      <a:pt x="1562" y="1637"/>
                    </a:lnTo>
                    <a:lnTo>
                      <a:pt x="1564" y="1641"/>
                    </a:lnTo>
                    <a:lnTo>
                      <a:pt x="1567" y="1647"/>
                    </a:lnTo>
                    <a:lnTo>
                      <a:pt x="1568" y="1650"/>
                    </a:lnTo>
                    <a:lnTo>
                      <a:pt x="1571" y="1655"/>
                    </a:lnTo>
                    <a:lnTo>
                      <a:pt x="1573" y="1659"/>
                    </a:lnTo>
                    <a:lnTo>
                      <a:pt x="1576" y="1662"/>
                    </a:lnTo>
                    <a:lnTo>
                      <a:pt x="1577" y="1665"/>
                    </a:lnTo>
                    <a:lnTo>
                      <a:pt x="1580" y="1668"/>
                    </a:lnTo>
                    <a:lnTo>
                      <a:pt x="1582" y="1671"/>
                    </a:lnTo>
                    <a:lnTo>
                      <a:pt x="1585" y="1674"/>
                    </a:lnTo>
                    <a:lnTo>
                      <a:pt x="1586" y="1677"/>
                    </a:lnTo>
                    <a:lnTo>
                      <a:pt x="1589" y="1680"/>
                    </a:lnTo>
                    <a:lnTo>
                      <a:pt x="1591" y="1683"/>
                    </a:lnTo>
                    <a:lnTo>
                      <a:pt x="1594" y="1685"/>
                    </a:lnTo>
                    <a:lnTo>
                      <a:pt x="1597" y="1688"/>
                    </a:lnTo>
                    <a:lnTo>
                      <a:pt x="1598" y="1689"/>
                    </a:lnTo>
                    <a:lnTo>
                      <a:pt x="1601" y="1692"/>
                    </a:lnTo>
                    <a:lnTo>
                      <a:pt x="1603" y="1694"/>
                    </a:lnTo>
                    <a:lnTo>
                      <a:pt x="1606" y="1697"/>
                    </a:lnTo>
                    <a:lnTo>
                      <a:pt x="1607" y="1698"/>
                    </a:lnTo>
                    <a:lnTo>
                      <a:pt x="1610" y="1700"/>
                    </a:lnTo>
                    <a:lnTo>
                      <a:pt x="1612" y="1703"/>
                    </a:lnTo>
                    <a:lnTo>
                      <a:pt x="1615" y="1704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64675" name="Freeform 47">
                <a:extLst>
                  <a:ext uri="{FF2B5EF4-FFF2-40B4-BE49-F238E27FC236}">
                    <a16:creationId xmlns:a16="http://schemas.microsoft.com/office/drawing/2014/main" id="{123263FA-199B-47B3-BE9F-D9734BCF12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3" y="2939"/>
                <a:ext cx="1617" cy="226"/>
              </a:xfrm>
              <a:custGeom>
                <a:avLst/>
                <a:gdLst>
                  <a:gd name="T0" fmla="*/ 22 w 1617"/>
                  <a:gd name="T1" fmla="*/ 17 h 226"/>
                  <a:gd name="T2" fmla="*/ 48 w 1617"/>
                  <a:gd name="T3" fmla="*/ 32 h 226"/>
                  <a:gd name="T4" fmla="*/ 74 w 1617"/>
                  <a:gd name="T5" fmla="*/ 44 h 226"/>
                  <a:gd name="T6" fmla="*/ 99 w 1617"/>
                  <a:gd name="T7" fmla="*/ 56 h 226"/>
                  <a:gd name="T8" fmla="*/ 125 w 1617"/>
                  <a:gd name="T9" fmla="*/ 65 h 226"/>
                  <a:gd name="T10" fmla="*/ 149 w 1617"/>
                  <a:gd name="T11" fmla="*/ 73 h 226"/>
                  <a:gd name="T12" fmla="*/ 175 w 1617"/>
                  <a:gd name="T13" fmla="*/ 80 h 226"/>
                  <a:gd name="T14" fmla="*/ 200 w 1617"/>
                  <a:gd name="T15" fmla="*/ 88 h 226"/>
                  <a:gd name="T16" fmla="*/ 226 w 1617"/>
                  <a:gd name="T17" fmla="*/ 95 h 226"/>
                  <a:gd name="T18" fmla="*/ 251 w 1617"/>
                  <a:gd name="T19" fmla="*/ 101 h 226"/>
                  <a:gd name="T20" fmla="*/ 277 w 1617"/>
                  <a:gd name="T21" fmla="*/ 107 h 226"/>
                  <a:gd name="T22" fmla="*/ 302 w 1617"/>
                  <a:gd name="T23" fmla="*/ 112 h 226"/>
                  <a:gd name="T24" fmla="*/ 328 w 1617"/>
                  <a:gd name="T25" fmla="*/ 116 h 226"/>
                  <a:gd name="T26" fmla="*/ 354 w 1617"/>
                  <a:gd name="T27" fmla="*/ 121 h 226"/>
                  <a:gd name="T28" fmla="*/ 379 w 1617"/>
                  <a:gd name="T29" fmla="*/ 125 h 226"/>
                  <a:gd name="T30" fmla="*/ 405 w 1617"/>
                  <a:gd name="T31" fmla="*/ 130 h 226"/>
                  <a:gd name="T32" fmla="*/ 430 w 1617"/>
                  <a:gd name="T33" fmla="*/ 133 h 226"/>
                  <a:gd name="T34" fmla="*/ 456 w 1617"/>
                  <a:gd name="T35" fmla="*/ 137 h 226"/>
                  <a:gd name="T36" fmla="*/ 482 w 1617"/>
                  <a:gd name="T37" fmla="*/ 140 h 226"/>
                  <a:gd name="T38" fmla="*/ 507 w 1617"/>
                  <a:gd name="T39" fmla="*/ 145 h 226"/>
                  <a:gd name="T40" fmla="*/ 531 w 1617"/>
                  <a:gd name="T41" fmla="*/ 148 h 226"/>
                  <a:gd name="T42" fmla="*/ 557 w 1617"/>
                  <a:gd name="T43" fmla="*/ 151 h 226"/>
                  <a:gd name="T44" fmla="*/ 582 w 1617"/>
                  <a:gd name="T45" fmla="*/ 154 h 226"/>
                  <a:gd name="T46" fmla="*/ 608 w 1617"/>
                  <a:gd name="T47" fmla="*/ 157 h 226"/>
                  <a:gd name="T48" fmla="*/ 634 w 1617"/>
                  <a:gd name="T49" fmla="*/ 160 h 226"/>
                  <a:gd name="T50" fmla="*/ 659 w 1617"/>
                  <a:gd name="T51" fmla="*/ 163 h 226"/>
                  <a:gd name="T52" fmla="*/ 685 w 1617"/>
                  <a:gd name="T53" fmla="*/ 164 h 226"/>
                  <a:gd name="T54" fmla="*/ 710 w 1617"/>
                  <a:gd name="T55" fmla="*/ 167 h 226"/>
                  <a:gd name="T56" fmla="*/ 734 w 1617"/>
                  <a:gd name="T57" fmla="*/ 170 h 226"/>
                  <a:gd name="T58" fmla="*/ 760 w 1617"/>
                  <a:gd name="T59" fmla="*/ 172 h 226"/>
                  <a:gd name="T60" fmla="*/ 786 w 1617"/>
                  <a:gd name="T61" fmla="*/ 175 h 226"/>
                  <a:gd name="T62" fmla="*/ 811 w 1617"/>
                  <a:gd name="T63" fmla="*/ 176 h 226"/>
                  <a:gd name="T64" fmla="*/ 837 w 1617"/>
                  <a:gd name="T65" fmla="*/ 178 h 226"/>
                  <a:gd name="T66" fmla="*/ 862 w 1617"/>
                  <a:gd name="T67" fmla="*/ 181 h 226"/>
                  <a:gd name="T68" fmla="*/ 888 w 1617"/>
                  <a:gd name="T69" fmla="*/ 182 h 226"/>
                  <a:gd name="T70" fmla="*/ 912 w 1617"/>
                  <a:gd name="T71" fmla="*/ 185 h 226"/>
                  <a:gd name="T72" fmla="*/ 938 w 1617"/>
                  <a:gd name="T73" fmla="*/ 187 h 226"/>
                  <a:gd name="T74" fmla="*/ 963 w 1617"/>
                  <a:gd name="T75" fmla="*/ 190 h 226"/>
                  <a:gd name="T76" fmla="*/ 989 w 1617"/>
                  <a:gd name="T77" fmla="*/ 192 h 226"/>
                  <a:gd name="T78" fmla="*/ 1014 w 1617"/>
                  <a:gd name="T79" fmla="*/ 193 h 226"/>
                  <a:gd name="T80" fmla="*/ 1040 w 1617"/>
                  <a:gd name="T81" fmla="*/ 195 h 226"/>
                  <a:gd name="T82" fmla="*/ 1066 w 1617"/>
                  <a:gd name="T83" fmla="*/ 196 h 226"/>
                  <a:gd name="T84" fmla="*/ 1091 w 1617"/>
                  <a:gd name="T85" fmla="*/ 198 h 226"/>
                  <a:gd name="T86" fmla="*/ 1115 w 1617"/>
                  <a:gd name="T87" fmla="*/ 199 h 226"/>
                  <a:gd name="T88" fmla="*/ 1141 w 1617"/>
                  <a:gd name="T89" fmla="*/ 201 h 226"/>
                  <a:gd name="T90" fmla="*/ 1167 w 1617"/>
                  <a:gd name="T91" fmla="*/ 202 h 226"/>
                  <a:gd name="T92" fmla="*/ 1192 w 1617"/>
                  <a:gd name="T93" fmla="*/ 204 h 226"/>
                  <a:gd name="T94" fmla="*/ 1218 w 1617"/>
                  <a:gd name="T95" fmla="*/ 205 h 226"/>
                  <a:gd name="T96" fmla="*/ 1243 w 1617"/>
                  <a:gd name="T97" fmla="*/ 207 h 226"/>
                  <a:gd name="T98" fmla="*/ 1269 w 1617"/>
                  <a:gd name="T99" fmla="*/ 208 h 226"/>
                  <a:gd name="T100" fmla="*/ 1293 w 1617"/>
                  <a:gd name="T101" fmla="*/ 210 h 226"/>
                  <a:gd name="T102" fmla="*/ 1319 w 1617"/>
                  <a:gd name="T103" fmla="*/ 211 h 226"/>
                  <a:gd name="T104" fmla="*/ 1344 w 1617"/>
                  <a:gd name="T105" fmla="*/ 213 h 226"/>
                  <a:gd name="T106" fmla="*/ 1370 w 1617"/>
                  <a:gd name="T107" fmla="*/ 214 h 226"/>
                  <a:gd name="T108" fmla="*/ 1395 w 1617"/>
                  <a:gd name="T109" fmla="*/ 216 h 226"/>
                  <a:gd name="T110" fmla="*/ 1421 w 1617"/>
                  <a:gd name="T111" fmla="*/ 217 h 226"/>
                  <a:gd name="T112" fmla="*/ 1446 w 1617"/>
                  <a:gd name="T113" fmla="*/ 217 h 226"/>
                  <a:gd name="T114" fmla="*/ 1472 w 1617"/>
                  <a:gd name="T115" fmla="*/ 219 h 226"/>
                  <a:gd name="T116" fmla="*/ 1498 w 1617"/>
                  <a:gd name="T117" fmla="*/ 220 h 226"/>
                  <a:gd name="T118" fmla="*/ 1523 w 1617"/>
                  <a:gd name="T119" fmla="*/ 222 h 226"/>
                  <a:gd name="T120" fmla="*/ 1549 w 1617"/>
                  <a:gd name="T121" fmla="*/ 223 h 226"/>
                  <a:gd name="T122" fmla="*/ 1574 w 1617"/>
                  <a:gd name="T123" fmla="*/ 225 h 226"/>
                  <a:gd name="T124" fmla="*/ 1600 w 1617"/>
                  <a:gd name="T125" fmla="*/ 226 h 22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17"/>
                  <a:gd name="T190" fmla="*/ 0 h 226"/>
                  <a:gd name="T191" fmla="*/ 1617 w 1617"/>
                  <a:gd name="T192" fmla="*/ 226 h 22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17" h="226">
                    <a:moveTo>
                      <a:pt x="0" y="0"/>
                    </a:moveTo>
                    <a:lnTo>
                      <a:pt x="1" y="2"/>
                    </a:lnTo>
                    <a:lnTo>
                      <a:pt x="4" y="3"/>
                    </a:lnTo>
                    <a:lnTo>
                      <a:pt x="6" y="6"/>
                    </a:lnTo>
                    <a:lnTo>
                      <a:pt x="9" y="8"/>
                    </a:lnTo>
                    <a:lnTo>
                      <a:pt x="10" y="9"/>
                    </a:lnTo>
                    <a:lnTo>
                      <a:pt x="13" y="11"/>
                    </a:lnTo>
                    <a:lnTo>
                      <a:pt x="16" y="12"/>
                    </a:lnTo>
                    <a:lnTo>
                      <a:pt x="18" y="14"/>
                    </a:lnTo>
                    <a:lnTo>
                      <a:pt x="21" y="15"/>
                    </a:lnTo>
                    <a:lnTo>
                      <a:pt x="22" y="17"/>
                    </a:lnTo>
                    <a:lnTo>
                      <a:pt x="25" y="18"/>
                    </a:lnTo>
                    <a:lnTo>
                      <a:pt x="27" y="20"/>
                    </a:lnTo>
                    <a:lnTo>
                      <a:pt x="30" y="21"/>
                    </a:lnTo>
                    <a:lnTo>
                      <a:pt x="32" y="23"/>
                    </a:lnTo>
                    <a:lnTo>
                      <a:pt x="35" y="24"/>
                    </a:lnTo>
                    <a:lnTo>
                      <a:pt x="36" y="26"/>
                    </a:lnTo>
                    <a:lnTo>
                      <a:pt x="39" y="27"/>
                    </a:lnTo>
                    <a:lnTo>
                      <a:pt x="41" y="29"/>
                    </a:lnTo>
                    <a:lnTo>
                      <a:pt x="44" y="30"/>
                    </a:lnTo>
                    <a:lnTo>
                      <a:pt x="45" y="30"/>
                    </a:lnTo>
                    <a:lnTo>
                      <a:pt x="48" y="32"/>
                    </a:lnTo>
                    <a:lnTo>
                      <a:pt x="51" y="33"/>
                    </a:lnTo>
                    <a:lnTo>
                      <a:pt x="53" y="35"/>
                    </a:lnTo>
                    <a:lnTo>
                      <a:pt x="56" y="36"/>
                    </a:lnTo>
                    <a:lnTo>
                      <a:pt x="57" y="36"/>
                    </a:lnTo>
                    <a:lnTo>
                      <a:pt x="60" y="38"/>
                    </a:lnTo>
                    <a:lnTo>
                      <a:pt x="62" y="39"/>
                    </a:lnTo>
                    <a:lnTo>
                      <a:pt x="65" y="41"/>
                    </a:lnTo>
                    <a:lnTo>
                      <a:pt x="66" y="41"/>
                    </a:lnTo>
                    <a:lnTo>
                      <a:pt x="69" y="42"/>
                    </a:lnTo>
                    <a:lnTo>
                      <a:pt x="71" y="44"/>
                    </a:lnTo>
                    <a:lnTo>
                      <a:pt x="74" y="44"/>
                    </a:lnTo>
                    <a:lnTo>
                      <a:pt x="75" y="45"/>
                    </a:lnTo>
                    <a:lnTo>
                      <a:pt x="78" y="47"/>
                    </a:lnTo>
                    <a:lnTo>
                      <a:pt x="80" y="48"/>
                    </a:lnTo>
                    <a:lnTo>
                      <a:pt x="83" y="48"/>
                    </a:lnTo>
                    <a:lnTo>
                      <a:pt x="86" y="50"/>
                    </a:lnTo>
                    <a:lnTo>
                      <a:pt x="87" y="50"/>
                    </a:lnTo>
                    <a:lnTo>
                      <a:pt x="90" y="51"/>
                    </a:lnTo>
                    <a:lnTo>
                      <a:pt x="92" y="53"/>
                    </a:lnTo>
                    <a:lnTo>
                      <a:pt x="95" y="53"/>
                    </a:lnTo>
                    <a:lnTo>
                      <a:pt x="96" y="55"/>
                    </a:lnTo>
                    <a:lnTo>
                      <a:pt x="99" y="56"/>
                    </a:lnTo>
                    <a:lnTo>
                      <a:pt x="101" y="56"/>
                    </a:lnTo>
                    <a:lnTo>
                      <a:pt x="104" y="58"/>
                    </a:lnTo>
                    <a:lnTo>
                      <a:pt x="105" y="58"/>
                    </a:lnTo>
                    <a:lnTo>
                      <a:pt x="108" y="59"/>
                    </a:lnTo>
                    <a:lnTo>
                      <a:pt x="110" y="59"/>
                    </a:lnTo>
                    <a:lnTo>
                      <a:pt x="113" y="61"/>
                    </a:lnTo>
                    <a:lnTo>
                      <a:pt x="114" y="62"/>
                    </a:lnTo>
                    <a:lnTo>
                      <a:pt x="117" y="62"/>
                    </a:lnTo>
                    <a:lnTo>
                      <a:pt x="120" y="64"/>
                    </a:lnTo>
                    <a:lnTo>
                      <a:pt x="122" y="64"/>
                    </a:lnTo>
                    <a:lnTo>
                      <a:pt x="125" y="65"/>
                    </a:lnTo>
                    <a:lnTo>
                      <a:pt x="126" y="65"/>
                    </a:lnTo>
                    <a:lnTo>
                      <a:pt x="129" y="67"/>
                    </a:lnTo>
                    <a:lnTo>
                      <a:pt x="131" y="67"/>
                    </a:lnTo>
                    <a:lnTo>
                      <a:pt x="134" y="68"/>
                    </a:lnTo>
                    <a:lnTo>
                      <a:pt x="135" y="68"/>
                    </a:lnTo>
                    <a:lnTo>
                      <a:pt x="138" y="70"/>
                    </a:lnTo>
                    <a:lnTo>
                      <a:pt x="140" y="70"/>
                    </a:lnTo>
                    <a:lnTo>
                      <a:pt x="143" y="71"/>
                    </a:lnTo>
                    <a:lnTo>
                      <a:pt x="144" y="71"/>
                    </a:lnTo>
                    <a:lnTo>
                      <a:pt x="147" y="73"/>
                    </a:lnTo>
                    <a:lnTo>
                      <a:pt x="149" y="73"/>
                    </a:lnTo>
                    <a:lnTo>
                      <a:pt x="152" y="74"/>
                    </a:lnTo>
                    <a:lnTo>
                      <a:pt x="155" y="74"/>
                    </a:lnTo>
                    <a:lnTo>
                      <a:pt x="156" y="76"/>
                    </a:lnTo>
                    <a:lnTo>
                      <a:pt x="159" y="76"/>
                    </a:lnTo>
                    <a:lnTo>
                      <a:pt x="161" y="77"/>
                    </a:lnTo>
                    <a:lnTo>
                      <a:pt x="164" y="77"/>
                    </a:lnTo>
                    <a:lnTo>
                      <a:pt x="165" y="79"/>
                    </a:lnTo>
                    <a:lnTo>
                      <a:pt x="168" y="79"/>
                    </a:lnTo>
                    <a:lnTo>
                      <a:pt x="170" y="80"/>
                    </a:lnTo>
                    <a:lnTo>
                      <a:pt x="173" y="80"/>
                    </a:lnTo>
                    <a:lnTo>
                      <a:pt x="175" y="80"/>
                    </a:lnTo>
                    <a:lnTo>
                      <a:pt x="178" y="82"/>
                    </a:lnTo>
                    <a:lnTo>
                      <a:pt x="179" y="82"/>
                    </a:lnTo>
                    <a:lnTo>
                      <a:pt x="182" y="83"/>
                    </a:lnTo>
                    <a:lnTo>
                      <a:pt x="184" y="83"/>
                    </a:lnTo>
                    <a:lnTo>
                      <a:pt x="187" y="85"/>
                    </a:lnTo>
                    <a:lnTo>
                      <a:pt x="190" y="85"/>
                    </a:lnTo>
                    <a:lnTo>
                      <a:pt x="191" y="86"/>
                    </a:lnTo>
                    <a:lnTo>
                      <a:pt x="194" y="86"/>
                    </a:lnTo>
                    <a:lnTo>
                      <a:pt x="196" y="86"/>
                    </a:lnTo>
                    <a:lnTo>
                      <a:pt x="199" y="88"/>
                    </a:lnTo>
                    <a:lnTo>
                      <a:pt x="200" y="88"/>
                    </a:lnTo>
                    <a:lnTo>
                      <a:pt x="203" y="89"/>
                    </a:lnTo>
                    <a:lnTo>
                      <a:pt x="205" y="89"/>
                    </a:lnTo>
                    <a:lnTo>
                      <a:pt x="208" y="89"/>
                    </a:lnTo>
                    <a:lnTo>
                      <a:pt x="209" y="91"/>
                    </a:lnTo>
                    <a:lnTo>
                      <a:pt x="212" y="91"/>
                    </a:lnTo>
                    <a:lnTo>
                      <a:pt x="214" y="92"/>
                    </a:lnTo>
                    <a:lnTo>
                      <a:pt x="217" y="92"/>
                    </a:lnTo>
                    <a:lnTo>
                      <a:pt x="218" y="92"/>
                    </a:lnTo>
                    <a:lnTo>
                      <a:pt x="221" y="94"/>
                    </a:lnTo>
                    <a:lnTo>
                      <a:pt x="224" y="94"/>
                    </a:lnTo>
                    <a:lnTo>
                      <a:pt x="226" y="95"/>
                    </a:lnTo>
                    <a:lnTo>
                      <a:pt x="229" y="95"/>
                    </a:lnTo>
                    <a:lnTo>
                      <a:pt x="230" y="95"/>
                    </a:lnTo>
                    <a:lnTo>
                      <a:pt x="233" y="97"/>
                    </a:lnTo>
                    <a:lnTo>
                      <a:pt x="235" y="97"/>
                    </a:lnTo>
                    <a:lnTo>
                      <a:pt x="238" y="98"/>
                    </a:lnTo>
                    <a:lnTo>
                      <a:pt x="239" y="98"/>
                    </a:lnTo>
                    <a:lnTo>
                      <a:pt x="242" y="98"/>
                    </a:lnTo>
                    <a:lnTo>
                      <a:pt x="244" y="100"/>
                    </a:lnTo>
                    <a:lnTo>
                      <a:pt x="247" y="100"/>
                    </a:lnTo>
                    <a:lnTo>
                      <a:pt x="250" y="100"/>
                    </a:lnTo>
                    <a:lnTo>
                      <a:pt x="251" y="101"/>
                    </a:lnTo>
                    <a:lnTo>
                      <a:pt x="254" y="101"/>
                    </a:lnTo>
                    <a:lnTo>
                      <a:pt x="256" y="101"/>
                    </a:lnTo>
                    <a:lnTo>
                      <a:pt x="259" y="103"/>
                    </a:lnTo>
                    <a:lnTo>
                      <a:pt x="260" y="103"/>
                    </a:lnTo>
                    <a:lnTo>
                      <a:pt x="263" y="104"/>
                    </a:lnTo>
                    <a:lnTo>
                      <a:pt x="265" y="104"/>
                    </a:lnTo>
                    <a:lnTo>
                      <a:pt x="268" y="104"/>
                    </a:lnTo>
                    <a:lnTo>
                      <a:pt x="269" y="106"/>
                    </a:lnTo>
                    <a:lnTo>
                      <a:pt x="272" y="106"/>
                    </a:lnTo>
                    <a:lnTo>
                      <a:pt x="275" y="106"/>
                    </a:lnTo>
                    <a:lnTo>
                      <a:pt x="277" y="107"/>
                    </a:lnTo>
                    <a:lnTo>
                      <a:pt x="280" y="107"/>
                    </a:lnTo>
                    <a:lnTo>
                      <a:pt x="281" y="107"/>
                    </a:lnTo>
                    <a:lnTo>
                      <a:pt x="284" y="107"/>
                    </a:lnTo>
                    <a:lnTo>
                      <a:pt x="286" y="109"/>
                    </a:lnTo>
                    <a:lnTo>
                      <a:pt x="289" y="109"/>
                    </a:lnTo>
                    <a:lnTo>
                      <a:pt x="290" y="109"/>
                    </a:lnTo>
                    <a:lnTo>
                      <a:pt x="293" y="110"/>
                    </a:lnTo>
                    <a:lnTo>
                      <a:pt x="296" y="110"/>
                    </a:lnTo>
                    <a:lnTo>
                      <a:pt x="298" y="110"/>
                    </a:lnTo>
                    <a:lnTo>
                      <a:pt x="301" y="112"/>
                    </a:lnTo>
                    <a:lnTo>
                      <a:pt x="302" y="112"/>
                    </a:lnTo>
                    <a:lnTo>
                      <a:pt x="305" y="112"/>
                    </a:lnTo>
                    <a:lnTo>
                      <a:pt x="307" y="113"/>
                    </a:lnTo>
                    <a:lnTo>
                      <a:pt x="310" y="113"/>
                    </a:lnTo>
                    <a:lnTo>
                      <a:pt x="313" y="113"/>
                    </a:lnTo>
                    <a:lnTo>
                      <a:pt x="315" y="113"/>
                    </a:lnTo>
                    <a:lnTo>
                      <a:pt x="318" y="115"/>
                    </a:lnTo>
                    <a:lnTo>
                      <a:pt x="319" y="115"/>
                    </a:lnTo>
                    <a:lnTo>
                      <a:pt x="322" y="115"/>
                    </a:lnTo>
                    <a:lnTo>
                      <a:pt x="324" y="116"/>
                    </a:lnTo>
                    <a:lnTo>
                      <a:pt x="327" y="116"/>
                    </a:lnTo>
                    <a:lnTo>
                      <a:pt x="328" y="116"/>
                    </a:lnTo>
                    <a:lnTo>
                      <a:pt x="331" y="116"/>
                    </a:lnTo>
                    <a:lnTo>
                      <a:pt x="333" y="118"/>
                    </a:lnTo>
                    <a:lnTo>
                      <a:pt x="336" y="118"/>
                    </a:lnTo>
                    <a:lnTo>
                      <a:pt x="339" y="118"/>
                    </a:lnTo>
                    <a:lnTo>
                      <a:pt x="340" y="119"/>
                    </a:lnTo>
                    <a:lnTo>
                      <a:pt x="343" y="119"/>
                    </a:lnTo>
                    <a:lnTo>
                      <a:pt x="345" y="119"/>
                    </a:lnTo>
                    <a:lnTo>
                      <a:pt x="348" y="119"/>
                    </a:lnTo>
                    <a:lnTo>
                      <a:pt x="349" y="121"/>
                    </a:lnTo>
                    <a:lnTo>
                      <a:pt x="352" y="121"/>
                    </a:lnTo>
                    <a:lnTo>
                      <a:pt x="354" y="121"/>
                    </a:lnTo>
                    <a:lnTo>
                      <a:pt x="357" y="121"/>
                    </a:lnTo>
                    <a:lnTo>
                      <a:pt x="358" y="122"/>
                    </a:lnTo>
                    <a:lnTo>
                      <a:pt x="361" y="122"/>
                    </a:lnTo>
                    <a:lnTo>
                      <a:pt x="364" y="122"/>
                    </a:lnTo>
                    <a:lnTo>
                      <a:pt x="366" y="122"/>
                    </a:lnTo>
                    <a:lnTo>
                      <a:pt x="369" y="124"/>
                    </a:lnTo>
                    <a:lnTo>
                      <a:pt x="370" y="124"/>
                    </a:lnTo>
                    <a:lnTo>
                      <a:pt x="373" y="124"/>
                    </a:lnTo>
                    <a:lnTo>
                      <a:pt x="375" y="125"/>
                    </a:lnTo>
                    <a:lnTo>
                      <a:pt x="378" y="125"/>
                    </a:lnTo>
                    <a:lnTo>
                      <a:pt x="379" y="125"/>
                    </a:lnTo>
                    <a:lnTo>
                      <a:pt x="382" y="125"/>
                    </a:lnTo>
                    <a:lnTo>
                      <a:pt x="384" y="127"/>
                    </a:lnTo>
                    <a:lnTo>
                      <a:pt x="387" y="127"/>
                    </a:lnTo>
                    <a:lnTo>
                      <a:pt x="388" y="127"/>
                    </a:lnTo>
                    <a:lnTo>
                      <a:pt x="391" y="127"/>
                    </a:lnTo>
                    <a:lnTo>
                      <a:pt x="393" y="128"/>
                    </a:lnTo>
                    <a:lnTo>
                      <a:pt x="396" y="128"/>
                    </a:lnTo>
                    <a:lnTo>
                      <a:pt x="399" y="128"/>
                    </a:lnTo>
                    <a:lnTo>
                      <a:pt x="400" y="128"/>
                    </a:lnTo>
                    <a:lnTo>
                      <a:pt x="403" y="130"/>
                    </a:lnTo>
                    <a:lnTo>
                      <a:pt x="405" y="130"/>
                    </a:lnTo>
                    <a:lnTo>
                      <a:pt x="408" y="130"/>
                    </a:lnTo>
                    <a:lnTo>
                      <a:pt x="409" y="130"/>
                    </a:lnTo>
                    <a:lnTo>
                      <a:pt x="412" y="131"/>
                    </a:lnTo>
                    <a:lnTo>
                      <a:pt x="414" y="131"/>
                    </a:lnTo>
                    <a:lnTo>
                      <a:pt x="417" y="131"/>
                    </a:lnTo>
                    <a:lnTo>
                      <a:pt x="418" y="131"/>
                    </a:lnTo>
                    <a:lnTo>
                      <a:pt x="421" y="133"/>
                    </a:lnTo>
                    <a:lnTo>
                      <a:pt x="423" y="133"/>
                    </a:lnTo>
                    <a:lnTo>
                      <a:pt x="426" y="133"/>
                    </a:lnTo>
                    <a:lnTo>
                      <a:pt x="427" y="133"/>
                    </a:lnTo>
                    <a:lnTo>
                      <a:pt x="430" y="133"/>
                    </a:lnTo>
                    <a:lnTo>
                      <a:pt x="433" y="134"/>
                    </a:lnTo>
                    <a:lnTo>
                      <a:pt x="435" y="134"/>
                    </a:lnTo>
                    <a:lnTo>
                      <a:pt x="438" y="134"/>
                    </a:lnTo>
                    <a:lnTo>
                      <a:pt x="439" y="134"/>
                    </a:lnTo>
                    <a:lnTo>
                      <a:pt x="442" y="136"/>
                    </a:lnTo>
                    <a:lnTo>
                      <a:pt x="444" y="136"/>
                    </a:lnTo>
                    <a:lnTo>
                      <a:pt x="447" y="136"/>
                    </a:lnTo>
                    <a:lnTo>
                      <a:pt x="448" y="136"/>
                    </a:lnTo>
                    <a:lnTo>
                      <a:pt x="451" y="137"/>
                    </a:lnTo>
                    <a:lnTo>
                      <a:pt x="453" y="137"/>
                    </a:lnTo>
                    <a:lnTo>
                      <a:pt x="456" y="137"/>
                    </a:lnTo>
                    <a:lnTo>
                      <a:pt x="458" y="137"/>
                    </a:lnTo>
                    <a:lnTo>
                      <a:pt x="461" y="137"/>
                    </a:lnTo>
                    <a:lnTo>
                      <a:pt x="462" y="139"/>
                    </a:lnTo>
                    <a:lnTo>
                      <a:pt x="465" y="139"/>
                    </a:lnTo>
                    <a:lnTo>
                      <a:pt x="468" y="139"/>
                    </a:lnTo>
                    <a:lnTo>
                      <a:pt x="470" y="139"/>
                    </a:lnTo>
                    <a:lnTo>
                      <a:pt x="473" y="139"/>
                    </a:lnTo>
                    <a:lnTo>
                      <a:pt x="474" y="140"/>
                    </a:lnTo>
                    <a:lnTo>
                      <a:pt x="477" y="140"/>
                    </a:lnTo>
                    <a:lnTo>
                      <a:pt x="479" y="140"/>
                    </a:lnTo>
                    <a:lnTo>
                      <a:pt x="482" y="140"/>
                    </a:lnTo>
                    <a:lnTo>
                      <a:pt x="483" y="142"/>
                    </a:lnTo>
                    <a:lnTo>
                      <a:pt x="486" y="142"/>
                    </a:lnTo>
                    <a:lnTo>
                      <a:pt x="488" y="142"/>
                    </a:lnTo>
                    <a:lnTo>
                      <a:pt x="491" y="142"/>
                    </a:lnTo>
                    <a:lnTo>
                      <a:pt x="492" y="142"/>
                    </a:lnTo>
                    <a:lnTo>
                      <a:pt x="495" y="143"/>
                    </a:lnTo>
                    <a:lnTo>
                      <a:pt x="497" y="143"/>
                    </a:lnTo>
                    <a:lnTo>
                      <a:pt x="500" y="143"/>
                    </a:lnTo>
                    <a:lnTo>
                      <a:pt x="503" y="143"/>
                    </a:lnTo>
                    <a:lnTo>
                      <a:pt x="504" y="143"/>
                    </a:lnTo>
                    <a:lnTo>
                      <a:pt x="507" y="145"/>
                    </a:lnTo>
                    <a:lnTo>
                      <a:pt x="509" y="145"/>
                    </a:lnTo>
                    <a:lnTo>
                      <a:pt x="512" y="145"/>
                    </a:lnTo>
                    <a:lnTo>
                      <a:pt x="513" y="145"/>
                    </a:lnTo>
                    <a:lnTo>
                      <a:pt x="516" y="145"/>
                    </a:lnTo>
                    <a:lnTo>
                      <a:pt x="518" y="146"/>
                    </a:lnTo>
                    <a:lnTo>
                      <a:pt x="521" y="146"/>
                    </a:lnTo>
                    <a:lnTo>
                      <a:pt x="522" y="146"/>
                    </a:lnTo>
                    <a:lnTo>
                      <a:pt x="525" y="146"/>
                    </a:lnTo>
                    <a:lnTo>
                      <a:pt x="527" y="146"/>
                    </a:lnTo>
                    <a:lnTo>
                      <a:pt x="530" y="146"/>
                    </a:lnTo>
                    <a:lnTo>
                      <a:pt x="531" y="148"/>
                    </a:lnTo>
                    <a:lnTo>
                      <a:pt x="534" y="148"/>
                    </a:lnTo>
                    <a:lnTo>
                      <a:pt x="537" y="148"/>
                    </a:lnTo>
                    <a:lnTo>
                      <a:pt x="539" y="148"/>
                    </a:lnTo>
                    <a:lnTo>
                      <a:pt x="542" y="148"/>
                    </a:lnTo>
                    <a:lnTo>
                      <a:pt x="543" y="149"/>
                    </a:lnTo>
                    <a:lnTo>
                      <a:pt x="546" y="149"/>
                    </a:lnTo>
                    <a:lnTo>
                      <a:pt x="548" y="149"/>
                    </a:lnTo>
                    <a:lnTo>
                      <a:pt x="551" y="149"/>
                    </a:lnTo>
                    <a:lnTo>
                      <a:pt x="552" y="149"/>
                    </a:lnTo>
                    <a:lnTo>
                      <a:pt x="555" y="149"/>
                    </a:lnTo>
                    <a:lnTo>
                      <a:pt x="557" y="151"/>
                    </a:lnTo>
                    <a:lnTo>
                      <a:pt x="560" y="151"/>
                    </a:lnTo>
                    <a:lnTo>
                      <a:pt x="561" y="151"/>
                    </a:lnTo>
                    <a:lnTo>
                      <a:pt x="564" y="151"/>
                    </a:lnTo>
                    <a:lnTo>
                      <a:pt x="566" y="151"/>
                    </a:lnTo>
                    <a:lnTo>
                      <a:pt x="569" y="152"/>
                    </a:lnTo>
                    <a:lnTo>
                      <a:pt x="572" y="152"/>
                    </a:lnTo>
                    <a:lnTo>
                      <a:pt x="573" y="152"/>
                    </a:lnTo>
                    <a:lnTo>
                      <a:pt x="576" y="152"/>
                    </a:lnTo>
                    <a:lnTo>
                      <a:pt x="578" y="152"/>
                    </a:lnTo>
                    <a:lnTo>
                      <a:pt x="581" y="152"/>
                    </a:lnTo>
                    <a:lnTo>
                      <a:pt x="582" y="154"/>
                    </a:lnTo>
                    <a:lnTo>
                      <a:pt x="585" y="154"/>
                    </a:lnTo>
                    <a:lnTo>
                      <a:pt x="587" y="154"/>
                    </a:lnTo>
                    <a:lnTo>
                      <a:pt x="590" y="154"/>
                    </a:lnTo>
                    <a:lnTo>
                      <a:pt x="591" y="154"/>
                    </a:lnTo>
                    <a:lnTo>
                      <a:pt x="594" y="154"/>
                    </a:lnTo>
                    <a:lnTo>
                      <a:pt x="596" y="155"/>
                    </a:lnTo>
                    <a:lnTo>
                      <a:pt x="599" y="155"/>
                    </a:lnTo>
                    <a:lnTo>
                      <a:pt x="601" y="155"/>
                    </a:lnTo>
                    <a:lnTo>
                      <a:pt x="604" y="155"/>
                    </a:lnTo>
                    <a:lnTo>
                      <a:pt x="607" y="155"/>
                    </a:lnTo>
                    <a:lnTo>
                      <a:pt x="608" y="157"/>
                    </a:lnTo>
                    <a:lnTo>
                      <a:pt x="611" y="157"/>
                    </a:lnTo>
                    <a:lnTo>
                      <a:pt x="613" y="157"/>
                    </a:lnTo>
                    <a:lnTo>
                      <a:pt x="616" y="157"/>
                    </a:lnTo>
                    <a:lnTo>
                      <a:pt x="617" y="157"/>
                    </a:lnTo>
                    <a:lnTo>
                      <a:pt x="620" y="157"/>
                    </a:lnTo>
                    <a:lnTo>
                      <a:pt x="622" y="158"/>
                    </a:lnTo>
                    <a:lnTo>
                      <a:pt x="625" y="158"/>
                    </a:lnTo>
                    <a:lnTo>
                      <a:pt x="626" y="158"/>
                    </a:lnTo>
                    <a:lnTo>
                      <a:pt x="629" y="158"/>
                    </a:lnTo>
                    <a:lnTo>
                      <a:pt x="631" y="158"/>
                    </a:lnTo>
                    <a:lnTo>
                      <a:pt x="634" y="160"/>
                    </a:lnTo>
                    <a:lnTo>
                      <a:pt x="635" y="160"/>
                    </a:lnTo>
                    <a:lnTo>
                      <a:pt x="638" y="160"/>
                    </a:lnTo>
                    <a:lnTo>
                      <a:pt x="641" y="160"/>
                    </a:lnTo>
                    <a:lnTo>
                      <a:pt x="643" y="160"/>
                    </a:lnTo>
                    <a:lnTo>
                      <a:pt x="646" y="161"/>
                    </a:lnTo>
                    <a:lnTo>
                      <a:pt x="647" y="161"/>
                    </a:lnTo>
                    <a:lnTo>
                      <a:pt x="650" y="161"/>
                    </a:lnTo>
                    <a:lnTo>
                      <a:pt x="652" y="161"/>
                    </a:lnTo>
                    <a:lnTo>
                      <a:pt x="655" y="161"/>
                    </a:lnTo>
                    <a:lnTo>
                      <a:pt x="656" y="161"/>
                    </a:lnTo>
                    <a:lnTo>
                      <a:pt x="659" y="163"/>
                    </a:lnTo>
                    <a:lnTo>
                      <a:pt x="661" y="163"/>
                    </a:lnTo>
                    <a:lnTo>
                      <a:pt x="664" y="163"/>
                    </a:lnTo>
                    <a:lnTo>
                      <a:pt x="665" y="163"/>
                    </a:lnTo>
                    <a:lnTo>
                      <a:pt x="668" y="163"/>
                    </a:lnTo>
                    <a:lnTo>
                      <a:pt x="670" y="163"/>
                    </a:lnTo>
                    <a:lnTo>
                      <a:pt x="673" y="164"/>
                    </a:lnTo>
                    <a:lnTo>
                      <a:pt x="676" y="164"/>
                    </a:lnTo>
                    <a:lnTo>
                      <a:pt x="677" y="164"/>
                    </a:lnTo>
                    <a:lnTo>
                      <a:pt x="680" y="164"/>
                    </a:lnTo>
                    <a:lnTo>
                      <a:pt x="682" y="164"/>
                    </a:lnTo>
                    <a:lnTo>
                      <a:pt x="685" y="164"/>
                    </a:lnTo>
                    <a:lnTo>
                      <a:pt x="686" y="166"/>
                    </a:lnTo>
                    <a:lnTo>
                      <a:pt x="689" y="166"/>
                    </a:lnTo>
                    <a:lnTo>
                      <a:pt x="691" y="166"/>
                    </a:lnTo>
                    <a:lnTo>
                      <a:pt x="694" y="166"/>
                    </a:lnTo>
                    <a:lnTo>
                      <a:pt x="695" y="166"/>
                    </a:lnTo>
                    <a:lnTo>
                      <a:pt x="698" y="166"/>
                    </a:lnTo>
                    <a:lnTo>
                      <a:pt x="700" y="167"/>
                    </a:lnTo>
                    <a:lnTo>
                      <a:pt x="703" y="167"/>
                    </a:lnTo>
                    <a:lnTo>
                      <a:pt x="704" y="167"/>
                    </a:lnTo>
                    <a:lnTo>
                      <a:pt x="707" y="167"/>
                    </a:lnTo>
                    <a:lnTo>
                      <a:pt x="710" y="167"/>
                    </a:lnTo>
                    <a:lnTo>
                      <a:pt x="712" y="167"/>
                    </a:lnTo>
                    <a:lnTo>
                      <a:pt x="715" y="167"/>
                    </a:lnTo>
                    <a:lnTo>
                      <a:pt x="716" y="169"/>
                    </a:lnTo>
                    <a:lnTo>
                      <a:pt x="719" y="169"/>
                    </a:lnTo>
                    <a:lnTo>
                      <a:pt x="721" y="169"/>
                    </a:lnTo>
                    <a:lnTo>
                      <a:pt x="724" y="169"/>
                    </a:lnTo>
                    <a:lnTo>
                      <a:pt x="725" y="169"/>
                    </a:lnTo>
                    <a:lnTo>
                      <a:pt x="728" y="169"/>
                    </a:lnTo>
                    <a:lnTo>
                      <a:pt x="730" y="169"/>
                    </a:lnTo>
                    <a:lnTo>
                      <a:pt x="733" y="169"/>
                    </a:lnTo>
                    <a:lnTo>
                      <a:pt x="734" y="170"/>
                    </a:lnTo>
                    <a:lnTo>
                      <a:pt x="737" y="170"/>
                    </a:lnTo>
                    <a:lnTo>
                      <a:pt x="739" y="170"/>
                    </a:lnTo>
                    <a:lnTo>
                      <a:pt x="742" y="170"/>
                    </a:lnTo>
                    <a:lnTo>
                      <a:pt x="745" y="170"/>
                    </a:lnTo>
                    <a:lnTo>
                      <a:pt x="747" y="170"/>
                    </a:lnTo>
                    <a:lnTo>
                      <a:pt x="750" y="170"/>
                    </a:lnTo>
                    <a:lnTo>
                      <a:pt x="751" y="172"/>
                    </a:lnTo>
                    <a:lnTo>
                      <a:pt x="754" y="172"/>
                    </a:lnTo>
                    <a:lnTo>
                      <a:pt x="756" y="172"/>
                    </a:lnTo>
                    <a:lnTo>
                      <a:pt x="759" y="172"/>
                    </a:lnTo>
                    <a:lnTo>
                      <a:pt x="760" y="172"/>
                    </a:lnTo>
                    <a:lnTo>
                      <a:pt x="763" y="172"/>
                    </a:lnTo>
                    <a:lnTo>
                      <a:pt x="765" y="172"/>
                    </a:lnTo>
                    <a:lnTo>
                      <a:pt x="768" y="172"/>
                    </a:lnTo>
                    <a:lnTo>
                      <a:pt x="769" y="173"/>
                    </a:lnTo>
                    <a:lnTo>
                      <a:pt x="772" y="173"/>
                    </a:lnTo>
                    <a:lnTo>
                      <a:pt x="774" y="173"/>
                    </a:lnTo>
                    <a:lnTo>
                      <a:pt x="777" y="173"/>
                    </a:lnTo>
                    <a:lnTo>
                      <a:pt x="780" y="173"/>
                    </a:lnTo>
                    <a:lnTo>
                      <a:pt x="781" y="173"/>
                    </a:lnTo>
                    <a:lnTo>
                      <a:pt x="784" y="173"/>
                    </a:lnTo>
                    <a:lnTo>
                      <a:pt x="786" y="175"/>
                    </a:lnTo>
                    <a:lnTo>
                      <a:pt x="789" y="175"/>
                    </a:lnTo>
                    <a:lnTo>
                      <a:pt x="790" y="175"/>
                    </a:lnTo>
                    <a:lnTo>
                      <a:pt x="793" y="175"/>
                    </a:lnTo>
                    <a:lnTo>
                      <a:pt x="795" y="175"/>
                    </a:lnTo>
                    <a:lnTo>
                      <a:pt x="798" y="175"/>
                    </a:lnTo>
                    <a:lnTo>
                      <a:pt x="799" y="175"/>
                    </a:lnTo>
                    <a:lnTo>
                      <a:pt x="802" y="175"/>
                    </a:lnTo>
                    <a:lnTo>
                      <a:pt x="804" y="176"/>
                    </a:lnTo>
                    <a:lnTo>
                      <a:pt x="807" y="176"/>
                    </a:lnTo>
                    <a:lnTo>
                      <a:pt x="808" y="176"/>
                    </a:lnTo>
                    <a:lnTo>
                      <a:pt x="811" y="176"/>
                    </a:lnTo>
                    <a:lnTo>
                      <a:pt x="814" y="176"/>
                    </a:lnTo>
                    <a:lnTo>
                      <a:pt x="816" y="176"/>
                    </a:lnTo>
                    <a:lnTo>
                      <a:pt x="819" y="176"/>
                    </a:lnTo>
                    <a:lnTo>
                      <a:pt x="820" y="178"/>
                    </a:lnTo>
                    <a:lnTo>
                      <a:pt x="823" y="178"/>
                    </a:lnTo>
                    <a:lnTo>
                      <a:pt x="825" y="178"/>
                    </a:lnTo>
                    <a:lnTo>
                      <a:pt x="828" y="178"/>
                    </a:lnTo>
                    <a:lnTo>
                      <a:pt x="829" y="178"/>
                    </a:lnTo>
                    <a:lnTo>
                      <a:pt x="832" y="178"/>
                    </a:lnTo>
                    <a:lnTo>
                      <a:pt x="834" y="178"/>
                    </a:lnTo>
                    <a:lnTo>
                      <a:pt x="837" y="178"/>
                    </a:lnTo>
                    <a:lnTo>
                      <a:pt x="838" y="179"/>
                    </a:lnTo>
                    <a:lnTo>
                      <a:pt x="841" y="179"/>
                    </a:lnTo>
                    <a:lnTo>
                      <a:pt x="843" y="179"/>
                    </a:lnTo>
                    <a:lnTo>
                      <a:pt x="846" y="179"/>
                    </a:lnTo>
                    <a:lnTo>
                      <a:pt x="849" y="179"/>
                    </a:lnTo>
                    <a:lnTo>
                      <a:pt x="850" y="179"/>
                    </a:lnTo>
                    <a:lnTo>
                      <a:pt x="853" y="179"/>
                    </a:lnTo>
                    <a:lnTo>
                      <a:pt x="855" y="181"/>
                    </a:lnTo>
                    <a:lnTo>
                      <a:pt x="858" y="181"/>
                    </a:lnTo>
                    <a:lnTo>
                      <a:pt x="859" y="181"/>
                    </a:lnTo>
                    <a:lnTo>
                      <a:pt x="862" y="181"/>
                    </a:lnTo>
                    <a:lnTo>
                      <a:pt x="864" y="181"/>
                    </a:lnTo>
                    <a:lnTo>
                      <a:pt x="867" y="181"/>
                    </a:lnTo>
                    <a:lnTo>
                      <a:pt x="868" y="181"/>
                    </a:lnTo>
                    <a:lnTo>
                      <a:pt x="871" y="181"/>
                    </a:lnTo>
                    <a:lnTo>
                      <a:pt x="873" y="182"/>
                    </a:lnTo>
                    <a:lnTo>
                      <a:pt x="876" y="182"/>
                    </a:lnTo>
                    <a:lnTo>
                      <a:pt x="877" y="182"/>
                    </a:lnTo>
                    <a:lnTo>
                      <a:pt x="880" y="182"/>
                    </a:lnTo>
                    <a:lnTo>
                      <a:pt x="884" y="182"/>
                    </a:lnTo>
                    <a:lnTo>
                      <a:pt x="885" y="182"/>
                    </a:lnTo>
                    <a:lnTo>
                      <a:pt x="888" y="182"/>
                    </a:lnTo>
                    <a:lnTo>
                      <a:pt x="890" y="184"/>
                    </a:lnTo>
                    <a:lnTo>
                      <a:pt x="893" y="184"/>
                    </a:lnTo>
                    <a:lnTo>
                      <a:pt x="894" y="184"/>
                    </a:lnTo>
                    <a:lnTo>
                      <a:pt x="897" y="184"/>
                    </a:lnTo>
                    <a:lnTo>
                      <a:pt x="899" y="184"/>
                    </a:lnTo>
                    <a:lnTo>
                      <a:pt x="902" y="184"/>
                    </a:lnTo>
                    <a:lnTo>
                      <a:pt x="903" y="184"/>
                    </a:lnTo>
                    <a:lnTo>
                      <a:pt x="906" y="184"/>
                    </a:lnTo>
                    <a:lnTo>
                      <a:pt x="908" y="185"/>
                    </a:lnTo>
                    <a:lnTo>
                      <a:pt x="911" y="185"/>
                    </a:lnTo>
                    <a:lnTo>
                      <a:pt x="912" y="185"/>
                    </a:lnTo>
                    <a:lnTo>
                      <a:pt x="915" y="185"/>
                    </a:lnTo>
                    <a:lnTo>
                      <a:pt x="918" y="185"/>
                    </a:lnTo>
                    <a:lnTo>
                      <a:pt x="920" y="185"/>
                    </a:lnTo>
                    <a:lnTo>
                      <a:pt x="923" y="185"/>
                    </a:lnTo>
                    <a:lnTo>
                      <a:pt x="924" y="185"/>
                    </a:lnTo>
                    <a:lnTo>
                      <a:pt x="927" y="187"/>
                    </a:lnTo>
                    <a:lnTo>
                      <a:pt x="929" y="187"/>
                    </a:lnTo>
                    <a:lnTo>
                      <a:pt x="932" y="187"/>
                    </a:lnTo>
                    <a:lnTo>
                      <a:pt x="933" y="187"/>
                    </a:lnTo>
                    <a:lnTo>
                      <a:pt x="936" y="187"/>
                    </a:lnTo>
                    <a:lnTo>
                      <a:pt x="938" y="187"/>
                    </a:lnTo>
                    <a:lnTo>
                      <a:pt x="941" y="187"/>
                    </a:lnTo>
                    <a:lnTo>
                      <a:pt x="942" y="187"/>
                    </a:lnTo>
                    <a:lnTo>
                      <a:pt x="945" y="189"/>
                    </a:lnTo>
                    <a:lnTo>
                      <a:pt x="947" y="189"/>
                    </a:lnTo>
                    <a:lnTo>
                      <a:pt x="950" y="189"/>
                    </a:lnTo>
                    <a:lnTo>
                      <a:pt x="953" y="189"/>
                    </a:lnTo>
                    <a:lnTo>
                      <a:pt x="954" y="189"/>
                    </a:lnTo>
                    <a:lnTo>
                      <a:pt x="957" y="189"/>
                    </a:lnTo>
                    <a:lnTo>
                      <a:pt x="959" y="189"/>
                    </a:lnTo>
                    <a:lnTo>
                      <a:pt x="962" y="189"/>
                    </a:lnTo>
                    <a:lnTo>
                      <a:pt x="963" y="190"/>
                    </a:lnTo>
                    <a:lnTo>
                      <a:pt x="966" y="190"/>
                    </a:lnTo>
                    <a:lnTo>
                      <a:pt x="968" y="190"/>
                    </a:lnTo>
                    <a:lnTo>
                      <a:pt x="971" y="190"/>
                    </a:lnTo>
                    <a:lnTo>
                      <a:pt x="972" y="190"/>
                    </a:lnTo>
                    <a:lnTo>
                      <a:pt x="975" y="190"/>
                    </a:lnTo>
                    <a:lnTo>
                      <a:pt x="977" y="190"/>
                    </a:lnTo>
                    <a:lnTo>
                      <a:pt x="980" y="190"/>
                    </a:lnTo>
                    <a:lnTo>
                      <a:pt x="981" y="190"/>
                    </a:lnTo>
                    <a:lnTo>
                      <a:pt x="984" y="190"/>
                    </a:lnTo>
                    <a:lnTo>
                      <a:pt x="987" y="192"/>
                    </a:lnTo>
                    <a:lnTo>
                      <a:pt x="989" y="192"/>
                    </a:lnTo>
                    <a:lnTo>
                      <a:pt x="992" y="192"/>
                    </a:lnTo>
                    <a:lnTo>
                      <a:pt x="993" y="192"/>
                    </a:lnTo>
                    <a:lnTo>
                      <a:pt x="996" y="192"/>
                    </a:lnTo>
                    <a:lnTo>
                      <a:pt x="998" y="192"/>
                    </a:lnTo>
                    <a:lnTo>
                      <a:pt x="1001" y="192"/>
                    </a:lnTo>
                    <a:lnTo>
                      <a:pt x="1002" y="192"/>
                    </a:lnTo>
                    <a:lnTo>
                      <a:pt x="1005" y="192"/>
                    </a:lnTo>
                    <a:lnTo>
                      <a:pt x="1007" y="192"/>
                    </a:lnTo>
                    <a:lnTo>
                      <a:pt x="1010" y="193"/>
                    </a:lnTo>
                    <a:lnTo>
                      <a:pt x="1011" y="193"/>
                    </a:lnTo>
                    <a:lnTo>
                      <a:pt x="1014" y="193"/>
                    </a:lnTo>
                    <a:lnTo>
                      <a:pt x="1016" y="193"/>
                    </a:lnTo>
                    <a:lnTo>
                      <a:pt x="1019" y="193"/>
                    </a:lnTo>
                    <a:lnTo>
                      <a:pt x="1022" y="193"/>
                    </a:lnTo>
                    <a:lnTo>
                      <a:pt x="1024" y="193"/>
                    </a:lnTo>
                    <a:lnTo>
                      <a:pt x="1027" y="193"/>
                    </a:lnTo>
                    <a:lnTo>
                      <a:pt x="1028" y="193"/>
                    </a:lnTo>
                    <a:lnTo>
                      <a:pt x="1031" y="195"/>
                    </a:lnTo>
                    <a:lnTo>
                      <a:pt x="1033" y="195"/>
                    </a:lnTo>
                    <a:lnTo>
                      <a:pt x="1036" y="195"/>
                    </a:lnTo>
                    <a:lnTo>
                      <a:pt x="1037" y="195"/>
                    </a:lnTo>
                    <a:lnTo>
                      <a:pt x="1040" y="195"/>
                    </a:lnTo>
                    <a:lnTo>
                      <a:pt x="1042" y="195"/>
                    </a:lnTo>
                    <a:lnTo>
                      <a:pt x="1045" y="195"/>
                    </a:lnTo>
                    <a:lnTo>
                      <a:pt x="1046" y="195"/>
                    </a:lnTo>
                    <a:lnTo>
                      <a:pt x="1049" y="195"/>
                    </a:lnTo>
                    <a:lnTo>
                      <a:pt x="1051" y="195"/>
                    </a:lnTo>
                    <a:lnTo>
                      <a:pt x="1054" y="196"/>
                    </a:lnTo>
                    <a:lnTo>
                      <a:pt x="1057" y="196"/>
                    </a:lnTo>
                    <a:lnTo>
                      <a:pt x="1058" y="196"/>
                    </a:lnTo>
                    <a:lnTo>
                      <a:pt x="1061" y="196"/>
                    </a:lnTo>
                    <a:lnTo>
                      <a:pt x="1063" y="196"/>
                    </a:lnTo>
                    <a:lnTo>
                      <a:pt x="1066" y="196"/>
                    </a:lnTo>
                    <a:lnTo>
                      <a:pt x="1067" y="196"/>
                    </a:lnTo>
                    <a:lnTo>
                      <a:pt x="1070" y="196"/>
                    </a:lnTo>
                    <a:lnTo>
                      <a:pt x="1072" y="196"/>
                    </a:lnTo>
                    <a:lnTo>
                      <a:pt x="1075" y="196"/>
                    </a:lnTo>
                    <a:lnTo>
                      <a:pt x="1076" y="198"/>
                    </a:lnTo>
                    <a:lnTo>
                      <a:pt x="1079" y="198"/>
                    </a:lnTo>
                    <a:lnTo>
                      <a:pt x="1081" y="198"/>
                    </a:lnTo>
                    <a:lnTo>
                      <a:pt x="1084" y="198"/>
                    </a:lnTo>
                    <a:lnTo>
                      <a:pt x="1085" y="198"/>
                    </a:lnTo>
                    <a:lnTo>
                      <a:pt x="1088" y="198"/>
                    </a:lnTo>
                    <a:lnTo>
                      <a:pt x="1091" y="198"/>
                    </a:lnTo>
                    <a:lnTo>
                      <a:pt x="1093" y="198"/>
                    </a:lnTo>
                    <a:lnTo>
                      <a:pt x="1096" y="198"/>
                    </a:lnTo>
                    <a:lnTo>
                      <a:pt x="1097" y="198"/>
                    </a:lnTo>
                    <a:lnTo>
                      <a:pt x="1100" y="199"/>
                    </a:lnTo>
                    <a:lnTo>
                      <a:pt x="1102" y="199"/>
                    </a:lnTo>
                    <a:lnTo>
                      <a:pt x="1105" y="199"/>
                    </a:lnTo>
                    <a:lnTo>
                      <a:pt x="1106" y="199"/>
                    </a:lnTo>
                    <a:lnTo>
                      <a:pt x="1109" y="199"/>
                    </a:lnTo>
                    <a:lnTo>
                      <a:pt x="1111" y="199"/>
                    </a:lnTo>
                    <a:lnTo>
                      <a:pt x="1114" y="199"/>
                    </a:lnTo>
                    <a:lnTo>
                      <a:pt x="1115" y="199"/>
                    </a:lnTo>
                    <a:lnTo>
                      <a:pt x="1118" y="199"/>
                    </a:lnTo>
                    <a:lnTo>
                      <a:pt x="1120" y="199"/>
                    </a:lnTo>
                    <a:lnTo>
                      <a:pt x="1123" y="201"/>
                    </a:lnTo>
                    <a:lnTo>
                      <a:pt x="1126" y="201"/>
                    </a:lnTo>
                    <a:lnTo>
                      <a:pt x="1127" y="201"/>
                    </a:lnTo>
                    <a:lnTo>
                      <a:pt x="1130" y="201"/>
                    </a:lnTo>
                    <a:lnTo>
                      <a:pt x="1132" y="201"/>
                    </a:lnTo>
                    <a:lnTo>
                      <a:pt x="1135" y="201"/>
                    </a:lnTo>
                    <a:lnTo>
                      <a:pt x="1136" y="201"/>
                    </a:lnTo>
                    <a:lnTo>
                      <a:pt x="1139" y="201"/>
                    </a:lnTo>
                    <a:lnTo>
                      <a:pt x="1141" y="201"/>
                    </a:lnTo>
                    <a:lnTo>
                      <a:pt x="1144" y="201"/>
                    </a:lnTo>
                    <a:lnTo>
                      <a:pt x="1145" y="202"/>
                    </a:lnTo>
                    <a:lnTo>
                      <a:pt x="1148" y="202"/>
                    </a:lnTo>
                    <a:lnTo>
                      <a:pt x="1150" y="202"/>
                    </a:lnTo>
                    <a:lnTo>
                      <a:pt x="1153" y="202"/>
                    </a:lnTo>
                    <a:lnTo>
                      <a:pt x="1154" y="202"/>
                    </a:lnTo>
                    <a:lnTo>
                      <a:pt x="1157" y="202"/>
                    </a:lnTo>
                    <a:lnTo>
                      <a:pt x="1160" y="202"/>
                    </a:lnTo>
                    <a:lnTo>
                      <a:pt x="1162" y="202"/>
                    </a:lnTo>
                    <a:lnTo>
                      <a:pt x="1165" y="202"/>
                    </a:lnTo>
                    <a:lnTo>
                      <a:pt x="1167" y="202"/>
                    </a:lnTo>
                    <a:lnTo>
                      <a:pt x="1170" y="202"/>
                    </a:lnTo>
                    <a:lnTo>
                      <a:pt x="1171" y="204"/>
                    </a:lnTo>
                    <a:lnTo>
                      <a:pt x="1174" y="204"/>
                    </a:lnTo>
                    <a:lnTo>
                      <a:pt x="1176" y="204"/>
                    </a:lnTo>
                    <a:lnTo>
                      <a:pt x="1179" y="204"/>
                    </a:lnTo>
                    <a:lnTo>
                      <a:pt x="1180" y="204"/>
                    </a:lnTo>
                    <a:lnTo>
                      <a:pt x="1183" y="204"/>
                    </a:lnTo>
                    <a:lnTo>
                      <a:pt x="1185" y="204"/>
                    </a:lnTo>
                    <a:lnTo>
                      <a:pt x="1188" y="204"/>
                    </a:lnTo>
                    <a:lnTo>
                      <a:pt x="1189" y="204"/>
                    </a:lnTo>
                    <a:lnTo>
                      <a:pt x="1192" y="204"/>
                    </a:lnTo>
                    <a:lnTo>
                      <a:pt x="1195" y="205"/>
                    </a:lnTo>
                    <a:lnTo>
                      <a:pt x="1197" y="205"/>
                    </a:lnTo>
                    <a:lnTo>
                      <a:pt x="1200" y="205"/>
                    </a:lnTo>
                    <a:lnTo>
                      <a:pt x="1201" y="205"/>
                    </a:lnTo>
                    <a:lnTo>
                      <a:pt x="1204" y="205"/>
                    </a:lnTo>
                    <a:lnTo>
                      <a:pt x="1206" y="205"/>
                    </a:lnTo>
                    <a:lnTo>
                      <a:pt x="1209" y="205"/>
                    </a:lnTo>
                    <a:lnTo>
                      <a:pt x="1210" y="205"/>
                    </a:lnTo>
                    <a:lnTo>
                      <a:pt x="1213" y="205"/>
                    </a:lnTo>
                    <a:lnTo>
                      <a:pt x="1215" y="205"/>
                    </a:lnTo>
                    <a:lnTo>
                      <a:pt x="1218" y="205"/>
                    </a:lnTo>
                    <a:lnTo>
                      <a:pt x="1219" y="207"/>
                    </a:lnTo>
                    <a:lnTo>
                      <a:pt x="1222" y="207"/>
                    </a:lnTo>
                    <a:lnTo>
                      <a:pt x="1224" y="207"/>
                    </a:lnTo>
                    <a:lnTo>
                      <a:pt x="1227" y="207"/>
                    </a:lnTo>
                    <a:lnTo>
                      <a:pt x="1230" y="207"/>
                    </a:lnTo>
                    <a:lnTo>
                      <a:pt x="1231" y="207"/>
                    </a:lnTo>
                    <a:lnTo>
                      <a:pt x="1234" y="207"/>
                    </a:lnTo>
                    <a:lnTo>
                      <a:pt x="1236" y="207"/>
                    </a:lnTo>
                    <a:lnTo>
                      <a:pt x="1239" y="207"/>
                    </a:lnTo>
                    <a:lnTo>
                      <a:pt x="1240" y="207"/>
                    </a:lnTo>
                    <a:lnTo>
                      <a:pt x="1243" y="207"/>
                    </a:lnTo>
                    <a:lnTo>
                      <a:pt x="1245" y="207"/>
                    </a:lnTo>
                    <a:lnTo>
                      <a:pt x="1248" y="208"/>
                    </a:lnTo>
                    <a:lnTo>
                      <a:pt x="1249" y="208"/>
                    </a:lnTo>
                    <a:lnTo>
                      <a:pt x="1252" y="208"/>
                    </a:lnTo>
                    <a:lnTo>
                      <a:pt x="1254" y="208"/>
                    </a:lnTo>
                    <a:lnTo>
                      <a:pt x="1257" y="208"/>
                    </a:lnTo>
                    <a:lnTo>
                      <a:pt x="1258" y="208"/>
                    </a:lnTo>
                    <a:lnTo>
                      <a:pt x="1261" y="208"/>
                    </a:lnTo>
                    <a:lnTo>
                      <a:pt x="1264" y="208"/>
                    </a:lnTo>
                    <a:lnTo>
                      <a:pt x="1266" y="208"/>
                    </a:lnTo>
                    <a:lnTo>
                      <a:pt x="1269" y="208"/>
                    </a:lnTo>
                    <a:lnTo>
                      <a:pt x="1270" y="208"/>
                    </a:lnTo>
                    <a:lnTo>
                      <a:pt x="1273" y="208"/>
                    </a:lnTo>
                    <a:lnTo>
                      <a:pt x="1275" y="208"/>
                    </a:lnTo>
                    <a:lnTo>
                      <a:pt x="1278" y="210"/>
                    </a:lnTo>
                    <a:lnTo>
                      <a:pt x="1279" y="210"/>
                    </a:lnTo>
                    <a:lnTo>
                      <a:pt x="1282" y="210"/>
                    </a:lnTo>
                    <a:lnTo>
                      <a:pt x="1284" y="210"/>
                    </a:lnTo>
                    <a:lnTo>
                      <a:pt x="1287" y="210"/>
                    </a:lnTo>
                    <a:lnTo>
                      <a:pt x="1288" y="210"/>
                    </a:lnTo>
                    <a:lnTo>
                      <a:pt x="1291" y="210"/>
                    </a:lnTo>
                    <a:lnTo>
                      <a:pt x="1293" y="210"/>
                    </a:lnTo>
                    <a:lnTo>
                      <a:pt x="1296" y="210"/>
                    </a:lnTo>
                    <a:lnTo>
                      <a:pt x="1299" y="210"/>
                    </a:lnTo>
                    <a:lnTo>
                      <a:pt x="1300" y="210"/>
                    </a:lnTo>
                    <a:lnTo>
                      <a:pt x="1303" y="210"/>
                    </a:lnTo>
                    <a:lnTo>
                      <a:pt x="1305" y="211"/>
                    </a:lnTo>
                    <a:lnTo>
                      <a:pt x="1308" y="211"/>
                    </a:lnTo>
                    <a:lnTo>
                      <a:pt x="1310" y="211"/>
                    </a:lnTo>
                    <a:lnTo>
                      <a:pt x="1313" y="211"/>
                    </a:lnTo>
                    <a:lnTo>
                      <a:pt x="1314" y="211"/>
                    </a:lnTo>
                    <a:lnTo>
                      <a:pt x="1317" y="211"/>
                    </a:lnTo>
                    <a:lnTo>
                      <a:pt x="1319" y="211"/>
                    </a:lnTo>
                    <a:lnTo>
                      <a:pt x="1322" y="211"/>
                    </a:lnTo>
                    <a:lnTo>
                      <a:pt x="1323" y="211"/>
                    </a:lnTo>
                    <a:lnTo>
                      <a:pt x="1326" y="211"/>
                    </a:lnTo>
                    <a:lnTo>
                      <a:pt x="1328" y="211"/>
                    </a:lnTo>
                    <a:lnTo>
                      <a:pt x="1331" y="211"/>
                    </a:lnTo>
                    <a:lnTo>
                      <a:pt x="1334" y="213"/>
                    </a:lnTo>
                    <a:lnTo>
                      <a:pt x="1335" y="213"/>
                    </a:lnTo>
                    <a:lnTo>
                      <a:pt x="1338" y="213"/>
                    </a:lnTo>
                    <a:lnTo>
                      <a:pt x="1340" y="213"/>
                    </a:lnTo>
                    <a:lnTo>
                      <a:pt x="1343" y="213"/>
                    </a:lnTo>
                    <a:lnTo>
                      <a:pt x="1344" y="213"/>
                    </a:lnTo>
                    <a:lnTo>
                      <a:pt x="1347" y="213"/>
                    </a:lnTo>
                    <a:lnTo>
                      <a:pt x="1349" y="213"/>
                    </a:lnTo>
                    <a:lnTo>
                      <a:pt x="1352" y="213"/>
                    </a:lnTo>
                    <a:lnTo>
                      <a:pt x="1353" y="213"/>
                    </a:lnTo>
                    <a:lnTo>
                      <a:pt x="1356" y="213"/>
                    </a:lnTo>
                    <a:lnTo>
                      <a:pt x="1358" y="214"/>
                    </a:lnTo>
                    <a:lnTo>
                      <a:pt x="1361" y="214"/>
                    </a:lnTo>
                    <a:lnTo>
                      <a:pt x="1362" y="214"/>
                    </a:lnTo>
                    <a:lnTo>
                      <a:pt x="1365" y="214"/>
                    </a:lnTo>
                    <a:lnTo>
                      <a:pt x="1368" y="214"/>
                    </a:lnTo>
                    <a:lnTo>
                      <a:pt x="1370" y="214"/>
                    </a:lnTo>
                    <a:lnTo>
                      <a:pt x="1373" y="214"/>
                    </a:lnTo>
                    <a:lnTo>
                      <a:pt x="1374" y="214"/>
                    </a:lnTo>
                    <a:lnTo>
                      <a:pt x="1377" y="214"/>
                    </a:lnTo>
                    <a:lnTo>
                      <a:pt x="1379" y="214"/>
                    </a:lnTo>
                    <a:lnTo>
                      <a:pt x="1382" y="214"/>
                    </a:lnTo>
                    <a:lnTo>
                      <a:pt x="1383" y="214"/>
                    </a:lnTo>
                    <a:lnTo>
                      <a:pt x="1386" y="216"/>
                    </a:lnTo>
                    <a:lnTo>
                      <a:pt x="1388" y="216"/>
                    </a:lnTo>
                    <a:lnTo>
                      <a:pt x="1391" y="216"/>
                    </a:lnTo>
                    <a:lnTo>
                      <a:pt x="1392" y="216"/>
                    </a:lnTo>
                    <a:lnTo>
                      <a:pt x="1395" y="216"/>
                    </a:lnTo>
                    <a:lnTo>
                      <a:pt x="1397" y="216"/>
                    </a:lnTo>
                    <a:lnTo>
                      <a:pt x="1400" y="216"/>
                    </a:lnTo>
                    <a:lnTo>
                      <a:pt x="1403" y="216"/>
                    </a:lnTo>
                    <a:lnTo>
                      <a:pt x="1404" y="216"/>
                    </a:lnTo>
                    <a:lnTo>
                      <a:pt x="1407" y="216"/>
                    </a:lnTo>
                    <a:lnTo>
                      <a:pt x="1409" y="216"/>
                    </a:lnTo>
                    <a:lnTo>
                      <a:pt x="1412" y="216"/>
                    </a:lnTo>
                    <a:lnTo>
                      <a:pt x="1413" y="216"/>
                    </a:lnTo>
                    <a:lnTo>
                      <a:pt x="1416" y="216"/>
                    </a:lnTo>
                    <a:lnTo>
                      <a:pt x="1418" y="217"/>
                    </a:lnTo>
                    <a:lnTo>
                      <a:pt x="1421" y="217"/>
                    </a:lnTo>
                    <a:lnTo>
                      <a:pt x="1422" y="217"/>
                    </a:lnTo>
                    <a:lnTo>
                      <a:pt x="1425" y="217"/>
                    </a:lnTo>
                    <a:lnTo>
                      <a:pt x="1427" y="217"/>
                    </a:lnTo>
                    <a:lnTo>
                      <a:pt x="1430" y="217"/>
                    </a:lnTo>
                    <a:lnTo>
                      <a:pt x="1431" y="217"/>
                    </a:lnTo>
                    <a:lnTo>
                      <a:pt x="1434" y="217"/>
                    </a:lnTo>
                    <a:lnTo>
                      <a:pt x="1437" y="217"/>
                    </a:lnTo>
                    <a:lnTo>
                      <a:pt x="1439" y="217"/>
                    </a:lnTo>
                    <a:lnTo>
                      <a:pt x="1442" y="217"/>
                    </a:lnTo>
                    <a:lnTo>
                      <a:pt x="1443" y="217"/>
                    </a:lnTo>
                    <a:lnTo>
                      <a:pt x="1446" y="217"/>
                    </a:lnTo>
                    <a:lnTo>
                      <a:pt x="1448" y="217"/>
                    </a:lnTo>
                    <a:lnTo>
                      <a:pt x="1451" y="217"/>
                    </a:lnTo>
                    <a:lnTo>
                      <a:pt x="1453" y="219"/>
                    </a:lnTo>
                    <a:lnTo>
                      <a:pt x="1456" y="219"/>
                    </a:lnTo>
                    <a:lnTo>
                      <a:pt x="1457" y="219"/>
                    </a:lnTo>
                    <a:lnTo>
                      <a:pt x="1460" y="219"/>
                    </a:lnTo>
                    <a:lnTo>
                      <a:pt x="1462" y="219"/>
                    </a:lnTo>
                    <a:lnTo>
                      <a:pt x="1465" y="219"/>
                    </a:lnTo>
                    <a:lnTo>
                      <a:pt x="1466" y="219"/>
                    </a:lnTo>
                    <a:lnTo>
                      <a:pt x="1469" y="219"/>
                    </a:lnTo>
                    <a:lnTo>
                      <a:pt x="1472" y="219"/>
                    </a:lnTo>
                    <a:lnTo>
                      <a:pt x="1474" y="219"/>
                    </a:lnTo>
                    <a:lnTo>
                      <a:pt x="1477" y="219"/>
                    </a:lnTo>
                    <a:lnTo>
                      <a:pt x="1478" y="219"/>
                    </a:lnTo>
                    <a:lnTo>
                      <a:pt x="1481" y="219"/>
                    </a:lnTo>
                    <a:lnTo>
                      <a:pt x="1483" y="219"/>
                    </a:lnTo>
                    <a:lnTo>
                      <a:pt x="1486" y="220"/>
                    </a:lnTo>
                    <a:lnTo>
                      <a:pt x="1487" y="220"/>
                    </a:lnTo>
                    <a:lnTo>
                      <a:pt x="1490" y="220"/>
                    </a:lnTo>
                    <a:lnTo>
                      <a:pt x="1492" y="220"/>
                    </a:lnTo>
                    <a:lnTo>
                      <a:pt x="1495" y="220"/>
                    </a:lnTo>
                    <a:lnTo>
                      <a:pt x="1498" y="220"/>
                    </a:lnTo>
                    <a:lnTo>
                      <a:pt x="1499" y="220"/>
                    </a:lnTo>
                    <a:lnTo>
                      <a:pt x="1502" y="220"/>
                    </a:lnTo>
                    <a:lnTo>
                      <a:pt x="1504" y="220"/>
                    </a:lnTo>
                    <a:lnTo>
                      <a:pt x="1507" y="220"/>
                    </a:lnTo>
                    <a:lnTo>
                      <a:pt x="1508" y="220"/>
                    </a:lnTo>
                    <a:lnTo>
                      <a:pt x="1511" y="220"/>
                    </a:lnTo>
                    <a:lnTo>
                      <a:pt x="1513" y="222"/>
                    </a:lnTo>
                    <a:lnTo>
                      <a:pt x="1516" y="222"/>
                    </a:lnTo>
                    <a:lnTo>
                      <a:pt x="1517" y="222"/>
                    </a:lnTo>
                    <a:lnTo>
                      <a:pt x="1520" y="222"/>
                    </a:lnTo>
                    <a:lnTo>
                      <a:pt x="1523" y="222"/>
                    </a:lnTo>
                    <a:lnTo>
                      <a:pt x="1525" y="222"/>
                    </a:lnTo>
                    <a:lnTo>
                      <a:pt x="1528" y="222"/>
                    </a:lnTo>
                    <a:lnTo>
                      <a:pt x="1529" y="222"/>
                    </a:lnTo>
                    <a:lnTo>
                      <a:pt x="1532" y="222"/>
                    </a:lnTo>
                    <a:lnTo>
                      <a:pt x="1534" y="222"/>
                    </a:lnTo>
                    <a:lnTo>
                      <a:pt x="1537" y="222"/>
                    </a:lnTo>
                    <a:lnTo>
                      <a:pt x="1540" y="222"/>
                    </a:lnTo>
                    <a:lnTo>
                      <a:pt x="1541" y="223"/>
                    </a:lnTo>
                    <a:lnTo>
                      <a:pt x="1544" y="223"/>
                    </a:lnTo>
                    <a:lnTo>
                      <a:pt x="1546" y="223"/>
                    </a:lnTo>
                    <a:lnTo>
                      <a:pt x="1549" y="223"/>
                    </a:lnTo>
                    <a:lnTo>
                      <a:pt x="1550" y="223"/>
                    </a:lnTo>
                    <a:lnTo>
                      <a:pt x="1553" y="223"/>
                    </a:lnTo>
                    <a:lnTo>
                      <a:pt x="1555" y="223"/>
                    </a:lnTo>
                    <a:lnTo>
                      <a:pt x="1558" y="223"/>
                    </a:lnTo>
                    <a:lnTo>
                      <a:pt x="1561" y="223"/>
                    </a:lnTo>
                    <a:lnTo>
                      <a:pt x="1562" y="223"/>
                    </a:lnTo>
                    <a:lnTo>
                      <a:pt x="1565" y="223"/>
                    </a:lnTo>
                    <a:lnTo>
                      <a:pt x="1567" y="225"/>
                    </a:lnTo>
                    <a:lnTo>
                      <a:pt x="1570" y="225"/>
                    </a:lnTo>
                    <a:lnTo>
                      <a:pt x="1571" y="225"/>
                    </a:lnTo>
                    <a:lnTo>
                      <a:pt x="1574" y="225"/>
                    </a:lnTo>
                    <a:lnTo>
                      <a:pt x="1576" y="225"/>
                    </a:lnTo>
                    <a:lnTo>
                      <a:pt x="1579" y="225"/>
                    </a:lnTo>
                    <a:lnTo>
                      <a:pt x="1580" y="225"/>
                    </a:lnTo>
                    <a:lnTo>
                      <a:pt x="1583" y="225"/>
                    </a:lnTo>
                    <a:lnTo>
                      <a:pt x="1586" y="225"/>
                    </a:lnTo>
                    <a:lnTo>
                      <a:pt x="1588" y="225"/>
                    </a:lnTo>
                    <a:lnTo>
                      <a:pt x="1591" y="225"/>
                    </a:lnTo>
                    <a:lnTo>
                      <a:pt x="1593" y="225"/>
                    </a:lnTo>
                    <a:lnTo>
                      <a:pt x="1596" y="226"/>
                    </a:lnTo>
                    <a:lnTo>
                      <a:pt x="1597" y="226"/>
                    </a:lnTo>
                    <a:lnTo>
                      <a:pt x="1600" y="226"/>
                    </a:lnTo>
                    <a:lnTo>
                      <a:pt x="1602" y="226"/>
                    </a:lnTo>
                    <a:lnTo>
                      <a:pt x="1605" y="226"/>
                    </a:lnTo>
                    <a:lnTo>
                      <a:pt x="1606" y="226"/>
                    </a:lnTo>
                    <a:lnTo>
                      <a:pt x="1609" y="226"/>
                    </a:lnTo>
                    <a:lnTo>
                      <a:pt x="1612" y="226"/>
                    </a:lnTo>
                    <a:lnTo>
                      <a:pt x="1614" y="226"/>
                    </a:lnTo>
                    <a:lnTo>
                      <a:pt x="1617" y="226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64676" name="Freeform 48">
                <a:extLst>
                  <a:ext uri="{FF2B5EF4-FFF2-40B4-BE49-F238E27FC236}">
                    <a16:creationId xmlns:a16="http://schemas.microsoft.com/office/drawing/2014/main" id="{2603CC74-4790-4E2D-B9EE-9983CC9C32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0" y="3165"/>
                <a:ext cx="234" cy="9"/>
              </a:xfrm>
              <a:custGeom>
                <a:avLst/>
                <a:gdLst>
                  <a:gd name="T0" fmla="*/ 1 w 234"/>
                  <a:gd name="T1" fmla="*/ 0 h 9"/>
                  <a:gd name="T2" fmla="*/ 6 w 234"/>
                  <a:gd name="T3" fmla="*/ 0 h 9"/>
                  <a:gd name="T4" fmla="*/ 10 w 234"/>
                  <a:gd name="T5" fmla="*/ 0 h 9"/>
                  <a:gd name="T6" fmla="*/ 15 w 234"/>
                  <a:gd name="T7" fmla="*/ 2 h 9"/>
                  <a:gd name="T8" fmla="*/ 19 w 234"/>
                  <a:gd name="T9" fmla="*/ 2 h 9"/>
                  <a:gd name="T10" fmla="*/ 24 w 234"/>
                  <a:gd name="T11" fmla="*/ 2 h 9"/>
                  <a:gd name="T12" fmla="*/ 30 w 234"/>
                  <a:gd name="T13" fmla="*/ 2 h 9"/>
                  <a:gd name="T14" fmla="*/ 34 w 234"/>
                  <a:gd name="T15" fmla="*/ 2 h 9"/>
                  <a:gd name="T16" fmla="*/ 39 w 234"/>
                  <a:gd name="T17" fmla="*/ 2 h 9"/>
                  <a:gd name="T18" fmla="*/ 43 w 234"/>
                  <a:gd name="T19" fmla="*/ 2 h 9"/>
                  <a:gd name="T20" fmla="*/ 48 w 234"/>
                  <a:gd name="T21" fmla="*/ 2 h 9"/>
                  <a:gd name="T22" fmla="*/ 52 w 234"/>
                  <a:gd name="T23" fmla="*/ 2 h 9"/>
                  <a:gd name="T24" fmla="*/ 57 w 234"/>
                  <a:gd name="T25" fmla="*/ 2 h 9"/>
                  <a:gd name="T26" fmla="*/ 61 w 234"/>
                  <a:gd name="T27" fmla="*/ 3 h 9"/>
                  <a:gd name="T28" fmla="*/ 66 w 234"/>
                  <a:gd name="T29" fmla="*/ 3 h 9"/>
                  <a:gd name="T30" fmla="*/ 70 w 234"/>
                  <a:gd name="T31" fmla="*/ 3 h 9"/>
                  <a:gd name="T32" fmla="*/ 75 w 234"/>
                  <a:gd name="T33" fmla="*/ 3 h 9"/>
                  <a:gd name="T34" fmla="*/ 79 w 234"/>
                  <a:gd name="T35" fmla="*/ 3 h 9"/>
                  <a:gd name="T36" fmla="*/ 84 w 234"/>
                  <a:gd name="T37" fmla="*/ 3 h 9"/>
                  <a:gd name="T38" fmla="*/ 88 w 234"/>
                  <a:gd name="T39" fmla="*/ 3 h 9"/>
                  <a:gd name="T40" fmla="*/ 93 w 234"/>
                  <a:gd name="T41" fmla="*/ 3 h 9"/>
                  <a:gd name="T42" fmla="*/ 99 w 234"/>
                  <a:gd name="T43" fmla="*/ 3 h 9"/>
                  <a:gd name="T44" fmla="*/ 103 w 234"/>
                  <a:gd name="T45" fmla="*/ 3 h 9"/>
                  <a:gd name="T46" fmla="*/ 108 w 234"/>
                  <a:gd name="T47" fmla="*/ 3 h 9"/>
                  <a:gd name="T48" fmla="*/ 112 w 234"/>
                  <a:gd name="T49" fmla="*/ 5 h 9"/>
                  <a:gd name="T50" fmla="*/ 117 w 234"/>
                  <a:gd name="T51" fmla="*/ 5 h 9"/>
                  <a:gd name="T52" fmla="*/ 122 w 234"/>
                  <a:gd name="T53" fmla="*/ 5 h 9"/>
                  <a:gd name="T54" fmla="*/ 126 w 234"/>
                  <a:gd name="T55" fmla="*/ 5 h 9"/>
                  <a:gd name="T56" fmla="*/ 131 w 234"/>
                  <a:gd name="T57" fmla="*/ 5 h 9"/>
                  <a:gd name="T58" fmla="*/ 135 w 234"/>
                  <a:gd name="T59" fmla="*/ 5 h 9"/>
                  <a:gd name="T60" fmla="*/ 140 w 234"/>
                  <a:gd name="T61" fmla="*/ 5 h 9"/>
                  <a:gd name="T62" fmla="*/ 144 w 234"/>
                  <a:gd name="T63" fmla="*/ 5 h 9"/>
                  <a:gd name="T64" fmla="*/ 149 w 234"/>
                  <a:gd name="T65" fmla="*/ 6 h 9"/>
                  <a:gd name="T66" fmla="*/ 153 w 234"/>
                  <a:gd name="T67" fmla="*/ 6 h 9"/>
                  <a:gd name="T68" fmla="*/ 158 w 234"/>
                  <a:gd name="T69" fmla="*/ 6 h 9"/>
                  <a:gd name="T70" fmla="*/ 162 w 234"/>
                  <a:gd name="T71" fmla="*/ 6 h 9"/>
                  <a:gd name="T72" fmla="*/ 168 w 234"/>
                  <a:gd name="T73" fmla="*/ 6 h 9"/>
                  <a:gd name="T74" fmla="*/ 173 w 234"/>
                  <a:gd name="T75" fmla="*/ 6 h 9"/>
                  <a:gd name="T76" fmla="*/ 177 w 234"/>
                  <a:gd name="T77" fmla="*/ 6 h 9"/>
                  <a:gd name="T78" fmla="*/ 182 w 234"/>
                  <a:gd name="T79" fmla="*/ 6 h 9"/>
                  <a:gd name="T80" fmla="*/ 186 w 234"/>
                  <a:gd name="T81" fmla="*/ 8 h 9"/>
                  <a:gd name="T82" fmla="*/ 189 w 234"/>
                  <a:gd name="T83" fmla="*/ 8 h 9"/>
                  <a:gd name="T84" fmla="*/ 194 w 234"/>
                  <a:gd name="T85" fmla="*/ 8 h 9"/>
                  <a:gd name="T86" fmla="*/ 198 w 234"/>
                  <a:gd name="T87" fmla="*/ 8 h 9"/>
                  <a:gd name="T88" fmla="*/ 203 w 234"/>
                  <a:gd name="T89" fmla="*/ 8 h 9"/>
                  <a:gd name="T90" fmla="*/ 206 w 234"/>
                  <a:gd name="T91" fmla="*/ 8 h 9"/>
                  <a:gd name="T92" fmla="*/ 210 w 234"/>
                  <a:gd name="T93" fmla="*/ 8 h 9"/>
                  <a:gd name="T94" fmla="*/ 213 w 234"/>
                  <a:gd name="T95" fmla="*/ 8 h 9"/>
                  <a:gd name="T96" fmla="*/ 216 w 234"/>
                  <a:gd name="T97" fmla="*/ 8 h 9"/>
                  <a:gd name="T98" fmla="*/ 219 w 234"/>
                  <a:gd name="T99" fmla="*/ 9 h 9"/>
                  <a:gd name="T100" fmla="*/ 222 w 234"/>
                  <a:gd name="T101" fmla="*/ 9 h 9"/>
                  <a:gd name="T102" fmla="*/ 234 w 234"/>
                  <a:gd name="T103" fmla="*/ 9 h 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34"/>
                  <a:gd name="T157" fmla="*/ 0 h 9"/>
                  <a:gd name="T158" fmla="*/ 234 w 234"/>
                  <a:gd name="T159" fmla="*/ 9 h 9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34" h="9">
                    <a:moveTo>
                      <a:pt x="0" y="0"/>
                    </a:moveTo>
                    <a:lnTo>
                      <a:pt x="1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0" y="0"/>
                    </a:lnTo>
                    <a:lnTo>
                      <a:pt x="13" y="2"/>
                    </a:lnTo>
                    <a:lnTo>
                      <a:pt x="15" y="2"/>
                    </a:lnTo>
                    <a:lnTo>
                      <a:pt x="18" y="2"/>
                    </a:lnTo>
                    <a:lnTo>
                      <a:pt x="19" y="2"/>
                    </a:lnTo>
                    <a:lnTo>
                      <a:pt x="22" y="2"/>
                    </a:lnTo>
                    <a:lnTo>
                      <a:pt x="24" y="2"/>
                    </a:lnTo>
                    <a:lnTo>
                      <a:pt x="27" y="2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4" y="2"/>
                    </a:lnTo>
                    <a:lnTo>
                      <a:pt x="36" y="2"/>
                    </a:lnTo>
                    <a:lnTo>
                      <a:pt x="39" y="2"/>
                    </a:lnTo>
                    <a:lnTo>
                      <a:pt x="40" y="2"/>
                    </a:lnTo>
                    <a:lnTo>
                      <a:pt x="43" y="2"/>
                    </a:lnTo>
                    <a:lnTo>
                      <a:pt x="45" y="2"/>
                    </a:lnTo>
                    <a:lnTo>
                      <a:pt x="48" y="2"/>
                    </a:lnTo>
                    <a:lnTo>
                      <a:pt x="49" y="2"/>
                    </a:lnTo>
                    <a:lnTo>
                      <a:pt x="52" y="2"/>
                    </a:lnTo>
                    <a:lnTo>
                      <a:pt x="54" y="2"/>
                    </a:lnTo>
                    <a:lnTo>
                      <a:pt x="57" y="2"/>
                    </a:lnTo>
                    <a:lnTo>
                      <a:pt x="58" y="2"/>
                    </a:lnTo>
                    <a:lnTo>
                      <a:pt x="61" y="3"/>
                    </a:lnTo>
                    <a:lnTo>
                      <a:pt x="64" y="3"/>
                    </a:lnTo>
                    <a:lnTo>
                      <a:pt x="66" y="3"/>
                    </a:lnTo>
                    <a:lnTo>
                      <a:pt x="69" y="3"/>
                    </a:lnTo>
                    <a:lnTo>
                      <a:pt x="70" y="3"/>
                    </a:lnTo>
                    <a:lnTo>
                      <a:pt x="73" y="3"/>
                    </a:lnTo>
                    <a:lnTo>
                      <a:pt x="75" y="3"/>
                    </a:lnTo>
                    <a:lnTo>
                      <a:pt x="78" y="3"/>
                    </a:lnTo>
                    <a:lnTo>
                      <a:pt x="79" y="3"/>
                    </a:lnTo>
                    <a:lnTo>
                      <a:pt x="82" y="3"/>
                    </a:lnTo>
                    <a:lnTo>
                      <a:pt x="84" y="3"/>
                    </a:lnTo>
                    <a:lnTo>
                      <a:pt x="87" y="3"/>
                    </a:lnTo>
                    <a:lnTo>
                      <a:pt x="88" y="3"/>
                    </a:lnTo>
                    <a:lnTo>
                      <a:pt x="91" y="3"/>
                    </a:lnTo>
                    <a:lnTo>
                      <a:pt x="93" y="3"/>
                    </a:lnTo>
                    <a:lnTo>
                      <a:pt x="96" y="3"/>
                    </a:lnTo>
                    <a:lnTo>
                      <a:pt x="99" y="3"/>
                    </a:lnTo>
                    <a:lnTo>
                      <a:pt x="100" y="3"/>
                    </a:lnTo>
                    <a:lnTo>
                      <a:pt x="103" y="3"/>
                    </a:lnTo>
                    <a:lnTo>
                      <a:pt x="105" y="3"/>
                    </a:lnTo>
                    <a:lnTo>
                      <a:pt x="108" y="3"/>
                    </a:lnTo>
                    <a:lnTo>
                      <a:pt x="109" y="3"/>
                    </a:lnTo>
                    <a:lnTo>
                      <a:pt x="112" y="5"/>
                    </a:lnTo>
                    <a:lnTo>
                      <a:pt x="114" y="5"/>
                    </a:lnTo>
                    <a:lnTo>
                      <a:pt x="117" y="5"/>
                    </a:lnTo>
                    <a:lnTo>
                      <a:pt x="119" y="5"/>
                    </a:lnTo>
                    <a:lnTo>
                      <a:pt x="122" y="5"/>
                    </a:lnTo>
                    <a:lnTo>
                      <a:pt x="123" y="5"/>
                    </a:lnTo>
                    <a:lnTo>
                      <a:pt x="126" y="5"/>
                    </a:lnTo>
                    <a:lnTo>
                      <a:pt x="128" y="5"/>
                    </a:lnTo>
                    <a:lnTo>
                      <a:pt x="131" y="5"/>
                    </a:lnTo>
                    <a:lnTo>
                      <a:pt x="134" y="5"/>
                    </a:lnTo>
                    <a:lnTo>
                      <a:pt x="135" y="5"/>
                    </a:lnTo>
                    <a:lnTo>
                      <a:pt x="138" y="5"/>
                    </a:lnTo>
                    <a:lnTo>
                      <a:pt x="140" y="5"/>
                    </a:lnTo>
                    <a:lnTo>
                      <a:pt x="143" y="5"/>
                    </a:lnTo>
                    <a:lnTo>
                      <a:pt x="144" y="5"/>
                    </a:lnTo>
                    <a:lnTo>
                      <a:pt x="147" y="5"/>
                    </a:lnTo>
                    <a:lnTo>
                      <a:pt x="149" y="6"/>
                    </a:lnTo>
                    <a:lnTo>
                      <a:pt x="152" y="6"/>
                    </a:lnTo>
                    <a:lnTo>
                      <a:pt x="153" y="6"/>
                    </a:lnTo>
                    <a:lnTo>
                      <a:pt x="156" y="6"/>
                    </a:lnTo>
                    <a:lnTo>
                      <a:pt x="158" y="6"/>
                    </a:lnTo>
                    <a:lnTo>
                      <a:pt x="161" y="6"/>
                    </a:lnTo>
                    <a:lnTo>
                      <a:pt x="162" y="6"/>
                    </a:lnTo>
                    <a:lnTo>
                      <a:pt x="165" y="6"/>
                    </a:lnTo>
                    <a:lnTo>
                      <a:pt x="168" y="6"/>
                    </a:lnTo>
                    <a:lnTo>
                      <a:pt x="170" y="6"/>
                    </a:lnTo>
                    <a:lnTo>
                      <a:pt x="173" y="6"/>
                    </a:lnTo>
                    <a:lnTo>
                      <a:pt x="174" y="6"/>
                    </a:lnTo>
                    <a:lnTo>
                      <a:pt x="177" y="6"/>
                    </a:lnTo>
                    <a:lnTo>
                      <a:pt x="179" y="6"/>
                    </a:lnTo>
                    <a:lnTo>
                      <a:pt x="182" y="6"/>
                    </a:lnTo>
                    <a:lnTo>
                      <a:pt x="183" y="8"/>
                    </a:lnTo>
                    <a:lnTo>
                      <a:pt x="186" y="8"/>
                    </a:lnTo>
                    <a:lnTo>
                      <a:pt x="188" y="8"/>
                    </a:lnTo>
                    <a:lnTo>
                      <a:pt x="189" y="8"/>
                    </a:lnTo>
                    <a:lnTo>
                      <a:pt x="192" y="8"/>
                    </a:lnTo>
                    <a:lnTo>
                      <a:pt x="194" y="8"/>
                    </a:lnTo>
                    <a:lnTo>
                      <a:pt x="197" y="8"/>
                    </a:lnTo>
                    <a:lnTo>
                      <a:pt x="198" y="8"/>
                    </a:lnTo>
                    <a:lnTo>
                      <a:pt x="200" y="8"/>
                    </a:lnTo>
                    <a:lnTo>
                      <a:pt x="203" y="8"/>
                    </a:lnTo>
                    <a:lnTo>
                      <a:pt x="204" y="8"/>
                    </a:lnTo>
                    <a:lnTo>
                      <a:pt x="206" y="8"/>
                    </a:lnTo>
                    <a:lnTo>
                      <a:pt x="207" y="8"/>
                    </a:lnTo>
                    <a:lnTo>
                      <a:pt x="210" y="8"/>
                    </a:lnTo>
                    <a:lnTo>
                      <a:pt x="212" y="8"/>
                    </a:lnTo>
                    <a:lnTo>
                      <a:pt x="213" y="8"/>
                    </a:lnTo>
                    <a:lnTo>
                      <a:pt x="215" y="8"/>
                    </a:lnTo>
                    <a:lnTo>
                      <a:pt x="216" y="8"/>
                    </a:lnTo>
                    <a:lnTo>
                      <a:pt x="218" y="9"/>
                    </a:lnTo>
                    <a:lnTo>
                      <a:pt x="219" y="9"/>
                    </a:lnTo>
                    <a:lnTo>
                      <a:pt x="221" y="9"/>
                    </a:lnTo>
                    <a:lnTo>
                      <a:pt x="222" y="9"/>
                    </a:lnTo>
                    <a:lnTo>
                      <a:pt x="234" y="9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</p:grpSp>
        <p:sp>
          <p:nvSpPr>
            <p:cNvPr id="64638" name="Rectangle 49">
              <a:extLst>
                <a:ext uri="{FF2B5EF4-FFF2-40B4-BE49-F238E27FC236}">
                  <a16:creationId xmlns:a16="http://schemas.microsoft.com/office/drawing/2014/main" id="{9B6F5055-4973-4813-94FB-0D837E6CD79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692" y="2210"/>
              <a:ext cx="235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200" b="1">
                  <a:latin typeface="Arial" panose="020B0604020202020204" pitchFamily="34" charset="0"/>
                </a:rPr>
                <a:t>pH</a:t>
              </a:r>
              <a:endParaRPr lang="pt-BR" altLang="pt-BR" sz="2200">
                <a:latin typeface="Comic Sans MS" panose="030F0702030302020204" pitchFamily="66" charset="0"/>
              </a:endParaRPr>
            </a:p>
          </p:txBody>
        </p:sp>
        <p:sp>
          <p:nvSpPr>
            <p:cNvPr id="64639" name="Rectangle 50">
              <a:extLst>
                <a:ext uri="{FF2B5EF4-FFF2-40B4-BE49-F238E27FC236}">
                  <a16:creationId xmlns:a16="http://schemas.microsoft.com/office/drawing/2014/main" id="{17F09699-22F1-4AA3-8DEA-A0DCEDACA0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5" y="3856"/>
              <a:ext cx="900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200" b="1">
                  <a:latin typeface="Arial" panose="020B0604020202020204" pitchFamily="34" charset="0"/>
                </a:rPr>
                <a:t>V HCl (mL)</a:t>
              </a:r>
              <a:endParaRPr lang="pt-BR" altLang="pt-BR" sz="2200">
                <a:latin typeface="Comic Sans MS" panose="030F0702030302020204" pitchFamily="66" charset="0"/>
              </a:endParaRPr>
            </a:p>
          </p:txBody>
        </p:sp>
        <p:sp>
          <p:nvSpPr>
            <p:cNvPr id="64640" name="Oval 51">
              <a:extLst>
                <a:ext uri="{FF2B5EF4-FFF2-40B4-BE49-F238E27FC236}">
                  <a16:creationId xmlns:a16="http://schemas.microsoft.com/office/drawing/2014/main" id="{596EA940-5733-46EA-8323-ABCA1063BB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0" y="1190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641" name="Oval 52">
              <a:extLst>
                <a:ext uri="{FF2B5EF4-FFF2-40B4-BE49-F238E27FC236}">
                  <a16:creationId xmlns:a16="http://schemas.microsoft.com/office/drawing/2014/main" id="{61B6018A-64FC-4FD6-89EA-6C9FC9B1B9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0" y="1202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642" name="Oval 53">
              <a:extLst>
                <a:ext uri="{FF2B5EF4-FFF2-40B4-BE49-F238E27FC236}">
                  <a16:creationId xmlns:a16="http://schemas.microsoft.com/office/drawing/2014/main" id="{32B1A88F-0A06-4424-BF42-19BD843E60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4" y="1220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643" name="Oval 54">
              <a:extLst>
                <a:ext uri="{FF2B5EF4-FFF2-40B4-BE49-F238E27FC236}">
                  <a16:creationId xmlns:a16="http://schemas.microsoft.com/office/drawing/2014/main" id="{AEF5D9DB-0355-4AD0-B79E-C6BEE88E93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4" y="1238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644" name="Oval 55">
              <a:extLst>
                <a:ext uri="{FF2B5EF4-FFF2-40B4-BE49-F238E27FC236}">
                  <a16:creationId xmlns:a16="http://schemas.microsoft.com/office/drawing/2014/main" id="{3859A9B8-DFD9-4DC8-A746-445EF467F4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2" y="1274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645" name="Oval 56">
              <a:extLst>
                <a:ext uri="{FF2B5EF4-FFF2-40B4-BE49-F238E27FC236}">
                  <a16:creationId xmlns:a16="http://schemas.microsoft.com/office/drawing/2014/main" id="{61176060-D4DF-4952-A38F-0066B3C335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4" y="1306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646" name="Oval 57">
              <a:extLst>
                <a:ext uri="{FF2B5EF4-FFF2-40B4-BE49-F238E27FC236}">
                  <a16:creationId xmlns:a16="http://schemas.microsoft.com/office/drawing/2014/main" id="{EE688D06-D5C6-41DA-94EB-6ED80DFB46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0" y="1362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647" name="Oval 58">
              <a:extLst>
                <a:ext uri="{FF2B5EF4-FFF2-40B4-BE49-F238E27FC236}">
                  <a16:creationId xmlns:a16="http://schemas.microsoft.com/office/drawing/2014/main" id="{02F0B564-891C-4237-BE10-7E6C5A7676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8" y="1482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648" name="Oval 59">
              <a:extLst>
                <a:ext uri="{FF2B5EF4-FFF2-40B4-BE49-F238E27FC236}">
                  <a16:creationId xmlns:a16="http://schemas.microsoft.com/office/drawing/2014/main" id="{C9DFDD74-05E0-4750-AF1E-457E32F141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4" y="1642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649" name="Oval 60">
              <a:extLst>
                <a:ext uri="{FF2B5EF4-FFF2-40B4-BE49-F238E27FC236}">
                  <a16:creationId xmlns:a16="http://schemas.microsoft.com/office/drawing/2014/main" id="{3BAE916F-6895-4B36-B43F-499582F4DE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6" y="1818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650" name="Oval 61">
              <a:extLst>
                <a:ext uri="{FF2B5EF4-FFF2-40B4-BE49-F238E27FC236}">
                  <a16:creationId xmlns:a16="http://schemas.microsoft.com/office/drawing/2014/main" id="{A100BD9C-9E83-41BB-B566-19D2C65351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2" y="1990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651" name="Oval 62">
              <a:extLst>
                <a:ext uri="{FF2B5EF4-FFF2-40B4-BE49-F238E27FC236}">
                  <a16:creationId xmlns:a16="http://schemas.microsoft.com/office/drawing/2014/main" id="{19FA1020-FDDB-4169-A10A-C32D31863C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2" y="2170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652" name="Oval 63">
              <a:extLst>
                <a:ext uri="{FF2B5EF4-FFF2-40B4-BE49-F238E27FC236}">
                  <a16:creationId xmlns:a16="http://schemas.microsoft.com/office/drawing/2014/main" id="{4CB4B809-6FA0-4420-B80A-FC06315F9E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2" y="2358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653" name="Oval 64">
              <a:extLst>
                <a:ext uri="{FF2B5EF4-FFF2-40B4-BE49-F238E27FC236}">
                  <a16:creationId xmlns:a16="http://schemas.microsoft.com/office/drawing/2014/main" id="{1AA4A17C-3E3D-4759-A6BA-2E7381C27A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2" y="2538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654" name="Oval 65">
              <a:extLst>
                <a:ext uri="{FF2B5EF4-FFF2-40B4-BE49-F238E27FC236}">
                  <a16:creationId xmlns:a16="http://schemas.microsoft.com/office/drawing/2014/main" id="{B0D9A619-1D45-4AD7-86FC-1DF70697A5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4" y="2726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655" name="Oval 66">
              <a:extLst>
                <a:ext uri="{FF2B5EF4-FFF2-40B4-BE49-F238E27FC236}">
                  <a16:creationId xmlns:a16="http://schemas.microsoft.com/office/drawing/2014/main" id="{45433248-4FC6-4238-8A8E-9BE19EAA8A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3" y="2890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656" name="Oval 67">
              <a:extLst>
                <a:ext uri="{FF2B5EF4-FFF2-40B4-BE49-F238E27FC236}">
                  <a16:creationId xmlns:a16="http://schemas.microsoft.com/office/drawing/2014/main" id="{23B82E29-9E64-437D-B01D-509942C75E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9" y="2970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657" name="Oval 68">
              <a:extLst>
                <a:ext uri="{FF2B5EF4-FFF2-40B4-BE49-F238E27FC236}">
                  <a16:creationId xmlns:a16="http://schemas.microsoft.com/office/drawing/2014/main" id="{FA1961FD-0EF4-410D-91FE-709F6AA919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3" y="3010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658" name="Oval 69">
              <a:extLst>
                <a:ext uri="{FF2B5EF4-FFF2-40B4-BE49-F238E27FC236}">
                  <a16:creationId xmlns:a16="http://schemas.microsoft.com/office/drawing/2014/main" id="{36BB225E-B787-4B31-858A-6937E7D88D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1" y="3042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659" name="Oval 70">
              <a:extLst>
                <a:ext uri="{FF2B5EF4-FFF2-40B4-BE49-F238E27FC236}">
                  <a16:creationId xmlns:a16="http://schemas.microsoft.com/office/drawing/2014/main" id="{D9F89176-76F0-4C0B-B2E7-52A42EFA36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5" y="3062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660" name="Oval 71">
              <a:extLst>
                <a:ext uri="{FF2B5EF4-FFF2-40B4-BE49-F238E27FC236}">
                  <a16:creationId xmlns:a16="http://schemas.microsoft.com/office/drawing/2014/main" id="{8305D0CD-6D38-479B-977C-792991D9E3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7" y="3074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661" name="Oval 72">
              <a:extLst>
                <a:ext uri="{FF2B5EF4-FFF2-40B4-BE49-F238E27FC236}">
                  <a16:creationId xmlns:a16="http://schemas.microsoft.com/office/drawing/2014/main" id="{68654596-B0F7-45C3-9E03-C02C24F2B9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1" y="3086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662" name="Oval 73">
              <a:extLst>
                <a:ext uri="{FF2B5EF4-FFF2-40B4-BE49-F238E27FC236}">
                  <a16:creationId xmlns:a16="http://schemas.microsoft.com/office/drawing/2014/main" id="{D3E5F88C-A113-42FC-8818-985B891CDB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3" y="3086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663" name="Oval 74">
              <a:extLst>
                <a:ext uri="{FF2B5EF4-FFF2-40B4-BE49-F238E27FC236}">
                  <a16:creationId xmlns:a16="http://schemas.microsoft.com/office/drawing/2014/main" id="{FDBF6A99-ABE8-4B17-9D14-FDEFA112B6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1" y="3098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664" name="Oval 75">
              <a:extLst>
                <a:ext uri="{FF2B5EF4-FFF2-40B4-BE49-F238E27FC236}">
                  <a16:creationId xmlns:a16="http://schemas.microsoft.com/office/drawing/2014/main" id="{EA20AD47-7DF2-4228-AAA3-F66BC92BA0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3" y="3102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665" name="Oval 76">
              <a:extLst>
                <a:ext uri="{FF2B5EF4-FFF2-40B4-BE49-F238E27FC236}">
                  <a16:creationId xmlns:a16="http://schemas.microsoft.com/office/drawing/2014/main" id="{AEE009BF-886F-40CD-BF24-4CCDB4B016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19" y="3110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666" name="Line 81">
              <a:extLst>
                <a:ext uri="{FF2B5EF4-FFF2-40B4-BE49-F238E27FC236}">
                  <a16:creationId xmlns:a16="http://schemas.microsoft.com/office/drawing/2014/main" id="{B4F2524C-DDA6-4EEA-AE46-34E576A534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8" y="1890"/>
              <a:ext cx="1221" cy="60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grpSp>
          <p:nvGrpSpPr>
            <p:cNvPr id="64667" name="Group 96">
              <a:extLst>
                <a:ext uri="{FF2B5EF4-FFF2-40B4-BE49-F238E27FC236}">
                  <a16:creationId xmlns:a16="http://schemas.microsoft.com/office/drawing/2014/main" id="{710320C6-EBC5-431F-A2AB-F10834B3D6F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24" y="1326"/>
              <a:ext cx="1134" cy="1134"/>
              <a:chOff x="1524" y="1326"/>
              <a:chExt cx="1134" cy="1134"/>
            </a:xfrm>
          </p:grpSpPr>
          <p:sp>
            <p:nvSpPr>
              <p:cNvPr id="64672" name="Oval 80">
                <a:extLst>
                  <a:ext uri="{FF2B5EF4-FFF2-40B4-BE49-F238E27FC236}">
                    <a16:creationId xmlns:a16="http://schemas.microsoft.com/office/drawing/2014/main" id="{26D4450E-88EC-426C-852B-1EB7056CC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24" y="1326"/>
                <a:ext cx="1134" cy="1134"/>
              </a:xfrm>
              <a:prstGeom prst="ellipse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pt-BR" altLang="pt-BR" sz="2400">
                  <a:latin typeface="Comic Sans MS" panose="030F0702030302020204" pitchFamily="66" charset="0"/>
                </a:endParaRPr>
              </a:p>
            </p:txBody>
          </p:sp>
          <p:sp>
            <p:nvSpPr>
              <p:cNvPr id="64673" name="Oval 86">
                <a:extLst>
                  <a:ext uri="{FF2B5EF4-FFF2-40B4-BE49-F238E27FC236}">
                    <a16:creationId xmlns:a16="http://schemas.microsoft.com/office/drawing/2014/main" id="{F5913354-B6DF-4C93-B6D4-AD922F9A06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1" y="1866"/>
                <a:ext cx="56" cy="56"/>
              </a:xfrm>
              <a:prstGeom prst="ellipse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pt-BR" altLang="pt-BR" sz="2400">
                  <a:latin typeface="Comic Sans MS" panose="030F0702030302020204" pitchFamily="66" charset="0"/>
                </a:endParaRPr>
              </a:p>
            </p:txBody>
          </p:sp>
        </p:grpSp>
        <p:grpSp>
          <p:nvGrpSpPr>
            <p:cNvPr id="64668" name="Group 97">
              <a:extLst>
                <a:ext uri="{FF2B5EF4-FFF2-40B4-BE49-F238E27FC236}">
                  <a16:creationId xmlns:a16="http://schemas.microsoft.com/office/drawing/2014/main" id="{B1CAE93F-8BE8-4FA8-9DE1-6068DED5F03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42" y="1932"/>
              <a:ext cx="1134" cy="1134"/>
              <a:chOff x="2742" y="1932"/>
              <a:chExt cx="1134" cy="1134"/>
            </a:xfrm>
          </p:grpSpPr>
          <p:sp>
            <p:nvSpPr>
              <p:cNvPr id="64670" name="Oval 79">
                <a:extLst>
                  <a:ext uri="{FF2B5EF4-FFF2-40B4-BE49-F238E27FC236}">
                    <a16:creationId xmlns:a16="http://schemas.microsoft.com/office/drawing/2014/main" id="{64F2EEBA-9433-4C3F-AD82-DAB47BCB8C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2" y="1932"/>
                <a:ext cx="1134" cy="1134"/>
              </a:xfrm>
              <a:prstGeom prst="ellipse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pt-BR" altLang="pt-BR" sz="2400">
                  <a:latin typeface="Comic Sans MS" panose="030F0702030302020204" pitchFamily="66" charset="0"/>
                </a:endParaRPr>
              </a:p>
            </p:txBody>
          </p:sp>
          <p:sp>
            <p:nvSpPr>
              <p:cNvPr id="64671" name="Oval 94">
                <a:extLst>
                  <a:ext uri="{FF2B5EF4-FFF2-40B4-BE49-F238E27FC236}">
                    <a16:creationId xmlns:a16="http://schemas.microsoft.com/office/drawing/2014/main" id="{867BEC87-0A24-4471-BEC4-DC65DBA2ED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2" y="2475"/>
                <a:ext cx="56" cy="56"/>
              </a:xfrm>
              <a:prstGeom prst="ellipse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pt-BR" altLang="pt-BR" sz="2400">
                  <a:latin typeface="Comic Sans MS" panose="030F0702030302020204" pitchFamily="66" charset="0"/>
                </a:endParaRPr>
              </a:p>
            </p:txBody>
          </p:sp>
        </p:grpSp>
        <p:sp>
          <p:nvSpPr>
            <p:cNvPr id="64669" name="Line 95">
              <a:extLst>
                <a:ext uri="{FF2B5EF4-FFF2-40B4-BE49-F238E27FC236}">
                  <a16:creationId xmlns:a16="http://schemas.microsoft.com/office/drawing/2014/main" id="{D9C07C5E-AD4A-44D0-9CC3-6A8BCC3DF3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96" y="2178"/>
              <a:ext cx="0" cy="135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9" name="Group 331">
            <a:extLst>
              <a:ext uri="{FF2B5EF4-FFF2-40B4-BE49-F238E27FC236}">
                <a16:creationId xmlns:a16="http://schemas.microsoft.com/office/drawing/2014/main" id="{B8CD8394-B86D-4850-941E-ABF1DC11D8F9}"/>
              </a:ext>
            </a:extLst>
          </p:cNvPr>
          <p:cNvGrpSpPr>
            <a:grpSpLocks/>
          </p:cNvGrpSpPr>
          <p:nvPr/>
        </p:nvGrpSpPr>
        <p:grpSpPr bwMode="auto">
          <a:xfrm>
            <a:off x="1117600" y="1889125"/>
            <a:ext cx="6900863" cy="4895850"/>
            <a:chOff x="704" y="983"/>
            <a:chExt cx="4347" cy="3084"/>
          </a:xfrm>
        </p:grpSpPr>
        <p:sp>
          <p:nvSpPr>
            <p:cNvPr id="64519" name="Rectangle 4">
              <a:extLst>
                <a:ext uri="{FF2B5EF4-FFF2-40B4-BE49-F238E27FC236}">
                  <a16:creationId xmlns:a16="http://schemas.microsoft.com/office/drawing/2014/main" id="{59439679-6639-47AE-9791-A0F6663C96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0" y="3611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0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520" name="Rectangle 5">
              <a:extLst>
                <a:ext uri="{FF2B5EF4-FFF2-40B4-BE49-F238E27FC236}">
                  <a16:creationId xmlns:a16="http://schemas.microsoft.com/office/drawing/2014/main" id="{A1914D87-FEAF-4B9B-A088-8192430992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4" y="3611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1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521" name="Rectangle 6">
              <a:extLst>
                <a:ext uri="{FF2B5EF4-FFF2-40B4-BE49-F238E27FC236}">
                  <a16:creationId xmlns:a16="http://schemas.microsoft.com/office/drawing/2014/main" id="{BC757486-DE41-42B2-A845-216E4D7E1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6" y="3611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2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522" name="Rectangle 7">
              <a:extLst>
                <a:ext uri="{FF2B5EF4-FFF2-40B4-BE49-F238E27FC236}">
                  <a16:creationId xmlns:a16="http://schemas.microsoft.com/office/drawing/2014/main" id="{B27E42BD-63D7-4681-AA13-02385C806B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0" y="3611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3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523" name="Rectangle 8">
              <a:extLst>
                <a:ext uri="{FF2B5EF4-FFF2-40B4-BE49-F238E27FC236}">
                  <a16:creationId xmlns:a16="http://schemas.microsoft.com/office/drawing/2014/main" id="{21CB76BA-3A63-49AD-A71E-DBE8A1DD1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2" y="3611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4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524" name="Rectangle 9">
              <a:extLst>
                <a:ext uri="{FF2B5EF4-FFF2-40B4-BE49-F238E27FC236}">
                  <a16:creationId xmlns:a16="http://schemas.microsoft.com/office/drawing/2014/main" id="{094F4EC5-8563-45BB-8E15-4B9E487C28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6" y="3611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5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525" name="Rectangle 10">
              <a:extLst>
                <a:ext uri="{FF2B5EF4-FFF2-40B4-BE49-F238E27FC236}">
                  <a16:creationId xmlns:a16="http://schemas.microsoft.com/office/drawing/2014/main" id="{33351D47-0A1A-492F-B19C-19385024AE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1" y="3454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0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526" name="Rectangle 11">
              <a:extLst>
                <a:ext uri="{FF2B5EF4-FFF2-40B4-BE49-F238E27FC236}">
                  <a16:creationId xmlns:a16="http://schemas.microsoft.com/office/drawing/2014/main" id="{CD3A8690-D068-409D-94BF-A325A51749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1" y="3061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2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527" name="Rectangle 12">
              <a:extLst>
                <a:ext uri="{FF2B5EF4-FFF2-40B4-BE49-F238E27FC236}">
                  <a16:creationId xmlns:a16="http://schemas.microsoft.com/office/drawing/2014/main" id="{1DA60FE9-369F-4EEC-BD11-616A38ABC0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1" y="2667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4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528" name="Rectangle 13">
              <a:extLst>
                <a:ext uri="{FF2B5EF4-FFF2-40B4-BE49-F238E27FC236}">
                  <a16:creationId xmlns:a16="http://schemas.microsoft.com/office/drawing/2014/main" id="{C2E76264-3E56-4012-8822-1D20273475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1" y="2274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6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529" name="Rectangle 14">
              <a:extLst>
                <a:ext uri="{FF2B5EF4-FFF2-40B4-BE49-F238E27FC236}">
                  <a16:creationId xmlns:a16="http://schemas.microsoft.com/office/drawing/2014/main" id="{2E8E795D-1B98-4726-B3BF-E6CDBDCBA3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1" y="1879"/>
              <a:ext cx="8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8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530" name="Rectangle 15">
              <a:extLst>
                <a:ext uri="{FF2B5EF4-FFF2-40B4-BE49-F238E27FC236}">
                  <a16:creationId xmlns:a16="http://schemas.microsoft.com/office/drawing/2014/main" id="{2218138C-7F7D-44C9-A129-A4DAB30477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2" y="1486"/>
              <a:ext cx="17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10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531" name="Rectangle 16">
              <a:extLst>
                <a:ext uri="{FF2B5EF4-FFF2-40B4-BE49-F238E27FC236}">
                  <a16:creationId xmlns:a16="http://schemas.microsoft.com/office/drawing/2014/main" id="{92212AFA-F1FD-4A01-882F-379453F6E6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2" y="1093"/>
              <a:ext cx="17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latin typeface="Arial" panose="020B0604020202020204" pitchFamily="34" charset="0"/>
                </a:rPr>
                <a:t>12</a:t>
              </a:r>
              <a:endParaRPr lang="pt-BR" altLang="pt-BR" sz="2000" b="1">
                <a:latin typeface="Comic Sans MS" panose="030F0702030302020204" pitchFamily="66" charset="0"/>
              </a:endParaRPr>
            </a:p>
          </p:txBody>
        </p:sp>
        <p:sp>
          <p:nvSpPr>
            <p:cNvPr id="64532" name="Line 17">
              <a:extLst>
                <a:ext uri="{FF2B5EF4-FFF2-40B4-BE49-F238E27FC236}">
                  <a16:creationId xmlns:a16="http://schemas.microsoft.com/office/drawing/2014/main" id="{F14F94EA-86D0-4ACC-95F6-3CB3008954C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238" y="3542"/>
              <a:ext cx="0" cy="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533" name="Line 18">
              <a:extLst>
                <a:ext uri="{FF2B5EF4-FFF2-40B4-BE49-F238E27FC236}">
                  <a16:creationId xmlns:a16="http://schemas.microsoft.com/office/drawing/2014/main" id="{A05D4577-822D-49EF-9CAC-61FB5FE7CA0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584" y="3542"/>
              <a:ext cx="0" cy="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534" name="Line 19">
              <a:extLst>
                <a:ext uri="{FF2B5EF4-FFF2-40B4-BE49-F238E27FC236}">
                  <a16:creationId xmlns:a16="http://schemas.microsoft.com/office/drawing/2014/main" id="{1FB2FF73-BB81-46FA-8495-BFEA9ED7E1A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32" y="3542"/>
              <a:ext cx="0" cy="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535" name="Line 20">
              <a:extLst>
                <a:ext uri="{FF2B5EF4-FFF2-40B4-BE49-F238E27FC236}">
                  <a16:creationId xmlns:a16="http://schemas.microsoft.com/office/drawing/2014/main" id="{BC25D7BE-AFDC-488C-AC48-33663566FA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78" y="3542"/>
              <a:ext cx="0" cy="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536" name="Line 21">
              <a:extLst>
                <a:ext uri="{FF2B5EF4-FFF2-40B4-BE49-F238E27FC236}">
                  <a16:creationId xmlns:a16="http://schemas.microsoft.com/office/drawing/2014/main" id="{F159FE77-A3F2-40A7-BB44-7CF7B3A89FD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24" y="3542"/>
              <a:ext cx="0" cy="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537" name="Line 22">
              <a:extLst>
                <a:ext uri="{FF2B5EF4-FFF2-40B4-BE49-F238E27FC236}">
                  <a16:creationId xmlns:a16="http://schemas.microsoft.com/office/drawing/2014/main" id="{BA4768C0-2F28-460C-B635-71B319F2DCC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70" y="3542"/>
              <a:ext cx="0" cy="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538" name="Line 23">
              <a:extLst>
                <a:ext uri="{FF2B5EF4-FFF2-40B4-BE49-F238E27FC236}">
                  <a16:creationId xmlns:a16="http://schemas.microsoft.com/office/drawing/2014/main" id="{CB75C34A-34EB-4C92-AE4A-B4E0F026EE1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18" y="3542"/>
              <a:ext cx="0" cy="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539" name="Line 24">
              <a:extLst>
                <a:ext uri="{FF2B5EF4-FFF2-40B4-BE49-F238E27FC236}">
                  <a16:creationId xmlns:a16="http://schemas.microsoft.com/office/drawing/2014/main" id="{704BED75-183C-4204-93B0-183E537FBF3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64" y="3542"/>
              <a:ext cx="0" cy="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540" name="Line 25">
              <a:extLst>
                <a:ext uri="{FF2B5EF4-FFF2-40B4-BE49-F238E27FC236}">
                  <a16:creationId xmlns:a16="http://schemas.microsoft.com/office/drawing/2014/main" id="{ED66280B-78ED-443C-B9DB-938BC15CFF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10" y="3542"/>
              <a:ext cx="0" cy="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541" name="Line 26">
              <a:extLst>
                <a:ext uri="{FF2B5EF4-FFF2-40B4-BE49-F238E27FC236}">
                  <a16:creationId xmlns:a16="http://schemas.microsoft.com/office/drawing/2014/main" id="{E79FE677-E093-40BC-A850-EF03943EB74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57" y="3542"/>
              <a:ext cx="0" cy="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542" name="Line 27">
              <a:extLst>
                <a:ext uri="{FF2B5EF4-FFF2-40B4-BE49-F238E27FC236}">
                  <a16:creationId xmlns:a16="http://schemas.microsoft.com/office/drawing/2014/main" id="{458516EF-BB89-46A2-A15C-B55F87B948C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04" y="3542"/>
              <a:ext cx="0" cy="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543" name="Line 28">
              <a:extLst>
                <a:ext uri="{FF2B5EF4-FFF2-40B4-BE49-F238E27FC236}">
                  <a16:creationId xmlns:a16="http://schemas.microsoft.com/office/drawing/2014/main" id="{28618498-41A0-4F5A-A273-CC7F2EC865A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051" y="3542"/>
              <a:ext cx="0" cy="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544" name="Line 29">
              <a:extLst>
                <a:ext uri="{FF2B5EF4-FFF2-40B4-BE49-F238E27FC236}">
                  <a16:creationId xmlns:a16="http://schemas.microsoft.com/office/drawing/2014/main" id="{978E0EA2-4F68-4373-A562-94F7A6AF6C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38" y="3542"/>
              <a:ext cx="381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545" name="Line 30">
              <a:extLst>
                <a:ext uri="{FF2B5EF4-FFF2-40B4-BE49-F238E27FC236}">
                  <a16:creationId xmlns:a16="http://schemas.microsoft.com/office/drawing/2014/main" id="{7411043A-71DF-4337-9BAC-902991CA6A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7" y="3542"/>
              <a:ext cx="5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546" name="Line 31">
              <a:extLst>
                <a:ext uri="{FF2B5EF4-FFF2-40B4-BE49-F238E27FC236}">
                  <a16:creationId xmlns:a16="http://schemas.microsoft.com/office/drawing/2014/main" id="{33D8C7EC-BF33-487C-915B-FAF3257A80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12" y="3344"/>
              <a:ext cx="2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547" name="Line 32">
              <a:extLst>
                <a:ext uri="{FF2B5EF4-FFF2-40B4-BE49-F238E27FC236}">
                  <a16:creationId xmlns:a16="http://schemas.microsoft.com/office/drawing/2014/main" id="{CFC1F378-15FC-40E2-BC2D-CB42A80B3F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7" y="3149"/>
              <a:ext cx="5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548" name="Line 33">
              <a:extLst>
                <a:ext uri="{FF2B5EF4-FFF2-40B4-BE49-F238E27FC236}">
                  <a16:creationId xmlns:a16="http://schemas.microsoft.com/office/drawing/2014/main" id="{6C8D0251-AA2F-4049-9F1F-0402006296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12" y="2951"/>
              <a:ext cx="2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549" name="Line 34">
              <a:extLst>
                <a:ext uri="{FF2B5EF4-FFF2-40B4-BE49-F238E27FC236}">
                  <a16:creationId xmlns:a16="http://schemas.microsoft.com/office/drawing/2014/main" id="{209F66B0-073B-43E6-BB01-4FD04A74B6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7" y="2754"/>
              <a:ext cx="5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550" name="Line 35">
              <a:extLst>
                <a:ext uri="{FF2B5EF4-FFF2-40B4-BE49-F238E27FC236}">
                  <a16:creationId xmlns:a16="http://schemas.microsoft.com/office/drawing/2014/main" id="{88E5DCBA-7816-42F3-AE05-12655C4349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12" y="2558"/>
              <a:ext cx="2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551" name="Line 36">
              <a:extLst>
                <a:ext uri="{FF2B5EF4-FFF2-40B4-BE49-F238E27FC236}">
                  <a16:creationId xmlns:a16="http://schemas.microsoft.com/office/drawing/2014/main" id="{C4FC3ABB-7C4C-47DF-A6F5-47EF73D2F2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7" y="2361"/>
              <a:ext cx="5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552" name="Line 37">
              <a:extLst>
                <a:ext uri="{FF2B5EF4-FFF2-40B4-BE49-F238E27FC236}">
                  <a16:creationId xmlns:a16="http://schemas.microsoft.com/office/drawing/2014/main" id="{57932C35-AC58-4009-908E-F5E70C3F5B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12" y="2164"/>
              <a:ext cx="2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553" name="Line 38">
              <a:extLst>
                <a:ext uri="{FF2B5EF4-FFF2-40B4-BE49-F238E27FC236}">
                  <a16:creationId xmlns:a16="http://schemas.microsoft.com/office/drawing/2014/main" id="{AD5FB4C3-2395-46A6-8A63-D5BF45050A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7" y="1967"/>
              <a:ext cx="5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554" name="Line 39">
              <a:extLst>
                <a:ext uri="{FF2B5EF4-FFF2-40B4-BE49-F238E27FC236}">
                  <a16:creationId xmlns:a16="http://schemas.microsoft.com/office/drawing/2014/main" id="{A09B4CB0-BA56-43C8-AB01-4A9FFEC3B6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12" y="1771"/>
              <a:ext cx="2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555" name="Line 40">
              <a:extLst>
                <a:ext uri="{FF2B5EF4-FFF2-40B4-BE49-F238E27FC236}">
                  <a16:creationId xmlns:a16="http://schemas.microsoft.com/office/drawing/2014/main" id="{0C697276-45D8-40A7-8A22-CB95E9421E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7" y="1574"/>
              <a:ext cx="5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556" name="Line 41">
              <a:extLst>
                <a:ext uri="{FF2B5EF4-FFF2-40B4-BE49-F238E27FC236}">
                  <a16:creationId xmlns:a16="http://schemas.microsoft.com/office/drawing/2014/main" id="{5F5AAD33-1561-45F1-8849-510EB4BE2D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12" y="1376"/>
              <a:ext cx="2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557" name="Line 42">
              <a:extLst>
                <a:ext uri="{FF2B5EF4-FFF2-40B4-BE49-F238E27FC236}">
                  <a16:creationId xmlns:a16="http://schemas.microsoft.com/office/drawing/2014/main" id="{46A17AB1-6AF1-4168-8BEF-F528691A6A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7" y="1181"/>
              <a:ext cx="5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558" name="Line 43">
              <a:extLst>
                <a:ext uri="{FF2B5EF4-FFF2-40B4-BE49-F238E27FC236}">
                  <a16:creationId xmlns:a16="http://schemas.microsoft.com/office/drawing/2014/main" id="{51E307B0-1CFF-4D57-BE80-49EBE53D99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12" y="983"/>
              <a:ext cx="2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559" name="Line 44">
              <a:extLst>
                <a:ext uri="{FF2B5EF4-FFF2-40B4-BE49-F238E27FC236}">
                  <a16:creationId xmlns:a16="http://schemas.microsoft.com/office/drawing/2014/main" id="{BA02A09C-8C78-4E07-B27D-4B5A350A992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238" y="983"/>
              <a:ext cx="0" cy="255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grpSp>
          <p:nvGrpSpPr>
            <p:cNvPr id="64560" name="Group 45">
              <a:extLst>
                <a:ext uri="{FF2B5EF4-FFF2-40B4-BE49-F238E27FC236}">
                  <a16:creationId xmlns:a16="http://schemas.microsoft.com/office/drawing/2014/main" id="{33DC26DD-636D-4B3F-A561-ED38F465C3D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38" y="1235"/>
              <a:ext cx="3466" cy="1939"/>
              <a:chOff x="1238" y="1235"/>
              <a:chExt cx="3466" cy="1939"/>
            </a:xfrm>
          </p:grpSpPr>
          <p:sp>
            <p:nvSpPr>
              <p:cNvPr id="64593" name="Freeform 46">
                <a:extLst>
                  <a:ext uri="{FF2B5EF4-FFF2-40B4-BE49-F238E27FC236}">
                    <a16:creationId xmlns:a16="http://schemas.microsoft.com/office/drawing/2014/main" id="{1C86EB91-7F64-4D81-9D09-4EA850BE38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8" y="1235"/>
                <a:ext cx="1615" cy="1704"/>
              </a:xfrm>
              <a:custGeom>
                <a:avLst/>
                <a:gdLst>
                  <a:gd name="T0" fmla="*/ 27 w 1615"/>
                  <a:gd name="T1" fmla="*/ 1 h 1704"/>
                  <a:gd name="T2" fmla="*/ 48 w 1615"/>
                  <a:gd name="T3" fmla="*/ 3 h 1704"/>
                  <a:gd name="T4" fmla="*/ 73 w 1615"/>
                  <a:gd name="T5" fmla="*/ 4 h 1704"/>
                  <a:gd name="T6" fmla="*/ 99 w 1615"/>
                  <a:gd name="T7" fmla="*/ 6 h 1704"/>
                  <a:gd name="T8" fmla="*/ 125 w 1615"/>
                  <a:gd name="T9" fmla="*/ 7 h 1704"/>
                  <a:gd name="T10" fmla="*/ 150 w 1615"/>
                  <a:gd name="T11" fmla="*/ 9 h 1704"/>
                  <a:gd name="T12" fmla="*/ 176 w 1615"/>
                  <a:gd name="T13" fmla="*/ 10 h 1704"/>
                  <a:gd name="T14" fmla="*/ 200 w 1615"/>
                  <a:gd name="T15" fmla="*/ 12 h 1704"/>
                  <a:gd name="T16" fmla="*/ 226 w 1615"/>
                  <a:gd name="T17" fmla="*/ 15 h 1704"/>
                  <a:gd name="T18" fmla="*/ 251 w 1615"/>
                  <a:gd name="T19" fmla="*/ 16 h 1704"/>
                  <a:gd name="T20" fmla="*/ 277 w 1615"/>
                  <a:gd name="T21" fmla="*/ 18 h 1704"/>
                  <a:gd name="T22" fmla="*/ 302 w 1615"/>
                  <a:gd name="T23" fmla="*/ 19 h 1704"/>
                  <a:gd name="T24" fmla="*/ 328 w 1615"/>
                  <a:gd name="T25" fmla="*/ 21 h 1704"/>
                  <a:gd name="T26" fmla="*/ 353 w 1615"/>
                  <a:gd name="T27" fmla="*/ 24 h 1704"/>
                  <a:gd name="T28" fmla="*/ 378 w 1615"/>
                  <a:gd name="T29" fmla="*/ 25 h 1704"/>
                  <a:gd name="T30" fmla="*/ 403 w 1615"/>
                  <a:gd name="T31" fmla="*/ 27 h 1704"/>
                  <a:gd name="T32" fmla="*/ 429 w 1615"/>
                  <a:gd name="T33" fmla="*/ 30 h 1704"/>
                  <a:gd name="T34" fmla="*/ 454 w 1615"/>
                  <a:gd name="T35" fmla="*/ 32 h 1704"/>
                  <a:gd name="T36" fmla="*/ 480 w 1615"/>
                  <a:gd name="T37" fmla="*/ 35 h 1704"/>
                  <a:gd name="T38" fmla="*/ 506 w 1615"/>
                  <a:gd name="T39" fmla="*/ 38 h 1704"/>
                  <a:gd name="T40" fmla="*/ 531 w 1615"/>
                  <a:gd name="T41" fmla="*/ 39 h 1704"/>
                  <a:gd name="T42" fmla="*/ 557 w 1615"/>
                  <a:gd name="T43" fmla="*/ 42 h 1704"/>
                  <a:gd name="T44" fmla="*/ 581 w 1615"/>
                  <a:gd name="T45" fmla="*/ 45 h 1704"/>
                  <a:gd name="T46" fmla="*/ 606 w 1615"/>
                  <a:gd name="T47" fmla="*/ 48 h 1704"/>
                  <a:gd name="T48" fmla="*/ 632 w 1615"/>
                  <a:gd name="T49" fmla="*/ 51 h 1704"/>
                  <a:gd name="T50" fmla="*/ 659 w 1615"/>
                  <a:gd name="T51" fmla="*/ 54 h 1704"/>
                  <a:gd name="T52" fmla="*/ 685 w 1615"/>
                  <a:gd name="T53" fmla="*/ 56 h 1704"/>
                  <a:gd name="T54" fmla="*/ 710 w 1615"/>
                  <a:gd name="T55" fmla="*/ 59 h 1704"/>
                  <a:gd name="T56" fmla="*/ 736 w 1615"/>
                  <a:gd name="T57" fmla="*/ 63 h 1704"/>
                  <a:gd name="T58" fmla="*/ 760 w 1615"/>
                  <a:gd name="T59" fmla="*/ 66 h 1704"/>
                  <a:gd name="T60" fmla="*/ 785 w 1615"/>
                  <a:gd name="T61" fmla="*/ 69 h 1704"/>
                  <a:gd name="T62" fmla="*/ 811 w 1615"/>
                  <a:gd name="T63" fmla="*/ 72 h 1704"/>
                  <a:gd name="T64" fmla="*/ 837 w 1615"/>
                  <a:gd name="T65" fmla="*/ 77 h 1704"/>
                  <a:gd name="T66" fmla="*/ 862 w 1615"/>
                  <a:gd name="T67" fmla="*/ 81 h 1704"/>
                  <a:gd name="T68" fmla="*/ 888 w 1615"/>
                  <a:gd name="T69" fmla="*/ 84 h 1704"/>
                  <a:gd name="T70" fmla="*/ 913 w 1615"/>
                  <a:gd name="T71" fmla="*/ 89 h 1704"/>
                  <a:gd name="T72" fmla="*/ 939 w 1615"/>
                  <a:gd name="T73" fmla="*/ 93 h 1704"/>
                  <a:gd name="T74" fmla="*/ 963 w 1615"/>
                  <a:gd name="T75" fmla="*/ 98 h 1704"/>
                  <a:gd name="T76" fmla="*/ 989 w 1615"/>
                  <a:gd name="T77" fmla="*/ 104 h 1704"/>
                  <a:gd name="T78" fmla="*/ 1014 w 1615"/>
                  <a:gd name="T79" fmla="*/ 108 h 1704"/>
                  <a:gd name="T80" fmla="*/ 1040 w 1615"/>
                  <a:gd name="T81" fmla="*/ 114 h 1704"/>
                  <a:gd name="T82" fmla="*/ 1065 w 1615"/>
                  <a:gd name="T83" fmla="*/ 122 h 1704"/>
                  <a:gd name="T84" fmla="*/ 1091 w 1615"/>
                  <a:gd name="T85" fmla="*/ 128 h 1704"/>
                  <a:gd name="T86" fmla="*/ 1117 w 1615"/>
                  <a:gd name="T87" fmla="*/ 135 h 1704"/>
                  <a:gd name="T88" fmla="*/ 1141 w 1615"/>
                  <a:gd name="T89" fmla="*/ 143 h 1704"/>
                  <a:gd name="T90" fmla="*/ 1166 w 1615"/>
                  <a:gd name="T91" fmla="*/ 152 h 1704"/>
                  <a:gd name="T92" fmla="*/ 1192 w 1615"/>
                  <a:gd name="T93" fmla="*/ 161 h 1704"/>
                  <a:gd name="T94" fmla="*/ 1218 w 1615"/>
                  <a:gd name="T95" fmla="*/ 173 h 1704"/>
                  <a:gd name="T96" fmla="*/ 1243 w 1615"/>
                  <a:gd name="T97" fmla="*/ 185 h 1704"/>
                  <a:gd name="T98" fmla="*/ 1269 w 1615"/>
                  <a:gd name="T99" fmla="*/ 200 h 1704"/>
                  <a:gd name="T100" fmla="*/ 1294 w 1615"/>
                  <a:gd name="T101" fmla="*/ 218 h 1704"/>
                  <a:gd name="T102" fmla="*/ 1320 w 1615"/>
                  <a:gd name="T103" fmla="*/ 241 h 1704"/>
                  <a:gd name="T104" fmla="*/ 1344 w 1615"/>
                  <a:gd name="T105" fmla="*/ 274 h 1704"/>
                  <a:gd name="T106" fmla="*/ 1370 w 1615"/>
                  <a:gd name="T107" fmla="*/ 337 h 1704"/>
                  <a:gd name="T108" fmla="*/ 1395 w 1615"/>
                  <a:gd name="T109" fmla="*/ 453 h 1704"/>
                  <a:gd name="T110" fmla="*/ 1421 w 1615"/>
                  <a:gd name="T111" fmla="*/ 626 h 1704"/>
                  <a:gd name="T112" fmla="*/ 1446 w 1615"/>
                  <a:gd name="T113" fmla="*/ 840 h 1704"/>
                  <a:gd name="T114" fmla="*/ 1472 w 1615"/>
                  <a:gd name="T115" fmla="*/ 1075 h 1704"/>
                  <a:gd name="T116" fmla="*/ 1497 w 1615"/>
                  <a:gd name="T117" fmla="*/ 1301 h 1704"/>
                  <a:gd name="T118" fmla="*/ 1522 w 1615"/>
                  <a:gd name="T119" fmla="*/ 1484 h 1704"/>
                  <a:gd name="T120" fmla="*/ 1547 w 1615"/>
                  <a:gd name="T121" fmla="*/ 1599 h 1704"/>
                  <a:gd name="T122" fmla="*/ 1573 w 1615"/>
                  <a:gd name="T123" fmla="*/ 1659 h 1704"/>
                  <a:gd name="T124" fmla="*/ 1598 w 1615"/>
                  <a:gd name="T125" fmla="*/ 1689 h 170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15"/>
                  <a:gd name="T190" fmla="*/ 0 h 1704"/>
                  <a:gd name="T191" fmla="*/ 1615 w 1615"/>
                  <a:gd name="T192" fmla="*/ 1704 h 1704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15" h="1704">
                    <a:moveTo>
                      <a:pt x="0" y="0"/>
                    </a:moveTo>
                    <a:lnTo>
                      <a:pt x="12" y="1"/>
                    </a:lnTo>
                    <a:lnTo>
                      <a:pt x="13" y="1"/>
                    </a:lnTo>
                    <a:lnTo>
                      <a:pt x="15" y="1"/>
                    </a:lnTo>
                    <a:lnTo>
                      <a:pt x="16" y="1"/>
                    </a:lnTo>
                    <a:lnTo>
                      <a:pt x="18" y="1"/>
                    </a:lnTo>
                    <a:lnTo>
                      <a:pt x="19" y="1"/>
                    </a:lnTo>
                    <a:lnTo>
                      <a:pt x="21" y="1"/>
                    </a:lnTo>
                    <a:lnTo>
                      <a:pt x="22" y="1"/>
                    </a:lnTo>
                    <a:lnTo>
                      <a:pt x="24" y="1"/>
                    </a:lnTo>
                    <a:lnTo>
                      <a:pt x="27" y="1"/>
                    </a:lnTo>
                    <a:lnTo>
                      <a:pt x="28" y="1"/>
                    </a:lnTo>
                    <a:lnTo>
                      <a:pt x="30" y="1"/>
                    </a:lnTo>
                    <a:lnTo>
                      <a:pt x="31" y="1"/>
                    </a:lnTo>
                    <a:lnTo>
                      <a:pt x="34" y="1"/>
                    </a:lnTo>
                    <a:lnTo>
                      <a:pt x="36" y="3"/>
                    </a:lnTo>
                    <a:lnTo>
                      <a:pt x="37" y="3"/>
                    </a:lnTo>
                    <a:lnTo>
                      <a:pt x="40" y="3"/>
                    </a:lnTo>
                    <a:lnTo>
                      <a:pt x="42" y="3"/>
                    </a:lnTo>
                    <a:lnTo>
                      <a:pt x="45" y="3"/>
                    </a:lnTo>
                    <a:lnTo>
                      <a:pt x="46" y="3"/>
                    </a:lnTo>
                    <a:lnTo>
                      <a:pt x="48" y="3"/>
                    </a:lnTo>
                    <a:lnTo>
                      <a:pt x="51" y="3"/>
                    </a:lnTo>
                    <a:lnTo>
                      <a:pt x="52" y="3"/>
                    </a:lnTo>
                    <a:lnTo>
                      <a:pt x="55" y="3"/>
                    </a:lnTo>
                    <a:lnTo>
                      <a:pt x="57" y="3"/>
                    </a:lnTo>
                    <a:lnTo>
                      <a:pt x="60" y="3"/>
                    </a:lnTo>
                    <a:lnTo>
                      <a:pt x="61" y="4"/>
                    </a:lnTo>
                    <a:lnTo>
                      <a:pt x="64" y="4"/>
                    </a:lnTo>
                    <a:lnTo>
                      <a:pt x="66" y="4"/>
                    </a:lnTo>
                    <a:lnTo>
                      <a:pt x="69" y="4"/>
                    </a:lnTo>
                    <a:lnTo>
                      <a:pt x="72" y="4"/>
                    </a:lnTo>
                    <a:lnTo>
                      <a:pt x="73" y="4"/>
                    </a:lnTo>
                    <a:lnTo>
                      <a:pt x="76" y="4"/>
                    </a:lnTo>
                    <a:lnTo>
                      <a:pt x="78" y="4"/>
                    </a:lnTo>
                    <a:lnTo>
                      <a:pt x="81" y="4"/>
                    </a:lnTo>
                    <a:lnTo>
                      <a:pt x="83" y="4"/>
                    </a:lnTo>
                    <a:lnTo>
                      <a:pt x="86" y="4"/>
                    </a:lnTo>
                    <a:lnTo>
                      <a:pt x="87" y="4"/>
                    </a:lnTo>
                    <a:lnTo>
                      <a:pt x="90" y="6"/>
                    </a:lnTo>
                    <a:lnTo>
                      <a:pt x="92" y="6"/>
                    </a:lnTo>
                    <a:lnTo>
                      <a:pt x="95" y="6"/>
                    </a:lnTo>
                    <a:lnTo>
                      <a:pt x="96" y="6"/>
                    </a:lnTo>
                    <a:lnTo>
                      <a:pt x="99" y="6"/>
                    </a:lnTo>
                    <a:lnTo>
                      <a:pt x="101" y="6"/>
                    </a:lnTo>
                    <a:lnTo>
                      <a:pt x="104" y="6"/>
                    </a:lnTo>
                    <a:lnTo>
                      <a:pt x="107" y="6"/>
                    </a:lnTo>
                    <a:lnTo>
                      <a:pt x="108" y="6"/>
                    </a:lnTo>
                    <a:lnTo>
                      <a:pt x="111" y="6"/>
                    </a:lnTo>
                    <a:lnTo>
                      <a:pt x="113" y="6"/>
                    </a:lnTo>
                    <a:lnTo>
                      <a:pt x="116" y="6"/>
                    </a:lnTo>
                    <a:lnTo>
                      <a:pt x="117" y="7"/>
                    </a:lnTo>
                    <a:lnTo>
                      <a:pt x="120" y="7"/>
                    </a:lnTo>
                    <a:lnTo>
                      <a:pt x="122" y="7"/>
                    </a:lnTo>
                    <a:lnTo>
                      <a:pt x="125" y="7"/>
                    </a:lnTo>
                    <a:lnTo>
                      <a:pt x="126" y="7"/>
                    </a:lnTo>
                    <a:lnTo>
                      <a:pt x="129" y="7"/>
                    </a:lnTo>
                    <a:lnTo>
                      <a:pt x="131" y="7"/>
                    </a:lnTo>
                    <a:lnTo>
                      <a:pt x="134" y="7"/>
                    </a:lnTo>
                    <a:lnTo>
                      <a:pt x="135" y="7"/>
                    </a:lnTo>
                    <a:lnTo>
                      <a:pt x="138" y="7"/>
                    </a:lnTo>
                    <a:lnTo>
                      <a:pt x="141" y="7"/>
                    </a:lnTo>
                    <a:lnTo>
                      <a:pt x="143" y="9"/>
                    </a:lnTo>
                    <a:lnTo>
                      <a:pt x="146" y="9"/>
                    </a:lnTo>
                    <a:lnTo>
                      <a:pt x="147" y="9"/>
                    </a:lnTo>
                    <a:lnTo>
                      <a:pt x="150" y="9"/>
                    </a:lnTo>
                    <a:lnTo>
                      <a:pt x="152" y="9"/>
                    </a:lnTo>
                    <a:lnTo>
                      <a:pt x="155" y="9"/>
                    </a:lnTo>
                    <a:lnTo>
                      <a:pt x="156" y="9"/>
                    </a:lnTo>
                    <a:lnTo>
                      <a:pt x="159" y="9"/>
                    </a:lnTo>
                    <a:lnTo>
                      <a:pt x="161" y="9"/>
                    </a:lnTo>
                    <a:lnTo>
                      <a:pt x="164" y="10"/>
                    </a:lnTo>
                    <a:lnTo>
                      <a:pt x="165" y="10"/>
                    </a:lnTo>
                    <a:lnTo>
                      <a:pt x="168" y="10"/>
                    </a:lnTo>
                    <a:lnTo>
                      <a:pt x="170" y="10"/>
                    </a:lnTo>
                    <a:lnTo>
                      <a:pt x="173" y="10"/>
                    </a:lnTo>
                    <a:lnTo>
                      <a:pt x="176" y="10"/>
                    </a:lnTo>
                    <a:lnTo>
                      <a:pt x="177" y="10"/>
                    </a:lnTo>
                    <a:lnTo>
                      <a:pt x="180" y="10"/>
                    </a:lnTo>
                    <a:lnTo>
                      <a:pt x="182" y="12"/>
                    </a:lnTo>
                    <a:lnTo>
                      <a:pt x="185" y="12"/>
                    </a:lnTo>
                    <a:lnTo>
                      <a:pt x="186" y="12"/>
                    </a:lnTo>
                    <a:lnTo>
                      <a:pt x="189" y="12"/>
                    </a:lnTo>
                    <a:lnTo>
                      <a:pt x="191" y="12"/>
                    </a:lnTo>
                    <a:lnTo>
                      <a:pt x="194" y="12"/>
                    </a:lnTo>
                    <a:lnTo>
                      <a:pt x="195" y="12"/>
                    </a:lnTo>
                    <a:lnTo>
                      <a:pt x="198" y="12"/>
                    </a:lnTo>
                    <a:lnTo>
                      <a:pt x="200" y="12"/>
                    </a:lnTo>
                    <a:lnTo>
                      <a:pt x="203" y="13"/>
                    </a:lnTo>
                    <a:lnTo>
                      <a:pt x="204" y="13"/>
                    </a:lnTo>
                    <a:lnTo>
                      <a:pt x="207" y="13"/>
                    </a:lnTo>
                    <a:lnTo>
                      <a:pt x="210" y="13"/>
                    </a:lnTo>
                    <a:lnTo>
                      <a:pt x="212" y="13"/>
                    </a:lnTo>
                    <a:lnTo>
                      <a:pt x="215" y="13"/>
                    </a:lnTo>
                    <a:lnTo>
                      <a:pt x="216" y="13"/>
                    </a:lnTo>
                    <a:lnTo>
                      <a:pt x="220" y="13"/>
                    </a:lnTo>
                    <a:lnTo>
                      <a:pt x="221" y="15"/>
                    </a:lnTo>
                    <a:lnTo>
                      <a:pt x="224" y="15"/>
                    </a:lnTo>
                    <a:lnTo>
                      <a:pt x="226" y="15"/>
                    </a:lnTo>
                    <a:lnTo>
                      <a:pt x="229" y="15"/>
                    </a:lnTo>
                    <a:lnTo>
                      <a:pt x="230" y="15"/>
                    </a:lnTo>
                    <a:lnTo>
                      <a:pt x="233" y="15"/>
                    </a:lnTo>
                    <a:lnTo>
                      <a:pt x="235" y="15"/>
                    </a:lnTo>
                    <a:lnTo>
                      <a:pt x="238" y="15"/>
                    </a:lnTo>
                    <a:lnTo>
                      <a:pt x="239" y="15"/>
                    </a:lnTo>
                    <a:lnTo>
                      <a:pt x="242" y="15"/>
                    </a:lnTo>
                    <a:lnTo>
                      <a:pt x="245" y="16"/>
                    </a:lnTo>
                    <a:lnTo>
                      <a:pt x="247" y="16"/>
                    </a:lnTo>
                    <a:lnTo>
                      <a:pt x="250" y="16"/>
                    </a:lnTo>
                    <a:lnTo>
                      <a:pt x="251" y="16"/>
                    </a:lnTo>
                    <a:lnTo>
                      <a:pt x="254" y="16"/>
                    </a:lnTo>
                    <a:lnTo>
                      <a:pt x="256" y="16"/>
                    </a:lnTo>
                    <a:lnTo>
                      <a:pt x="259" y="16"/>
                    </a:lnTo>
                    <a:lnTo>
                      <a:pt x="260" y="16"/>
                    </a:lnTo>
                    <a:lnTo>
                      <a:pt x="263" y="16"/>
                    </a:lnTo>
                    <a:lnTo>
                      <a:pt x="265" y="16"/>
                    </a:lnTo>
                    <a:lnTo>
                      <a:pt x="268" y="18"/>
                    </a:lnTo>
                    <a:lnTo>
                      <a:pt x="269" y="18"/>
                    </a:lnTo>
                    <a:lnTo>
                      <a:pt x="272" y="18"/>
                    </a:lnTo>
                    <a:lnTo>
                      <a:pt x="274" y="18"/>
                    </a:lnTo>
                    <a:lnTo>
                      <a:pt x="277" y="18"/>
                    </a:lnTo>
                    <a:lnTo>
                      <a:pt x="280" y="18"/>
                    </a:lnTo>
                    <a:lnTo>
                      <a:pt x="281" y="18"/>
                    </a:lnTo>
                    <a:lnTo>
                      <a:pt x="284" y="18"/>
                    </a:lnTo>
                    <a:lnTo>
                      <a:pt x="286" y="18"/>
                    </a:lnTo>
                    <a:lnTo>
                      <a:pt x="289" y="19"/>
                    </a:lnTo>
                    <a:lnTo>
                      <a:pt x="290" y="19"/>
                    </a:lnTo>
                    <a:lnTo>
                      <a:pt x="293" y="19"/>
                    </a:lnTo>
                    <a:lnTo>
                      <a:pt x="295" y="19"/>
                    </a:lnTo>
                    <a:lnTo>
                      <a:pt x="298" y="19"/>
                    </a:lnTo>
                    <a:lnTo>
                      <a:pt x="299" y="19"/>
                    </a:lnTo>
                    <a:lnTo>
                      <a:pt x="302" y="19"/>
                    </a:lnTo>
                    <a:lnTo>
                      <a:pt x="304" y="19"/>
                    </a:lnTo>
                    <a:lnTo>
                      <a:pt x="307" y="19"/>
                    </a:lnTo>
                    <a:lnTo>
                      <a:pt x="308" y="19"/>
                    </a:lnTo>
                    <a:lnTo>
                      <a:pt x="311" y="21"/>
                    </a:lnTo>
                    <a:lnTo>
                      <a:pt x="314" y="21"/>
                    </a:lnTo>
                    <a:lnTo>
                      <a:pt x="316" y="21"/>
                    </a:lnTo>
                    <a:lnTo>
                      <a:pt x="319" y="21"/>
                    </a:lnTo>
                    <a:lnTo>
                      <a:pt x="320" y="21"/>
                    </a:lnTo>
                    <a:lnTo>
                      <a:pt x="323" y="21"/>
                    </a:lnTo>
                    <a:lnTo>
                      <a:pt x="325" y="21"/>
                    </a:lnTo>
                    <a:lnTo>
                      <a:pt x="328" y="21"/>
                    </a:lnTo>
                    <a:lnTo>
                      <a:pt x="329" y="21"/>
                    </a:lnTo>
                    <a:lnTo>
                      <a:pt x="332" y="21"/>
                    </a:lnTo>
                    <a:lnTo>
                      <a:pt x="334" y="22"/>
                    </a:lnTo>
                    <a:lnTo>
                      <a:pt x="337" y="22"/>
                    </a:lnTo>
                    <a:lnTo>
                      <a:pt x="338" y="22"/>
                    </a:lnTo>
                    <a:lnTo>
                      <a:pt x="341" y="22"/>
                    </a:lnTo>
                    <a:lnTo>
                      <a:pt x="343" y="22"/>
                    </a:lnTo>
                    <a:lnTo>
                      <a:pt x="346" y="22"/>
                    </a:lnTo>
                    <a:lnTo>
                      <a:pt x="349" y="22"/>
                    </a:lnTo>
                    <a:lnTo>
                      <a:pt x="350" y="22"/>
                    </a:lnTo>
                    <a:lnTo>
                      <a:pt x="353" y="24"/>
                    </a:lnTo>
                    <a:lnTo>
                      <a:pt x="355" y="24"/>
                    </a:lnTo>
                    <a:lnTo>
                      <a:pt x="358" y="24"/>
                    </a:lnTo>
                    <a:lnTo>
                      <a:pt x="359" y="24"/>
                    </a:lnTo>
                    <a:lnTo>
                      <a:pt x="363" y="24"/>
                    </a:lnTo>
                    <a:lnTo>
                      <a:pt x="364" y="24"/>
                    </a:lnTo>
                    <a:lnTo>
                      <a:pt x="367" y="24"/>
                    </a:lnTo>
                    <a:lnTo>
                      <a:pt x="369" y="24"/>
                    </a:lnTo>
                    <a:lnTo>
                      <a:pt x="372" y="25"/>
                    </a:lnTo>
                    <a:lnTo>
                      <a:pt x="373" y="25"/>
                    </a:lnTo>
                    <a:lnTo>
                      <a:pt x="376" y="25"/>
                    </a:lnTo>
                    <a:lnTo>
                      <a:pt x="378" y="25"/>
                    </a:lnTo>
                    <a:lnTo>
                      <a:pt x="381" y="25"/>
                    </a:lnTo>
                    <a:lnTo>
                      <a:pt x="384" y="25"/>
                    </a:lnTo>
                    <a:lnTo>
                      <a:pt x="385" y="25"/>
                    </a:lnTo>
                    <a:lnTo>
                      <a:pt x="388" y="25"/>
                    </a:lnTo>
                    <a:lnTo>
                      <a:pt x="390" y="27"/>
                    </a:lnTo>
                    <a:lnTo>
                      <a:pt x="393" y="27"/>
                    </a:lnTo>
                    <a:lnTo>
                      <a:pt x="394" y="27"/>
                    </a:lnTo>
                    <a:lnTo>
                      <a:pt x="397" y="27"/>
                    </a:lnTo>
                    <a:lnTo>
                      <a:pt x="399" y="27"/>
                    </a:lnTo>
                    <a:lnTo>
                      <a:pt x="402" y="27"/>
                    </a:lnTo>
                    <a:lnTo>
                      <a:pt x="403" y="27"/>
                    </a:lnTo>
                    <a:lnTo>
                      <a:pt x="406" y="27"/>
                    </a:lnTo>
                    <a:lnTo>
                      <a:pt x="408" y="28"/>
                    </a:lnTo>
                    <a:lnTo>
                      <a:pt x="411" y="28"/>
                    </a:lnTo>
                    <a:lnTo>
                      <a:pt x="412" y="28"/>
                    </a:lnTo>
                    <a:lnTo>
                      <a:pt x="415" y="28"/>
                    </a:lnTo>
                    <a:lnTo>
                      <a:pt x="418" y="28"/>
                    </a:lnTo>
                    <a:lnTo>
                      <a:pt x="420" y="28"/>
                    </a:lnTo>
                    <a:lnTo>
                      <a:pt x="423" y="28"/>
                    </a:lnTo>
                    <a:lnTo>
                      <a:pt x="424" y="30"/>
                    </a:lnTo>
                    <a:lnTo>
                      <a:pt x="427" y="30"/>
                    </a:lnTo>
                    <a:lnTo>
                      <a:pt x="429" y="30"/>
                    </a:lnTo>
                    <a:lnTo>
                      <a:pt x="432" y="30"/>
                    </a:lnTo>
                    <a:lnTo>
                      <a:pt x="433" y="30"/>
                    </a:lnTo>
                    <a:lnTo>
                      <a:pt x="436" y="30"/>
                    </a:lnTo>
                    <a:lnTo>
                      <a:pt x="438" y="30"/>
                    </a:lnTo>
                    <a:lnTo>
                      <a:pt x="441" y="30"/>
                    </a:lnTo>
                    <a:lnTo>
                      <a:pt x="442" y="32"/>
                    </a:lnTo>
                    <a:lnTo>
                      <a:pt x="445" y="32"/>
                    </a:lnTo>
                    <a:lnTo>
                      <a:pt x="447" y="32"/>
                    </a:lnTo>
                    <a:lnTo>
                      <a:pt x="450" y="32"/>
                    </a:lnTo>
                    <a:lnTo>
                      <a:pt x="453" y="32"/>
                    </a:lnTo>
                    <a:lnTo>
                      <a:pt x="454" y="32"/>
                    </a:lnTo>
                    <a:lnTo>
                      <a:pt x="457" y="32"/>
                    </a:lnTo>
                    <a:lnTo>
                      <a:pt x="459" y="33"/>
                    </a:lnTo>
                    <a:lnTo>
                      <a:pt x="462" y="33"/>
                    </a:lnTo>
                    <a:lnTo>
                      <a:pt x="463" y="33"/>
                    </a:lnTo>
                    <a:lnTo>
                      <a:pt x="466" y="33"/>
                    </a:lnTo>
                    <a:lnTo>
                      <a:pt x="468" y="33"/>
                    </a:lnTo>
                    <a:lnTo>
                      <a:pt x="471" y="33"/>
                    </a:lnTo>
                    <a:lnTo>
                      <a:pt x="472" y="33"/>
                    </a:lnTo>
                    <a:lnTo>
                      <a:pt x="475" y="35"/>
                    </a:lnTo>
                    <a:lnTo>
                      <a:pt x="477" y="35"/>
                    </a:lnTo>
                    <a:lnTo>
                      <a:pt x="480" y="35"/>
                    </a:lnTo>
                    <a:lnTo>
                      <a:pt x="481" y="35"/>
                    </a:lnTo>
                    <a:lnTo>
                      <a:pt x="484" y="35"/>
                    </a:lnTo>
                    <a:lnTo>
                      <a:pt x="487" y="35"/>
                    </a:lnTo>
                    <a:lnTo>
                      <a:pt x="489" y="35"/>
                    </a:lnTo>
                    <a:lnTo>
                      <a:pt x="492" y="36"/>
                    </a:lnTo>
                    <a:lnTo>
                      <a:pt x="493" y="36"/>
                    </a:lnTo>
                    <a:lnTo>
                      <a:pt x="496" y="36"/>
                    </a:lnTo>
                    <a:lnTo>
                      <a:pt x="498" y="36"/>
                    </a:lnTo>
                    <a:lnTo>
                      <a:pt x="501" y="36"/>
                    </a:lnTo>
                    <a:lnTo>
                      <a:pt x="502" y="36"/>
                    </a:lnTo>
                    <a:lnTo>
                      <a:pt x="506" y="38"/>
                    </a:lnTo>
                    <a:lnTo>
                      <a:pt x="507" y="38"/>
                    </a:lnTo>
                    <a:lnTo>
                      <a:pt x="510" y="38"/>
                    </a:lnTo>
                    <a:lnTo>
                      <a:pt x="512" y="38"/>
                    </a:lnTo>
                    <a:lnTo>
                      <a:pt x="515" y="38"/>
                    </a:lnTo>
                    <a:lnTo>
                      <a:pt x="516" y="38"/>
                    </a:lnTo>
                    <a:lnTo>
                      <a:pt x="519" y="39"/>
                    </a:lnTo>
                    <a:lnTo>
                      <a:pt x="522" y="39"/>
                    </a:lnTo>
                    <a:lnTo>
                      <a:pt x="524" y="39"/>
                    </a:lnTo>
                    <a:lnTo>
                      <a:pt x="527" y="39"/>
                    </a:lnTo>
                    <a:lnTo>
                      <a:pt x="528" y="39"/>
                    </a:lnTo>
                    <a:lnTo>
                      <a:pt x="531" y="39"/>
                    </a:lnTo>
                    <a:lnTo>
                      <a:pt x="533" y="41"/>
                    </a:lnTo>
                    <a:lnTo>
                      <a:pt x="536" y="41"/>
                    </a:lnTo>
                    <a:lnTo>
                      <a:pt x="537" y="41"/>
                    </a:lnTo>
                    <a:lnTo>
                      <a:pt x="540" y="41"/>
                    </a:lnTo>
                    <a:lnTo>
                      <a:pt x="542" y="41"/>
                    </a:lnTo>
                    <a:lnTo>
                      <a:pt x="545" y="41"/>
                    </a:lnTo>
                    <a:lnTo>
                      <a:pt x="546" y="42"/>
                    </a:lnTo>
                    <a:lnTo>
                      <a:pt x="549" y="42"/>
                    </a:lnTo>
                    <a:lnTo>
                      <a:pt x="551" y="42"/>
                    </a:lnTo>
                    <a:lnTo>
                      <a:pt x="554" y="42"/>
                    </a:lnTo>
                    <a:lnTo>
                      <a:pt x="557" y="42"/>
                    </a:lnTo>
                    <a:lnTo>
                      <a:pt x="558" y="42"/>
                    </a:lnTo>
                    <a:lnTo>
                      <a:pt x="561" y="44"/>
                    </a:lnTo>
                    <a:lnTo>
                      <a:pt x="563" y="44"/>
                    </a:lnTo>
                    <a:lnTo>
                      <a:pt x="566" y="44"/>
                    </a:lnTo>
                    <a:lnTo>
                      <a:pt x="567" y="44"/>
                    </a:lnTo>
                    <a:lnTo>
                      <a:pt x="570" y="44"/>
                    </a:lnTo>
                    <a:lnTo>
                      <a:pt x="572" y="44"/>
                    </a:lnTo>
                    <a:lnTo>
                      <a:pt x="575" y="45"/>
                    </a:lnTo>
                    <a:lnTo>
                      <a:pt x="576" y="45"/>
                    </a:lnTo>
                    <a:lnTo>
                      <a:pt x="579" y="45"/>
                    </a:lnTo>
                    <a:lnTo>
                      <a:pt x="581" y="45"/>
                    </a:lnTo>
                    <a:lnTo>
                      <a:pt x="584" y="45"/>
                    </a:lnTo>
                    <a:lnTo>
                      <a:pt x="585" y="45"/>
                    </a:lnTo>
                    <a:lnTo>
                      <a:pt x="588" y="47"/>
                    </a:lnTo>
                    <a:lnTo>
                      <a:pt x="591" y="47"/>
                    </a:lnTo>
                    <a:lnTo>
                      <a:pt x="593" y="47"/>
                    </a:lnTo>
                    <a:lnTo>
                      <a:pt x="596" y="47"/>
                    </a:lnTo>
                    <a:lnTo>
                      <a:pt x="597" y="47"/>
                    </a:lnTo>
                    <a:lnTo>
                      <a:pt x="600" y="47"/>
                    </a:lnTo>
                    <a:lnTo>
                      <a:pt x="602" y="48"/>
                    </a:lnTo>
                    <a:lnTo>
                      <a:pt x="605" y="48"/>
                    </a:lnTo>
                    <a:lnTo>
                      <a:pt x="606" y="48"/>
                    </a:lnTo>
                    <a:lnTo>
                      <a:pt x="609" y="48"/>
                    </a:lnTo>
                    <a:lnTo>
                      <a:pt x="611" y="48"/>
                    </a:lnTo>
                    <a:lnTo>
                      <a:pt x="614" y="48"/>
                    </a:lnTo>
                    <a:lnTo>
                      <a:pt x="617" y="50"/>
                    </a:lnTo>
                    <a:lnTo>
                      <a:pt x="618" y="50"/>
                    </a:lnTo>
                    <a:lnTo>
                      <a:pt x="621" y="50"/>
                    </a:lnTo>
                    <a:lnTo>
                      <a:pt x="623" y="50"/>
                    </a:lnTo>
                    <a:lnTo>
                      <a:pt x="626" y="50"/>
                    </a:lnTo>
                    <a:lnTo>
                      <a:pt x="627" y="50"/>
                    </a:lnTo>
                    <a:lnTo>
                      <a:pt x="630" y="51"/>
                    </a:lnTo>
                    <a:lnTo>
                      <a:pt x="632" y="51"/>
                    </a:lnTo>
                    <a:lnTo>
                      <a:pt x="635" y="51"/>
                    </a:lnTo>
                    <a:lnTo>
                      <a:pt x="636" y="51"/>
                    </a:lnTo>
                    <a:lnTo>
                      <a:pt x="639" y="51"/>
                    </a:lnTo>
                    <a:lnTo>
                      <a:pt x="642" y="51"/>
                    </a:lnTo>
                    <a:lnTo>
                      <a:pt x="644" y="53"/>
                    </a:lnTo>
                    <a:lnTo>
                      <a:pt x="647" y="53"/>
                    </a:lnTo>
                    <a:lnTo>
                      <a:pt x="649" y="53"/>
                    </a:lnTo>
                    <a:lnTo>
                      <a:pt x="652" y="53"/>
                    </a:lnTo>
                    <a:lnTo>
                      <a:pt x="653" y="53"/>
                    </a:lnTo>
                    <a:lnTo>
                      <a:pt x="656" y="53"/>
                    </a:lnTo>
                    <a:lnTo>
                      <a:pt x="659" y="54"/>
                    </a:lnTo>
                    <a:lnTo>
                      <a:pt x="661" y="54"/>
                    </a:lnTo>
                    <a:lnTo>
                      <a:pt x="664" y="54"/>
                    </a:lnTo>
                    <a:lnTo>
                      <a:pt x="665" y="54"/>
                    </a:lnTo>
                    <a:lnTo>
                      <a:pt x="668" y="54"/>
                    </a:lnTo>
                    <a:lnTo>
                      <a:pt x="670" y="54"/>
                    </a:lnTo>
                    <a:lnTo>
                      <a:pt x="673" y="56"/>
                    </a:lnTo>
                    <a:lnTo>
                      <a:pt x="674" y="56"/>
                    </a:lnTo>
                    <a:lnTo>
                      <a:pt x="677" y="56"/>
                    </a:lnTo>
                    <a:lnTo>
                      <a:pt x="680" y="56"/>
                    </a:lnTo>
                    <a:lnTo>
                      <a:pt x="682" y="56"/>
                    </a:lnTo>
                    <a:lnTo>
                      <a:pt x="685" y="56"/>
                    </a:lnTo>
                    <a:lnTo>
                      <a:pt x="686" y="57"/>
                    </a:lnTo>
                    <a:lnTo>
                      <a:pt x="689" y="57"/>
                    </a:lnTo>
                    <a:lnTo>
                      <a:pt x="691" y="57"/>
                    </a:lnTo>
                    <a:lnTo>
                      <a:pt x="694" y="57"/>
                    </a:lnTo>
                    <a:lnTo>
                      <a:pt x="695" y="57"/>
                    </a:lnTo>
                    <a:lnTo>
                      <a:pt x="698" y="59"/>
                    </a:lnTo>
                    <a:lnTo>
                      <a:pt x="700" y="59"/>
                    </a:lnTo>
                    <a:lnTo>
                      <a:pt x="703" y="59"/>
                    </a:lnTo>
                    <a:lnTo>
                      <a:pt x="706" y="59"/>
                    </a:lnTo>
                    <a:lnTo>
                      <a:pt x="707" y="59"/>
                    </a:lnTo>
                    <a:lnTo>
                      <a:pt x="710" y="59"/>
                    </a:lnTo>
                    <a:lnTo>
                      <a:pt x="712" y="60"/>
                    </a:lnTo>
                    <a:lnTo>
                      <a:pt x="715" y="60"/>
                    </a:lnTo>
                    <a:lnTo>
                      <a:pt x="716" y="60"/>
                    </a:lnTo>
                    <a:lnTo>
                      <a:pt x="719" y="60"/>
                    </a:lnTo>
                    <a:lnTo>
                      <a:pt x="721" y="60"/>
                    </a:lnTo>
                    <a:lnTo>
                      <a:pt x="724" y="62"/>
                    </a:lnTo>
                    <a:lnTo>
                      <a:pt x="725" y="62"/>
                    </a:lnTo>
                    <a:lnTo>
                      <a:pt x="728" y="62"/>
                    </a:lnTo>
                    <a:lnTo>
                      <a:pt x="731" y="62"/>
                    </a:lnTo>
                    <a:lnTo>
                      <a:pt x="733" y="62"/>
                    </a:lnTo>
                    <a:lnTo>
                      <a:pt x="736" y="63"/>
                    </a:lnTo>
                    <a:lnTo>
                      <a:pt x="737" y="63"/>
                    </a:lnTo>
                    <a:lnTo>
                      <a:pt x="740" y="63"/>
                    </a:lnTo>
                    <a:lnTo>
                      <a:pt x="742" y="63"/>
                    </a:lnTo>
                    <a:lnTo>
                      <a:pt x="745" y="63"/>
                    </a:lnTo>
                    <a:lnTo>
                      <a:pt x="746" y="65"/>
                    </a:lnTo>
                    <a:lnTo>
                      <a:pt x="749" y="65"/>
                    </a:lnTo>
                    <a:lnTo>
                      <a:pt x="751" y="65"/>
                    </a:lnTo>
                    <a:lnTo>
                      <a:pt x="754" y="65"/>
                    </a:lnTo>
                    <a:lnTo>
                      <a:pt x="755" y="65"/>
                    </a:lnTo>
                    <a:lnTo>
                      <a:pt x="758" y="66"/>
                    </a:lnTo>
                    <a:lnTo>
                      <a:pt x="760" y="66"/>
                    </a:lnTo>
                    <a:lnTo>
                      <a:pt x="763" y="66"/>
                    </a:lnTo>
                    <a:lnTo>
                      <a:pt x="766" y="66"/>
                    </a:lnTo>
                    <a:lnTo>
                      <a:pt x="767" y="66"/>
                    </a:lnTo>
                    <a:lnTo>
                      <a:pt x="770" y="68"/>
                    </a:lnTo>
                    <a:lnTo>
                      <a:pt x="772" y="68"/>
                    </a:lnTo>
                    <a:lnTo>
                      <a:pt x="775" y="68"/>
                    </a:lnTo>
                    <a:lnTo>
                      <a:pt x="776" y="68"/>
                    </a:lnTo>
                    <a:lnTo>
                      <a:pt x="779" y="68"/>
                    </a:lnTo>
                    <a:lnTo>
                      <a:pt x="781" y="69"/>
                    </a:lnTo>
                    <a:lnTo>
                      <a:pt x="784" y="69"/>
                    </a:lnTo>
                    <a:lnTo>
                      <a:pt x="785" y="69"/>
                    </a:lnTo>
                    <a:lnTo>
                      <a:pt x="789" y="69"/>
                    </a:lnTo>
                    <a:lnTo>
                      <a:pt x="790" y="69"/>
                    </a:lnTo>
                    <a:lnTo>
                      <a:pt x="793" y="71"/>
                    </a:lnTo>
                    <a:lnTo>
                      <a:pt x="795" y="71"/>
                    </a:lnTo>
                    <a:lnTo>
                      <a:pt x="798" y="71"/>
                    </a:lnTo>
                    <a:lnTo>
                      <a:pt x="801" y="71"/>
                    </a:lnTo>
                    <a:lnTo>
                      <a:pt x="802" y="71"/>
                    </a:lnTo>
                    <a:lnTo>
                      <a:pt x="805" y="72"/>
                    </a:lnTo>
                    <a:lnTo>
                      <a:pt x="807" y="72"/>
                    </a:lnTo>
                    <a:lnTo>
                      <a:pt x="810" y="72"/>
                    </a:lnTo>
                    <a:lnTo>
                      <a:pt x="811" y="72"/>
                    </a:lnTo>
                    <a:lnTo>
                      <a:pt x="814" y="74"/>
                    </a:lnTo>
                    <a:lnTo>
                      <a:pt x="816" y="74"/>
                    </a:lnTo>
                    <a:lnTo>
                      <a:pt x="819" y="74"/>
                    </a:lnTo>
                    <a:lnTo>
                      <a:pt x="820" y="74"/>
                    </a:lnTo>
                    <a:lnTo>
                      <a:pt x="823" y="74"/>
                    </a:lnTo>
                    <a:lnTo>
                      <a:pt x="825" y="75"/>
                    </a:lnTo>
                    <a:lnTo>
                      <a:pt x="828" y="75"/>
                    </a:lnTo>
                    <a:lnTo>
                      <a:pt x="829" y="75"/>
                    </a:lnTo>
                    <a:lnTo>
                      <a:pt x="832" y="75"/>
                    </a:lnTo>
                    <a:lnTo>
                      <a:pt x="835" y="77"/>
                    </a:lnTo>
                    <a:lnTo>
                      <a:pt x="837" y="77"/>
                    </a:lnTo>
                    <a:lnTo>
                      <a:pt x="840" y="77"/>
                    </a:lnTo>
                    <a:lnTo>
                      <a:pt x="841" y="77"/>
                    </a:lnTo>
                    <a:lnTo>
                      <a:pt x="844" y="78"/>
                    </a:lnTo>
                    <a:lnTo>
                      <a:pt x="846" y="78"/>
                    </a:lnTo>
                    <a:lnTo>
                      <a:pt x="849" y="78"/>
                    </a:lnTo>
                    <a:lnTo>
                      <a:pt x="850" y="78"/>
                    </a:lnTo>
                    <a:lnTo>
                      <a:pt x="853" y="80"/>
                    </a:lnTo>
                    <a:lnTo>
                      <a:pt x="855" y="80"/>
                    </a:lnTo>
                    <a:lnTo>
                      <a:pt x="858" y="80"/>
                    </a:lnTo>
                    <a:lnTo>
                      <a:pt x="859" y="80"/>
                    </a:lnTo>
                    <a:lnTo>
                      <a:pt x="862" y="81"/>
                    </a:lnTo>
                    <a:lnTo>
                      <a:pt x="864" y="81"/>
                    </a:lnTo>
                    <a:lnTo>
                      <a:pt x="867" y="81"/>
                    </a:lnTo>
                    <a:lnTo>
                      <a:pt x="870" y="81"/>
                    </a:lnTo>
                    <a:lnTo>
                      <a:pt x="871" y="83"/>
                    </a:lnTo>
                    <a:lnTo>
                      <a:pt x="874" y="83"/>
                    </a:lnTo>
                    <a:lnTo>
                      <a:pt x="876" y="83"/>
                    </a:lnTo>
                    <a:lnTo>
                      <a:pt x="879" y="83"/>
                    </a:lnTo>
                    <a:lnTo>
                      <a:pt x="880" y="84"/>
                    </a:lnTo>
                    <a:lnTo>
                      <a:pt x="883" y="84"/>
                    </a:lnTo>
                    <a:lnTo>
                      <a:pt x="885" y="84"/>
                    </a:lnTo>
                    <a:lnTo>
                      <a:pt x="888" y="84"/>
                    </a:lnTo>
                    <a:lnTo>
                      <a:pt x="889" y="86"/>
                    </a:lnTo>
                    <a:lnTo>
                      <a:pt x="892" y="86"/>
                    </a:lnTo>
                    <a:lnTo>
                      <a:pt x="894" y="86"/>
                    </a:lnTo>
                    <a:lnTo>
                      <a:pt x="897" y="86"/>
                    </a:lnTo>
                    <a:lnTo>
                      <a:pt x="898" y="87"/>
                    </a:lnTo>
                    <a:lnTo>
                      <a:pt x="901" y="87"/>
                    </a:lnTo>
                    <a:lnTo>
                      <a:pt x="904" y="87"/>
                    </a:lnTo>
                    <a:lnTo>
                      <a:pt x="906" y="89"/>
                    </a:lnTo>
                    <a:lnTo>
                      <a:pt x="909" y="89"/>
                    </a:lnTo>
                    <a:lnTo>
                      <a:pt x="910" y="89"/>
                    </a:lnTo>
                    <a:lnTo>
                      <a:pt x="913" y="89"/>
                    </a:lnTo>
                    <a:lnTo>
                      <a:pt x="915" y="90"/>
                    </a:lnTo>
                    <a:lnTo>
                      <a:pt x="918" y="90"/>
                    </a:lnTo>
                    <a:lnTo>
                      <a:pt x="919" y="90"/>
                    </a:lnTo>
                    <a:lnTo>
                      <a:pt x="922" y="90"/>
                    </a:lnTo>
                    <a:lnTo>
                      <a:pt x="924" y="92"/>
                    </a:lnTo>
                    <a:lnTo>
                      <a:pt x="927" y="92"/>
                    </a:lnTo>
                    <a:lnTo>
                      <a:pt x="928" y="92"/>
                    </a:lnTo>
                    <a:lnTo>
                      <a:pt x="932" y="92"/>
                    </a:lnTo>
                    <a:lnTo>
                      <a:pt x="933" y="93"/>
                    </a:lnTo>
                    <a:lnTo>
                      <a:pt x="936" y="93"/>
                    </a:lnTo>
                    <a:lnTo>
                      <a:pt x="939" y="93"/>
                    </a:lnTo>
                    <a:lnTo>
                      <a:pt x="941" y="95"/>
                    </a:lnTo>
                    <a:lnTo>
                      <a:pt x="944" y="95"/>
                    </a:lnTo>
                    <a:lnTo>
                      <a:pt x="945" y="95"/>
                    </a:lnTo>
                    <a:lnTo>
                      <a:pt x="948" y="95"/>
                    </a:lnTo>
                    <a:lnTo>
                      <a:pt x="950" y="96"/>
                    </a:lnTo>
                    <a:lnTo>
                      <a:pt x="953" y="96"/>
                    </a:lnTo>
                    <a:lnTo>
                      <a:pt x="954" y="96"/>
                    </a:lnTo>
                    <a:lnTo>
                      <a:pt x="957" y="98"/>
                    </a:lnTo>
                    <a:lnTo>
                      <a:pt x="959" y="98"/>
                    </a:lnTo>
                    <a:lnTo>
                      <a:pt x="962" y="98"/>
                    </a:lnTo>
                    <a:lnTo>
                      <a:pt x="963" y="98"/>
                    </a:lnTo>
                    <a:lnTo>
                      <a:pt x="966" y="99"/>
                    </a:lnTo>
                    <a:lnTo>
                      <a:pt x="968" y="99"/>
                    </a:lnTo>
                    <a:lnTo>
                      <a:pt x="971" y="99"/>
                    </a:lnTo>
                    <a:lnTo>
                      <a:pt x="974" y="101"/>
                    </a:lnTo>
                    <a:lnTo>
                      <a:pt x="975" y="101"/>
                    </a:lnTo>
                    <a:lnTo>
                      <a:pt x="978" y="101"/>
                    </a:lnTo>
                    <a:lnTo>
                      <a:pt x="980" y="102"/>
                    </a:lnTo>
                    <a:lnTo>
                      <a:pt x="983" y="102"/>
                    </a:lnTo>
                    <a:lnTo>
                      <a:pt x="984" y="102"/>
                    </a:lnTo>
                    <a:lnTo>
                      <a:pt x="987" y="102"/>
                    </a:lnTo>
                    <a:lnTo>
                      <a:pt x="989" y="104"/>
                    </a:lnTo>
                    <a:lnTo>
                      <a:pt x="992" y="104"/>
                    </a:lnTo>
                    <a:lnTo>
                      <a:pt x="993" y="104"/>
                    </a:lnTo>
                    <a:lnTo>
                      <a:pt x="996" y="105"/>
                    </a:lnTo>
                    <a:lnTo>
                      <a:pt x="998" y="105"/>
                    </a:lnTo>
                    <a:lnTo>
                      <a:pt x="1001" y="105"/>
                    </a:lnTo>
                    <a:lnTo>
                      <a:pt x="1002" y="107"/>
                    </a:lnTo>
                    <a:lnTo>
                      <a:pt x="1005" y="107"/>
                    </a:lnTo>
                    <a:lnTo>
                      <a:pt x="1008" y="107"/>
                    </a:lnTo>
                    <a:lnTo>
                      <a:pt x="1010" y="108"/>
                    </a:lnTo>
                    <a:lnTo>
                      <a:pt x="1013" y="108"/>
                    </a:lnTo>
                    <a:lnTo>
                      <a:pt x="1014" y="108"/>
                    </a:lnTo>
                    <a:lnTo>
                      <a:pt x="1017" y="110"/>
                    </a:lnTo>
                    <a:lnTo>
                      <a:pt x="1019" y="110"/>
                    </a:lnTo>
                    <a:lnTo>
                      <a:pt x="1022" y="110"/>
                    </a:lnTo>
                    <a:lnTo>
                      <a:pt x="1023" y="111"/>
                    </a:lnTo>
                    <a:lnTo>
                      <a:pt x="1026" y="111"/>
                    </a:lnTo>
                    <a:lnTo>
                      <a:pt x="1028" y="113"/>
                    </a:lnTo>
                    <a:lnTo>
                      <a:pt x="1031" y="113"/>
                    </a:lnTo>
                    <a:lnTo>
                      <a:pt x="1032" y="113"/>
                    </a:lnTo>
                    <a:lnTo>
                      <a:pt x="1035" y="114"/>
                    </a:lnTo>
                    <a:lnTo>
                      <a:pt x="1037" y="114"/>
                    </a:lnTo>
                    <a:lnTo>
                      <a:pt x="1040" y="114"/>
                    </a:lnTo>
                    <a:lnTo>
                      <a:pt x="1043" y="116"/>
                    </a:lnTo>
                    <a:lnTo>
                      <a:pt x="1044" y="116"/>
                    </a:lnTo>
                    <a:lnTo>
                      <a:pt x="1047" y="116"/>
                    </a:lnTo>
                    <a:lnTo>
                      <a:pt x="1049" y="117"/>
                    </a:lnTo>
                    <a:lnTo>
                      <a:pt x="1052" y="117"/>
                    </a:lnTo>
                    <a:lnTo>
                      <a:pt x="1053" y="119"/>
                    </a:lnTo>
                    <a:lnTo>
                      <a:pt x="1056" y="119"/>
                    </a:lnTo>
                    <a:lnTo>
                      <a:pt x="1058" y="119"/>
                    </a:lnTo>
                    <a:lnTo>
                      <a:pt x="1061" y="120"/>
                    </a:lnTo>
                    <a:lnTo>
                      <a:pt x="1062" y="120"/>
                    </a:lnTo>
                    <a:lnTo>
                      <a:pt x="1065" y="122"/>
                    </a:lnTo>
                    <a:lnTo>
                      <a:pt x="1067" y="122"/>
                    </a:lnTo>
                    <a:lnTo>
                      <a:pt x="1070" y="122"/>
                    </a:lnTo>
                    <a:lnTo>
                      <a:pt x="1071" y="123"/>
                    </a:lnTo>
                    <a:lnTo>
                      <a:pt x="1075" y="123"/>
                    </a:lnTo>
                    <a:lnTo>
                      <a:pt x="1078" y="125"/>
                    </a:lnTo>
                    <a:lnTo>
                      <a:pt x="1079" y="125"/>
                    </a:lnTo>
                    <a:lnTo>
                      <a:pt x="1082" y="125"/>
                    </a:lnTo>
                    <a:lnTo>
                      <a:pt x="1084" y="126"/>
                    </a:lnTo>
                    <a:lnTo>
                      <a:pt x="1087" y="126"/>
                    </a:lnTo>
                    <a:lnTo>
                      <a:pt x="1088" y="128"/>
                    </a:lnTo>
                    <a:lnTo>
                      <a:pt x="1091" y="128"/>
                    </a:lnTo>
                    <a:lnTo>
                      <a:pt x="1093" y="128"/>
                    </a:lnTo>
                    <a:lnTo>
                      <a:pt x="1096" y="129"/>
                    </a:lnTo>
                    <a:lnTo>
                      <a:pt x="1097" y="129"/>
                    </a:lnTo>
                    <a:lnTo>
                      <a:pt x="1100" y="131"/>
                    </a:lnTo>
                    <a:lnTo>
                      <a:pt x="1102" y="131"/>
                    </a:lnTo>
                    <a:lnTo>
                      <a:pt x="1105" y="132"/>
                    </a:lnTo>
                    <a:lnTo>
                      <a:pt x="1106" y="132"/>
                    </a:lnTo>
                    <a:lnTo>
                      <a:pt x="1109" y="132"/>
                    </a:lnTo>
                    <a:lnTo>
                      <a:pt x="1112" y="134"/>
                    </a:lnTo>
                    <a:lnTo>
                      <a:pt x="1114" y="134"/>
                    </a:lnTo>
                    <a:lnTo>
                      <a:pt x="1117" y="135"/>
                    </a:lnTo>
                    <a:lnTo>
                      <a:pt x="1118" y="135"/>
                    </a:lnTo>
                    <a:lnTo>
                      <a:pt x="1121" y="137"/>
                    </a:lnTo>
                    <a:lnTo>
                      <a:pt x="1123" y="137"/>
                    </a:lnTo>
                    <a:lnTo>
                      <a:pt x="1126" y="138"/>
                    </a:lnTo>
                    <a:lnTo>
                      <a:pt x="1127" y="138"/>
                    </a:lnTo>
                    <a:lnTo>
                      <a:pt x="1130" y="140"/>
                    </a:lnTo>
                    <a:lnTo>
                      <a:pt x="1132" y="140"/>
                    </a:lnTo>
                    <a:lnTo>
                      <a:pt x="1135" y="141"/>
                    </a:lnTo>
                    <a:lnTo>
                      <a:pt x="1136" y="141"/>
                    </a:lnTo>
                    <a:lnTo>
                      <a:pt x="1139" y="143"/>
                    </a:lnTo>
                    <a:lnTo>
                      <a:pt x="1141" y="143"/>
                    </a:lnTo>
                    <a:lnTo>
                      <a:pt x="1144" y="144"/>
                    </a:lnTo>
                    <a:lnTo>
                      <a:pt x="1147" y="144"/>
                    </a:lnTo>
                    <a:lnTo>
                      <a:pt x="1148" y="146"/>
                    </a:lnTo>
                    <a:lnTo>
                      <a:pt x="1151" y="146"/>
                    </a:lnTo>
                    <a:lnTo>
                      <a:pt x="1153" y="147"/>
                    </a:lnTo>
                    <a:lnTo>
                      <a:pt x="1156" y="147"/>
                    </a:lnTo>
                    <a:lnTo>
                      <a:pt x="1157" y="149"/>
                    </a:lnTo>
                    <a:lnTo>
                      <a:pt x="1160" y="149"/>
                    </a:lnTo>
                    <a:lnTo>
                      <a:pt x="1162" y="150"/>
                    </a:lnTo>
                    <a:lnTo>
                      <a:pt x="1165" y="150"/>
                    </a:lnTo>
                    <a:lnTo>
                      <a:pt x="1166" y="152"/>
                    </a:lnTo>
                    <a:lnTo>
                      <a:pt x="1169" y="153"/>
                    </a:lnTo>
                    <a:lnTo>
                      <a:pt x="1171" y="153"/>
                    </a:lnTo>
                    <a:lnTo>
                      <a:pt x="1174" y="155"/>
                    </a:lnTo>
                    <a:lnTo>
                      <a:pt x="1175" y="155"/>
                    </a:lnTo>
                    <a:lnTo>
                      <a:pt x="1178" y="156"/>
                    </a:lnTo>
                    <a:lnTo>
                      <a:pt x="1181" y="156"/>
                    </a:lnTo>
                    <a:lnTo>
                      <a:pt x="1183" y="158"/>
                    </a:lnTo>
                    <a:lnTo>
                      <a:pt x="1186" y="159"/>
                    </a:lnTo>
                    <a:lnTo>
                      <a:pt x="1187" y="159"/>
                    </a:lnTo>
                    <a:lnTo>
                      <a:pt x="1190" y="161"/>
                    </a:lnTo>
                    <a:lnTo>
                      <a:pt x="1192" y="161"/>
                    </a:lnTo>
                    <a:lnTo>
                      <a:pt x="1195" y="162"/>
                    </a:lnTo>
                    <a:lnTo>
                      <a:pt x="1196" y="164"/>
                    </a:lnTo>
                    <a:lnTo>
                      <a:pt x="1199" y="164"/>
                    </a:lnTo>
                    <a:lnTo>
                      <a:pt x="1201" y="166"/>
                    </a:lnTo>
                    <a:lnTo>
                      <a:pt x="1204" y="167"/>
                    </a:lnTo>
                    <a:lnTo>
                      <a:pt x="1205" y="167"/>
                    </a:lnTo>
                    <a:lnTo>
                      <a:pt x="1208" y="169"/>
                    </a:lnTo>
                    <a:lnTo>
                      <a:pt x="1210" y="170"/>
                    </a:lnTo>
                    <a:lnTo>
                      <a:pt x="1213" y="170"/>
                    </a:lnTo>
                    <a:lnTo>
                      <a:pt x="1216" y="172"/>
                    </a:lnTo>
                    <a:lnTo>
                      <a:pt x="1218" y="173"/>
                    </a:lnTo>
                    <a:lnTo>
                      <a:pt x="1221" y="173"/>
                    </a:lnTo>
                    <a:lnTo>
                      <a:pt x="1222" y="175"/>
                    </a:lnTo>
                    <a:lnTo>
                      <a:pt x="1225" y="176"/>
                    </a:lnTo>
                    <a:lnTo>
                      <a:pt x="1227" y="178"/>
                    </a:lnTo>
                    <a:lnTo>
                      <a:pt x="1230" y="178"/>
                    </a:lnTo>
                    <a:lnTo>
                      <a:pt x="1231" y="179"/>
                    </a:lnTo>
                    <a:lnTo>
                      <a:pt x="1234" y="181"/>
                    </a:lnTo>
                    <a:lnTo>
                      <a:pt x="1236" y="182"/>
                    </a:lnTo>
                    <a:lnTo>
                      <a:pt x="1239" y="182"/>
                    </a:lnTo>
                    <a:lnTo>
                      <a:pt x="1240" y="184"/>
                    </a:lnTo>
                    <a:lnTo>
                      <a:pt x="1243" y="185"/>
                    </a:lnTo>
                    <a:lnTo>
                      <a:pt x="1245" y="187"/>
                    </a:lnTo>
                    <a:lnTo>
                      <a:pt x="1248" y="188"/>
                    </a:lnTo>
                    <a:lnTo>
                      <a:pt x="1251" y="190"/>
                    </a:lnTo>
                    <a:lnTo>
                      <a:pt x="1252" y="190"/>
                    </a:lnTo>
                    <a:lnTo>
                      <a:pt x="1255" y="191"/>
                    </a:lnTo>
                    <a:lnTo>
                      <a:pt x="1257" y="193"/>
                    </a:lnTo>
                    <a:lnTo>
                      <a:pt x="1260" y="194"/>
                    </a:lnTo>
                    <a:lnTo>
                      <a:pt x="1261" y="196"/>
                    </a:lnTo>
                    <a:lnTo>
                      <a:pt x="1264" y="197"/>
                    </a:lnTo>
                    <a:lnTo>
                      <a:pt x="1266" y="199"/>
                    </a:lnTo>
                    <a:lnTo>
                      <a:pt x="1269" y="200"/>
                    </a:lnTo>
                    <a:lnTo>
                      <a:pt x="1270" y="202"/>
                    </a:lnTo>
                    <a:lnTo>
                      <a:pt x="1273" y="203"/>
                    </a:lnTo>
                    <a:lnTo>
                      <a:pt x="1275" y="205"/>
                    </a:lnTo>
                    <a:lnTo>
                      <a:pt x="1278" y="206"/>
                    </a:lnTo>
                    <a:lnTo>
                      <a:pt x="1279" y="208"/>
                    </a:lnTo>
                    <a:lnTo>
                      <a:pt x="1282" y="209"/>
                    </a:lnTo>
                    <a:lnTo>
                      <a:pt x="1285" y="211"/>
                    </a:lnTo>
                    <a:lnTo>
                      <a:pt x="1287" y="212"/>
                    </a:lnTo>
                    <a:lnTo>
                      <a:pt x="1290" y="214"/>
                    </a:lnTo>
                    <a:lnTo>
                      <a:pt x="1291" y="215"/>
                    </a:lnTo>
                    <a:lnTo>
                      <a:pt x="1294" y="218"/>
                    </a:lnTo>
                    <a:lnTo>
                      <a:pt x="1296" y="220"/>
                    </a:lnTo>
                    <a:lnTo>
                      <a:pt x="1299" y="221"/>
                    </a:lnTo>
                    <a:lnTo>
                      <a:pt x="1300" y="223"/>
                    </a:lnTo>
                    <a:lnTo>
                      <a:pt x="1303" y="226"/>
                    </a:lnTo>
                    <a:lnTo>
                      <a:pt x="1305" y="227"/>
                    </a:lnTo>
                    <a:lnTo>
                      <a:pt x="1308" y="229"/>
                    </a:lnTo>
                    <a:lnTo>
                      <a:pt x="1309" y="232"/>
                    </a:lnTo>
                    <a:lnTo>
                      <a:pt x="1312" y="233"/>
                    </a:lnTo>
                    <a:lnTo>
                      <a:pt x="1314" y="236"/>
                    </a:lnTo>
                    <a:lnTo>
                      <a:pt x="1317" y="238"/>
                    </a:lnTo>
                    <a:lnTo>
                      <a:pt x="1320" y="241"/>
                    </a:lnTo>
                    <a:lnTo>
                      <a:pt x="1321" y="242"/>
                    </a:lnTo>
                    <a:lnTo>
                      <a:pt x="1324" y="245"/>
                    </a:lnTo>
                    <a:lnTo>
                      <a:pt x="1326" y="247"/>
                    </a:lnTo>
                    <a:lnTo>
                      <a:pt x="1329" y="250"/>
                    </a:lnTo>
                    <a:lnTo>
                      <a:pt x="1330" y="253"/>
                    </a:lnTo>
                    <a:lnTo>
                      <a:pt x="1333" y="256"/>
                    </a:lnTo>
                    <a:lnTo>
                      <a:pt x="1335" y="259"/>
                    </a:lnTo>
                    <a:lnTo>
                      <a:pt x="1338" y="262"/>
                    </a:lnTo>
                    <a:lnTo>
                      <a:pt x="1339" y="266"/>
                    </a:lnTo>
                    <a:lnTo>
                      <a:pt x="1342" y="269"/>
                    </a:lnTo>
                    <a:lnTo>
                      <a:pt x="1344" y="274"/>
                    </a:lnTo>
                    <a:lnTo>
                      <a:pt x="1347" y="277"/>
                    </a:lnTo>
                    <a:lnTo>
                      <a:pt x="1348" y="281"/>
                    </a:lnTo>
                    <a:lnTo>
                      <a:pt x="1351" y="287"/>
                    </a:lnTo>
                    <a:lnTo>
                      <a:pt x="1354" y="292"/>
                    </a:lnTo>
                    <a:lnTo>
                      <a:pt x="1356" y="296"/>
                    </a:lnTo>
                    <a:lnTo>
                      <a:pt x="1359" y="303"/>
                    </a:lnTo>
                    <a:lnTo>
                      <a:pt x="1361" y="309"/>
                    </a:lnTo>
                    <a:lnTo>
                      <a:pt x="1364" y="315"/>
                    </a:lnTo>
                    <a:lnTo>
                      <a:pt x="1365" y="322"/>
                    </a:lnTo>
                    <a:lnTo>
                      <a:pt x="1368" y="330"/>
                    </a:lnTo>
                    <a:lnTo>
                      <a:pt x="1370" y="337"/>
                    </a:lnTo>
                    <a:lnTo>
                      <a:pt x="1373" y="345"/>
                    </a:lnTo>
                    <a:lnTo>
                      <a:pt x="1374" y="354"/>
                    </a:lnTo>
                    <a:lnTo>
                      <a:pt x="1377" y="363"/>
                    </a:lnTo>
                    <a:lnTo>
                      <a:pt x="1379" y="372"/>
                    </a:lnTo>
                    <a:lnTo>
                      <a:pt x="1382" y="382"/>
                    </a:lnTo>
                    <a:lnTo>
                      <a:pt x="1383" y="393"/>
                    </a:lnTo>
                    <a:lnTo>
                      <a:pt x="1386" y="403"/>
                    </a:lnTo>
                    <a:lnTo>
                      <a:pt x="1389" y="415"/>
                    </a:lnTo>
                    <a:lnTo>
                      <a:pt x="1391" y="427"/>
                    </a:lnTo>
                    <a:lnTo>
                      <a:pt x="1394" y="440"/>
                    </a:lnTo>
                    <a:lnTo>
                      <a:pt x="1395" y="453"/>
                    </a:lnTo>
                    <a:lnTo>
                      <a:pt x="1398" y="467"/>
                    </a:lnTo>
                    <a:lnTo>
                      <a:pt x="1400" y="480"/>
                    </a:lnTo>
                    <a:lnTo>
                      <a:pt x="1403" y="495"/>
                    </a:lnTo>
                    <a:lnTo>
                      <a:pt x="1404" y="510"/>
                    </a:lnTo>
                    <a:lnTo>
                      <a:pt x="1407" y="525"/>
                    </a:lnTo>
                    <a:lnTo>
                      <a:pt x="1409" y="542"/>
                    </a:lnTo>
                    <a:lnTo>
                      <a:pt x="1412" y="558"/>
                    </a:lnTo>
                    <a:lnTo>
                      <a:pt x="1413" y="575"/>
                    </a:lnTo>
                    <a:lnTo>
                      <a:pt x="1416" y="592"/>
                    </a:lnTo>
                    <a:lnTo>
                      <a:pt x="1418" y="608"/>
                    </a:lnTo>
                    <a:lnTo>
                      <a:pt x="1421" y="626"/>
                    </a:lnTo>
                    <a:lnTo>
                      <a:pt x="1424" y="644"/>
                    </a:lnTo>
                    <a:lnTo>
                      <a:pt x="1425" y="664"/>
                    </a:lnTo>
                    <a:lnTo>
                      <a:pt x="1428" y="682"/>
                    </a:lnTo>
                    <a:lnTo>
                      <a:pt x="1430" y="702"/>
                    </a:lnTo>
                    <a:lnTo>
                      <a:pt x="1433" y="720"/>
                    </a:lnTo>
                    <a:lnTo>
                      <a:pt x="1434" y="739"/>
                    </a:lnTo>
                    <a:lnTo>
                      <a:pt x="1437" y="759"/>
                    </a:lnTo>
                    <a:lnTo>
                      <a:pt x="1439" y="780"/>
                    </a:lnTo>
                    <a:lnTo>
                      <a:pt x="1442" y="799"/>
                    </a:lnTo>
                    <a:lnTo>
                      <a:pt x="1443" y="820"/>
                    </a:lnTo>
                    <a:lnTo>
                      <a:pt x="1446" y="840"/>
                    </a:lnTo>
                    <a:lnTo>
                      <a:pt x="1448" y="861"/>
                    </a:lnTo>
                    <a:lnTo>
                      <a:pt x="1451" y="882"/>
                    </a:lnTo>
                    <a:lnTo>
                      <a:pt x="1452" y="903"/>
                    </a:lnTo>
                    <a:lnTo>
                      <a:pt x="1455" y="924"/>
                    </a:lnTo>
                    <a:lnTo>
                      <a:pt x="1458" y="945"/>
                    </a:lnTo>
                    <a:lnTo>
                      <a:pt x="1460" y="968"/>
                    </a:lnTo>
                    <a:lnTo>
                      <a:pt x="1463" y="989"/>
                    </a:lnTo>
                    <a:lnTo>
                      <a:pt x="1464" y="1010"/>
                    </a:lnTo>
                    <a:lnTo>
                      <a:pt x="1467" y="1031"/>
                    </a:lnTo>
                    <a:lnTo>
                      <a:pt x="1469" y="1054"/>
                    </a:lnTo>
                    <a:lnTo>
                      <a:pt x="1472" y="1075"/>
                    </a:lnTo>
                    <a:lnTo>
                      <a:pt x="1473" y="1096"/>
                    </a:lnTo>
                    <a:lnTo>
                      <a:pt x="1476" y="1117"/>
                    </a:lnTo>
                    <a:lnTo>
                      <a:pt x="1478" y="1138"/>
                    </a:lnTo>
                    <a:lnTo>
                      <a:pt x="1481" y="1159"/>
                    </a:lnTo>
                    <a:lnTo>
                      <a:pt x="1482" y="1180"/>
                    </a:lnTo>
                    <a:lnTo>
                      <a:pt x="1485" y="1201"/>
                    </a:lnTo>
                    <a:lnTo>
                      <a:pt x="1487" y="1221"/>
                    </a:lnTo>
                    <a:lnTo>
                      <a:pt x="1490" y="1242"/>
                    </a:lnTo>
                    <a:lnTo>
                      <a:pt x="1493" y="1262"/>
                    </a:lnTo>
                    <a:lnTo>
                      <a:pt x="1494" y="1281"/>
                    </a:lnTo>
                    <a:lnTo>
                      <a:pt x="1497" y="1301"/>
                    </a:lnTo>
                    <a:lnTo>
                      <a:pt x="1499" y="1319"/>
                    </a:lnTo>
                    <a:lnTo>
                      <a:pt x="1502" y="1338"/>
                    </a:lnTo>
                    <a:lnTo>
                      <a:pt x="1504" y="1356"/>
                    </a:lnTo>
                    <a:lnTo>
                      <a:pt x="1507" y="1375"/>
                    </a:lnTo>
                    <a:lnTo>
                      <a:pt x="1508" y="1391"/>
                    </a:lnTo>
                    <a:lnTo>
                      <a:pt x="1511" y="1408"/>
                    </a:lnTo>
                    <a:lnTo>
                      <a:pt x="1513" y="1424"/>
                    </a:lnTo>
                    <a:lnTo>
                      <a:pt x="1516" y="1441"/>
                    </a:lnTo>
                    <a:lnTo>
                      <a:pt x="1517" y="1456"/>
                    </a:lnTo>
                    <a:lnTo>
                      <a:pt x="1520" y="1469"/>
                    </a:lnTo>
                    <a:lnTo>
                      <a:pt x="1522" y="1484"/>
                    </a:lnTo>
                    <a:lnTo>
                      <a:pt x="1525" y="1498"/>
                    </a:lnTo>
                    <a:lnTo>
                      <a:pt x="1528" y="1510"/>
                    </a:lnTo>
                    <a:lnTo>
                      <a:pt x="1529" y="1522"/>
                    </a:lnTo>
                    <a:lnTo>
                      <a:pt x="1532" y="1534"/>
                    </a:lnTo>
                    <a:lnTo>
                      <a:pt x="1534" y="1545"/>
                    </a:lnTo>
                    <a:lnTo>
                      <a:pt x="1537" y="1555"/>
                    </a:lnTo>
                    <a:lnTo>
                      <a:pt x="1538" y="1566"/>
                    </a:lnTo>
                    <a:lnTo>
                      <a:pt x="1541" y="1575"/>
                    </a:lnTo>
                    <a:lnTo>
                      <a:pt x="1543" y="1582"/>
                    </a:lnTo>
                    <a:lnTo>
                      <a:pt x="1546" y="1591"/>
                    </a:lnTo>
                    <a:lnTo>
                      <a:pt x="1547" y="1599"/>
                    </a:lnTo>
                    <a:lnTo>
                      <a:pt x="1550" y="1606"/>
                    </a:lnTo>
                    <a:lnTo>
                      <a:pt x="1552" y="1614"/>
                    </a:lnTo>
                    <a:lnTo>
                      <a:pt x="1555" y="1620"/>
                    </a:lnTo>
                    <a:lnTo>
                      <a:pt x="1556" y="1626"/>
                    </a:lnTo>
                    <a:lnTo>
                      <a:pt x="1559" y="1632"/>
                    </a:lnTo>
                    <a:lnTo>
                      <a:pt x="1562" y="1637"/>
                    </a:lnTo>
                    <a:lnTo>
                      <a:pt x="1564" y="1641"/>
                    </a:lnTo>
                    <a:lnTo>
                      <a:pt x="1567" y="1647"/>
                    </a:lnTo>
                    <a:lnTo>
                      <a:pt x="1568" y="1650"/>
                    </a:lnTo>
                    <a:lnTo>
                      <a:pt x="1571" y="1655"/>
                    </a:lnTo>
                    <a:lnTo>
                      <a:pt x="1573" y="1659"/>
                    </a:lnTo>
                    <a:lnTo>
                      <a:pt x="1576" y="1662"/>
                    </a:lnTo>
                    <a:lnTo>
                      <a:pt x="1577" y="1665"/>
                    </a:lnTo>
                    <a:lnTo>
                      <a:pt x="1580" y="1668"/>
                    </a:lnTo>
                    <a:lnTo>
                      <a:pt x="1582" y="1671"/>
                    </a:lnTo>
                    <a:lnTo>
                      <a:pt x="1585" y="1674"/>
                    </a:lnTo>
                    <a:lnTo>
                      <a:pt x="1586" y="1677"/>
                    </a:lnTo>
                    <a:lnTo>
                      <a:pt x="1589" y="1680"/>
                    </a:lnTo>
                    <a:lnTo>
                      <a:pt x="1591" y="1683"/>
                    </a:lnTo>
                    <a:lnTo>
                      <a:pt x="1594" y="1685"/>
                    </a:lnTo>
                    <a:lnTo>
                      <a:pt x="1597" y="1688"/>
                    </a:lnTo>
                    <a:lnTo>
                      <a:pt x="1598" y="1689"/>
                    </a:lnTo>
                    <a:lnTo>
                      <a:pt x="1601" y="1692"/>
                    </a:lnTo>
                    <a:lnTo>
                      <a:pt x="1603" y="1694"/>
                    </a:lnTo>
                    <a:lnTo>
                      <a:pt x="1606" y="1697"/>
                    </a:lnTo>
                    <a:lnTo>
                      <a:pt x="1607" y="1698"/>
                    </a:lnTo>
                    <a:lnTo>
                      <a:pt x="1610" y="1700"/>
                    </a:lnTo>
                    <a:lnTo>
                      <a:pt x="1612" y="1703"/>
                    </a:lnTo>
                    <a:lnTo>
                      <a:pt x="1615" y="1704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64594" name="Freeform 47">
                <a:extLst>
                  <a:ext uri="{FF2B5EF4-FFF2-40B4-BE49-F238E27FC236}">
                    <a16:creationId xmlns:a16="http://schemas.microsoft.com/office/drawing/2014/main" id="{DAF93F7E-6295-4041-8F63-F5343F1AD5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3" y="2939"/>
                <a:ext cx="1617" cy="226"/>
              </a:xfrm>
              <a:custGeom>
                <a:avLst/>
                <a:gdLst>
                  <a:gd name="T0" fmla="*/ 22 w 1617"/>
                  <a:gd name="T1" fmla="*/ 17 h 226"/>
                  <a:gd name="T2" fmla="*/ 48 w 1617"/>
                  <a:gd name="T3" fmla="*/ 32 h 226"/>
                  <a:gd name="T4" fmla="*/ 74 w 1617"/>
                  <a:gd name="T5" fmla="*/ 44 h 226"/>
                  <a:gd name="T6" fmla="*/ 99 w 1617"/>
                  <a:gd name="T7" fmla="*/ 56 h 226"/>
                  <a:gd name="T8" fmla="*/ 125 w 1617"/>
                  <a:gd name="T9" fmla="*/ 65 h 226"/>
                  <a:gd name="T10" fmla="*/ 149 w 1617"/>
                  <a:gd name="T11" fmla="*/ 73 h 226"/>
                  <a:gd name="T12" fmla="*/ 175 w 1617"/>
                  <a:gd name="T13" fmla="*/ 80 h 226"/>
                  <a:gd name="T14" fmla="*/ 200 w 1617"/>
                  <a:gd name="T15" fmla="*/ 88 h 226"/>
                  <a:gd name="T16" fmla="*/ 226 w 1617"/>
                  <a:gd name="T17" fmla="*/ 95 h 226"/>
                  <a:gd name="T18" fmla="*/ 251 w 1617"/>
                  <a:gd name="T19" fmla="*/ 101 h 226"/>
                  <a:gd name="T20" fmla="*/ 277 w 1617"/>
                  <a:gd name="T21" fmla="*/ 107 h 226"/>
                  <a:gd name="T22" fmla="*/ 302 w 1617"/>
                  <a:gd name="T23" fmla="*/ 112 h 226"/>
                  <a:gd name="T24" fmla="*/ 328 w 1617"/>
                  <a:gd name="T25" fmla="*/ 116 h 226"/>
                  <a:gd name="T26" fmla="*/ 354 w 1617"/>
                  <a:gd name="T27" fmla="*/ 121 h 226"/>
                  <a:gd name="T28" fmla="*/ 379 w 1617"/>
                  <a:gd name="T29" fmla="*/ 125 h 226"/>
                  <a:gd name="T30" fmla="*/ 405 w 1617"/>
                  <a:gd name="T31" fmla="*/ 130 h 226"/>
                  <a:gd name="T32" fmla="*/ 430 w 1617"/>
                  <a:gd name="T33" fmla="*/ 133 h 226"/>
                  <a:gd name="T34" fmla="*/ 456 w 1617"/>
                  <a:gd name="T35" fmla="*/ 137 h 226"/>
                  <a:gd name="T36" fmla="*/ 482 w 1617"/>
                  <a:gd name="T37" fmla="*/ 140 h 226"/>
                  <a:gd name="T38" fmla="*/ 507 w 1617"/>
                  <a:gd name="T39" fmla="*/ 145 h 226"/>
                  <a:gd name="T40" fmla="*/ 531 w 1617"/>
                  <a:gd name="T41" fmla="*/ 148 h 226"/>
                  <a:gd name="T42" fmla="*/ 557 w 1617"/>
                  <a:gd name="T43" fmla="*/ 151 h 226"/>
                  <a:gd name="T44" fmla="*/ 582 w 1617"/>
                  <a:gd name="T45" fmla="*/ 154 h 226"/>
                  <a:gd name="T46" fmla="*/ 608 w 1617"/>
                  <a:gd name="T47" fmla="*/ 157 h 226"/>
                  <a:gd name="T48" fmla="*/ 634 w 1617"/>
                  <a:gd name="T49" fmla="*/ 160 h 226"/>
                  <a:gd name="T50" fmla="*/ 659 w 1617"/>
                  <a:gd name="T51" fmla="*/ 163 h 226"/>
                  <a:gd name="T52" fmla="*/ 685 w 1617"/>
                  <a:gd name="T53" fmla="*/ 164 h 226"/>
                  <a:gd name="T54" fmla="*/ 710 w 1617"/>
                  <a:gd name="T55" fmla="*/ 167 h 226"/>
                  <a:gd name="T56" fmla="*/ 734 w 1617"/>
                  <a:gd name="T57" fmla="*/ 170 h 226"/>
                  <a:gd name="T58" fmla="*/ 760 w 1617"/>
                  <a:gd name="T59" fmla="*/ 172 h 226"/>
                  <a:gd name="T60" fmla="*/ 786 w 1617"/>
                  <a:gd name="T61" fmla="*/ 175 h 226"/>
                  <a:gd name="T62" fmla="*/ 811 w 1617"/>
                  <a:gd name="T63" fmla="*/ 176 h 226"/>
                  <a:gd name="T64" fmla="*/ 837 w 1617"/>
                  <a:gd name="T65" fmla="*/ 178 h 226"/>
                  <a:gd name="T66" fmla="*/ 862 w 1617"/>
                  <a:gd name="T67" fmla="*/ 181 h 226"/>
                  <a:gd name="T68" fmla="*/ 888 w 1617"/>
                  <a:gd name="T69" fmla="*/ 182 h 226"/>
                  <a:gd name="T70" fmla="*/ 912 w 1617"/>
                  <a:gd name="T71" fmla="*/ 185 h 226"/>
                  <a:gd name="T72" fmla="*/ 938 w 1617"/>
                  <a:gd name="T73" fmla="*/ 187 h 226"/>
                  <a:gd name="T74" fmla="*/ 963 w 1617"/>
                  <a:gd name="T75" fmla="*/ 190 h 226"/>
                  <a:gd name="T76" fmla="*/ 989 w 1617"/>
                  <a:gd name="T77" fmla="*/ 192 h 226"/>
                  <a:gd name="T78" fmla="*/ 1014 w 1617"/>
                  <a:gd name="T79" fmla="*/ 193 h 226"/>
                  <a:gd name="T80" fmla="*/ 1040 w 1617"/>
                  <a:gd name="T81" fmla="*/ 195 h 226"/>
                  <a:gd name="T82" fmla="*/ 1066 w 1617"/>
                  <a:gd name="T83" fmla="*/ 196 h 226"/>
                  <a:gd name="T84" fmla="*/ 1091 w 1617"/>
                  <a:gd name="T85" fmla="*/ 198 h 226"/>
                  <a:gd name="T86" fmla="*/ 1115 w 1617"/>
                  <a:gd name="T87" fmla="*/ 199 h 226"/>
                  <a:gd name="T88" fmla="*/ 1141 w 1617"/>
                  <a:gd name="T89" fmla="*/ 201 h 226"/>
                  <a:gd name="T90" fmla="*/ 1167 w 1617"/>
                  <a:gd name="T91" fmla="*/ 202 h 226"/>
                  <a:gd name="T92" fmla="*/ 1192 w 1617"/>
                  <a:gd name="T93" fmla="*/ 204 h 226"/>
                  <a:gd name="T94" fmla="*/ 1218 w 1617"/>
                  <a:gd name="T95" fmla="*/ 205 h 226"/>
                  <a:gd name="T96" fmla="*/ 1243 w 1617"/>
                  <a:gd name="T97" fmla="*/ 207 h 226"/>
                  <a:gd name="T98" fmla="*/ 1269 w 1617"/>
                  <a:gd name="T99" fmla="*/ 208 h 226"/>
                  <a:gd name="T100" fmla="*/ 1293 w 1617"/>
                  <a:gd name="T101" fmla="*/ 210 h 226"/>
                  <a:gd name="T102" fmla="*/ 1319 w 1617"/>
                  <a:gd name="T103" fmla="*/ 211 h 226"/>
                  <a:gd name="T104" fmla="*/ 1344 w 1617"/>
                  <a:gd name="T105" fmla="*/ 213 h 226"/>
                  <a:gd name="T106" fmla="*/ 1370 w 1617"/>
                  <a:gd name="T107" fmla="*/ 214 h 226"/>
                  <a:gd name="T108" fmla="*/ 1395 w 1617"/>
                  <a:gd name="T109" fmla="*/ 216 h 226"/>
                  <a:gd name="T110" fmla="*/ 1421 w 1617"/>
                  <a:gd name="T111" fmla="*/ 217 h 226"/>
                  <a:gd name="T112" fmla="*/ 1446 w 1617"/>
                  <a:gd name="T113" fmla="*/ 217 h 226"/>
                  <a:gd name="T114" fmla="*/ 1472 w 1617"/>
                  <a:gd name="T115" fmla="*/ 219 h 226"/>
                  <a:gd name="T116" fmla="*/ 1498 w 1617"/>
                  <a:gd name="T117" fmla="*/ 220 h 226"/>
                  <a:gd name="T118" fmla="*/ 1523 w 1617"/>
                  <a:gd name="T119" fmla="*/ 222 h 226"/>
                  <a:gd name="T120" fmla="*/ 1549 w 1617"/>
                  <a:gd name="T121" fmla="*/ 223 h 226"/>
                  <a:gd name="T122" fmla="*/ 1574 w 1617"/>
                  <a:gd name="T123" fmla="*/ 225 h 226"/>
                  <a:gd name="T124" fmla="*/ 1600 w 1617"/>
                  <a:gd name="T125" fmla="*/ 226 h 22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17"/>
                  <a:gd name="T190" fmla="*/ 0 h 226"/>
                  <a:gd name="T191" fmla="*/ 1617 w 1617"/>
                  <a:gd name="T192" fmla="*/ 226 h 22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17" h="226">
                    <a:moveTo>
                      <a:pt x="0" y="0"/>
                    </a:moveTo>
                    <a:lnTo>
                      <a:pt x="1" y="2"/>
                    </a:lnTo>
                    <a:lnTo>
                      <a:pt x="4" y="3"/>
                    </a:lnTo>
                    <a:lnTo>
                      <a:pt x="6" y="6"/>
                    </a:lnTo>
                    <a:lnTo>
                      <a:pt x="9" y="8"/>
                    </a:lnTo>
                    <a:lnTo>
                      <a:pt x="10" y="9"/>
                    </a:lnTo>
                    <a:lnTo>
                      <a:pt x="13" y="11"/>
                    </a:lnTo>
                    <a:lnTo>
                      <a:pt x="16" y="12"/>
                    </a:lnTo>
                    <a:lnTo>
                      <a:pt x="18" y="14"/>
                    </a:lnTo>
                    <a:lnTo>
                      <a:pt x="21" y="15"/>
                    </a:lnTo>
                    <a:lnTo>
                      <a:pt x="22" y="17"/>
                    </a:lnTo>
                    <a:lnTo>
                      <a:pt x="25" y="18"/>
                    </a:lnTo>
                    <a:lnTo>
                      <a:pt x="27" y="20"/>
                    </a:lnTo>
                    <a:lnTo>
                      <a:pt x="30" y="21"/>
                    </a:lnTo>
                    <a:lnTo>
                      <a:pt x="32" y="23"/>
                    </a:lnTo>
                    <a:lnTo>
                      <a:pt x="35" y="24"/>
                    </a:lnTo>
                    <a:lnTo>
                      <a:pt x="36" y="26"/>
                    </a:lnTo>
                    <a:lnTo>
                      <a:pt x="39" y="27"/>
                    </a:lnTo>
                    <a:lnTo>
                      <a:pt x="41" y="29"/>
                    </a:lnTo>
                    <a:lnTo>
                      <a:pt x="44" y="30"/>
                    </a:lnTo>
                    <a:lnTo>
                      <a:pt x="45" y="30"/>
                    </a:lnTo>
                    <a:lnTo>
                      <a:pt x="48" y="32"/>
                    </a:lnTo>
                    <a:lnTo>
                      <a:pt x="51" y="33"/>
                    </a:lnTo>
                    <a:lnTo>
                      <a:pt x="53" y="35"/>
                    </a:lnTo>
                    <a:lnTo>
                      <a:pt x="56" y="36"/>
                    </a:lnTo>
                    <a:lnTo>
                      <a:pt x="57" y="36"/>
                    </a:lnTo>
                    <a:lnTo>
                      <a:pt x="60" y="38"/>
                    </a:lnTo>
                    <a:lnTo>
                      <a:pt x="62" y="39"/>
                    </a:lnTo>
                    <a:lnTo>
                      <a:pt x="65" y="41"/>
                    </a:lnTo>
                    <a:lnTo>
                      <a:pt x="66" y="41"/>
                    </a:lnTo>
                    <a:lnTo>
                      <a:pt x="69" y="42"/>
                    </a:lnTo>
                    <a:lnTo>
                      <a:pt x="71" y="44"/>
                    </a:lnTo>
                    <a:lnTo>
                      <a:pt x="74" y="44"/>
                    </a:lnTo>
                    <a:lnTo>
                      <a:pt x="75" y="45"/>
                    </a:lnTo>
                    <a:lnTo>
                      <a:pt x="78" y="47"/>
                    </a:lnTo>
                    <a:lnTo>
                      <a:pt x="80" y="48"/>
                    </a:lnTo>
                    <a:lnTo>
                      <a:pt x="83" y="48"/>
                    </a:lnTo>
                    <a:lnTo>
                      <a:pt x="86" y="50"/>
                    </a:lnTo>
                    <a:lnTo>
                      <a:pt x="87" y="50"/>
                    </a:lnTo>
                    <a:lnTo>
                      <a:pt x="90" y="51"/>
                    </a:lnTo>
                    <a:lnTo>
                      <a:pt x="92" y="53"/>
                    </a:lnTo>
                    <a:lnTo>
                      <a:pt x="95" y="53"/>
                    </a:lnTo>
                    <a:lnTo>
                      <a:pt x="96" y="55"/>
                    </a:lnTo>
                    <a:lnTo>
                      <a:pt x="99" y="56"/>
                    </a:lnTo>
                    <a:lnTo>
                      <a:pt x="101" y="56"/>
                    </a:lnTo>
                    <a:lnTo>
                      <a:pt x="104" y="58"/>
                    </a:lnTo>
                    <a:lnTo>
                      <a:pt x="105" y="58"/>
                    </a:lnTo>
                    <a:lnTo>
                      <a:pt x="108" y="59"/>
                    </a:lnTo>
                    <a:lnTo>
                      <a:pt x="110" y="59"/>
                    </a:lnTo>
                    <a:lnTo>
                      <a:pt x="113" y="61"/>
                    </a:lnTo>
                    <a:lnTo>
                      <a:pt x="114" y="62"/>
                    </a:lnTo>
                    <a:lnTo>
                      <a:pt x="117" y="62"/>
                    </a:lnTo>
                    <a:lnTo>
                      <a:pt x="120" y="64"/>
                    </a:lnTo>
                    <a:lnTo>
                      <a:pt x="122" y="64"/>
                    </a:lnTo>
                    <a:lnTo>
                      <a:pt x="125" y="65"/>
                    </a:lnTo>
                    <a:lnTo>
                      <a:pt x="126" y="65"/>
                    </a:lnTo>
                    <a:lnTo>
                      <a:pt x="129" y="67"/>
                    </a:lnTo>
                    <a:lnTo>
                      <a:pt x="131" y="67"/>
                    </a:lnTo>
                    <a:lnTo>
                      <a:pt x="134" y="68"/>
                    </a:lnTo>
                    <a:lnTo>
                      <a:pt x="135" y="68"/>
                    </a:lnTo>
                    <a:lnTo>
                      <a:pt x="138" y="70"/>
                    </a:lnTo>
                    <a:lnTo>
                      <a:pt x="140" y="70"/>
                    </a:lnTo>
                    <a:lnTo>
                      <a:pt x="143" y="71"/>
                    </a:lnTo>
                    <a:lnTo>
                      <a:pt x="144" y="71"/>
                    </a:lnTo>
                    <a:lnTo>
                      <a:pt x="147" y="73"/>
                    </a:lnTo>
                    <a:lnTo>
                      <a:pt x="149" y="73"/>
                    </a:lnTo>
                    <a:lnTo>
                      <a:pt x="152" y="74"/>
                    </a:lnTo>
                    <a:lnTo>
                      <a:pt x="155" y="74"/>
                    </a:lnTo>
                    <a:lnTo>
                      <a:pt x="156" y="76"/>
                    </a:lnTo>
                    <a:lnTo>
                      <a:pt x="159" y="76"/>
                    </a:lnTo>
                    <a:lnTo>
                      <a:pt x="161" y="77"/>
                    </a:lnTo>
                    <a:lnTo>
                      <a:pt x="164" y="77"/>
                    </a:lnTo>
                    <a:lnTo>
                      <a:pt x="165" y="79"/>
                    </a:lnTo>
                    <a:lnTo>
                      <a:pt x="168" y="79"/>
                    </a:lnTo>
                    <a:lnTo>
                      <a:pt x="170" y="80"/>
                    </a:lnTo>
                    <a:lnTo>
                      <a:pt x="173" y="80"/>
                    </a:lnTo>
                    <a:lnTo>
                      <a:pt x="175" y="80"/>
                    </a:lnTo>
                    <a:lnTo>
                      <a:pt x="178" y="82"/>
                    </a:lnTo>
                    <a:lnTo>
                      <a:pt x="179" y="82"/>
                    </a:lnTo>
                    <a:lnTo>
                      <a:pt x="182" y="83"/>
                    </a:lnTo>
                    <a:lnTo>
                      <a:pt x="184" y="83"/>
                    </a:lnTo>
                    <a:lnTo>
                      <a:pt x="187" y="85"/>
                    </a:lnTo>
                    <a:lnTo>
                      <a:pt x="190" y="85"/>
                    </a:lnTo>
                    <a:lnTo>
                      <a:pt x="191" y="86"/>
                    </a:lnTo>
                    <a:lnTo>
                      <a:pt x="194" y="86"/>
                    </a:lnTo>
                    <a:lnTo>
                      <a:pt x="196" y="86"/>
                    </a:lnTo>
                    <a:lnTo>
                      <a:pt x="199" y="88"/>
                    </a:lnTo>
                    <a:lnTo>
                      <a:pt x="200" y="88"/>
                    </a:lnTo>
                    <a:lnTo>
                      <a:pt x="203" y="89"/>
                    </a:lnTo>
                    <a:lnTo>
                      <a:pt x="205" y="89"/>
                    </a:lnTo>
                    <a:lnTo>
                      <a:pt x="208" y="89"/>
                    </a:lnTo>
                    <a:lnTo>
                      <a:pt x="209" y="91"/>
                    </a:lnTo>
                    <a:lnTo>
                      <a:pt x="212" y="91"/>
                    </a:lnTo>
                    <a:lnTo>
                      <a:pt x="214" y="92"/>
                    </a:lnTo>
                    <a:lnTo>
                      <a:pt x="217" y="92"/>
                    </a:lnTo>
                    <a:lnTo>
                      <a:pt x="218" y="92"/>
                    </a:lnTo>
                    <a:lnTo>
                      <a:pt x="221" y="94"/>
                    </a:lnTo>
                    <a:lnTo>
                      <a:pt x="224" y="94"/>
                    </a:lnTo>
                    <a:lnTo>
                      <a:pt x="226" y="95"/>
                    </a:lnTo>
                    <a:lnTo>
                      <a:pt x="229" y="95"/>
                    </a:lnTo>
                    <a:lnTo>
                      <a:pt x="230" y="95"/>
                    </a:lnTo>
                    <a:lnTo>
                      <a:pt x="233" y="97"/>
                    </a:lnTo>
                    <a:lnTo>
                      <a:pt x="235" y="97"/>
                    </a:lnTo>
                    <a:lnTo>
                      <a:pt x="238" y="98"/>
                    </a:lnTo>
                    <a:lnTo>
                      <a:pt x="239" y="98"/>
                    </a:lnTo>
                    <a:lnTo>
                      <a:pt x="242" y="98"/>
                    </a:lnTo>
                    <a:lnTo>
                      <a:pt x="244" y="100"/>
                    </a:lnTo>
                    <a:lnTo>
                      <a:pt x="247" y="100"/>
                    </a:lnTo>
                    <a:lnTo>
                      <a:pt x="250" y="100"/>
                    </a:lnTo>
                    <a:lnTo>
                      <a:pt x="251" y="101"/>
                    </a:lnTo>
                    <a:lnTo>
                      <a:pt x="254" y="101"/>
                    </a:lnTo>
                    <a:lnTo>
                      <a:pt x="256" y="101"/>
                    </a:lnTo>
                    <a:lnTo>
                      <a:pt x="259" y="103"/>
                    </a:lnTo>
                    <a:lnTo>
                      <a:pt x="260" y="103"/>
                    </a:lnTo>
                    <a:lnTo>
                      <a:pt x="263" y="104"/>
                    </a:lnTo>
                    <a:lnTo>
                      <a:pt x="265" y="104"/>
                    </a:lnTo>
                    <a:lnTo>
                      <a:pt x="268" y="104"/>
                    </a:lnTo>
                    <a:lnTo>
                      <a:pt x="269" y="106"/>
                    </a:lnTo>
                    <a:lnTo>
                      <a:pt x="272" y="106"/>
                    </a:lnTo>
                    <a:lnTo>
                      <a:pt x="275" y="106"/>
                    </a:lnTo>
                    <a:lnTo>
                      <a:pt x="277" y="107"/>
                    </a:lnTo>
                    <a:lnTo>
                      <a:pt x="280" y="107"/>
                    </a:lnTo>
                    <a:lnTo>
                      <a:pt x="281" y="107"/>
                    </a:lnTo>
                    <a:lnTo>
                      <a:pt x="284" y="107"/>
                    </a:lnTo>
                    <a:lnTo>
                      <a:pt x="286" y="109"/>
                    </a:lnTo>
                    <a:lnTo>
                      <a:pt x="289" y="109"/>
                    </a:lnTo>
                    <a:lnTo>
                      <a:pt x="290" y="109"/>
                    </a:lnTo>
                    <a:lnTo>
                      <a:pt x="293" y="110"/>
                    </a:lnTo>
                    <a:lnTo>
                      <a:pt x="296" y="110"/>
                    </a:lnTo>
                    <a:lnTo>
                      <a:pt x="298" y="110"/>
                    </a:lnTo>
                    <a:lnTo>
                      <a:pt x="301" y="112"/>
                    </a:lnTo>
                    <a:lnTo>
                      <a:pt x="302" y="112"/>
                    </a:lnTo>
                    <a:lnTo>
                      <a:pt x="305" y="112"/>
                    </a:lnTo>
                    <a:lnTo>
                      <a:pt x="307" y="113"/>
                    </a:lnTo>
                    <a:lnTo>
                      <a:pt x="310" y="113"/>
                    </a:lnTo>
                    <a:lnTo>
                      <a:pt x="313" y="113"/>
                    </a:lnTo>
                    <a:lnTo>
                      <a:pt x="315" y="113"/>
                    </a:lnTo>
                    <a:lnTo>
                      <a:pt x="318" y="115"/>
                    </a:lnTo>
                    <a:lnTo>
                      <a:pt x="319" y="115"/>
                    </a:lnTo>
                    <a:lnTo>
                      <a:pt x="322" y="115"/>
                    </a:lnTo>
                    <a:lnTo>
                      <a:pt x="324" y="116"/>
                    </a:lnTo>
                    <a:lnTo>
                      <a:pt x="327" y="116"/>
                    </a:lnTo>
                    <a:lnTo>
                      <a:pt x="328" y="116"/>
                    </a:lnTo>
                    <a:lnTo>
                      <a:pt x="331" y="116"/>
                    </a:lnTo>
                    <a:lnTo>
                      <a:pt x="333" y="118"/>
                    </a:lnTo>
                    <a:lnTo>
                      <a:pt x="336" y="118"/>
                    </a:lnTo>
                    <a:lnTo>
                      <a:pt x="339" y="118"/>
                    </a:lnTo>
                    <a:lnTo>
                      <a:pt x="340" y="119"/>
                    </a:lnTo>
                    <a:lnTo>
                      <a:pt x="343" y="119"/>
                    </a:lnTo>
                    <a:lnTo>
                      <a:pt x="345" y="119"/>
                    </a:lnTo>
                    <a:lnTo>
                      <a:pt x="348" y="119"/>
                    </a:lnTo>
                    <a:lnTo>
                      <a:pt x="349" y="121"/>
                    </a:lnTo>
                    <a:lnTo>
                      <a:pt x="352" y="121"/>
                    </a:lnTo>
                    <a:lnTo>
                      <a:pt x="354" y="121"/>
                    </a:lnTo>
                    <a:lnTo>
                      <a:pt x="357" y="121"/>
                    </a:lnTo>
                    <a:lnTo>
                      <a:pt x="358" y="122"/>
                    </a:lnTo>
                    <a:lnTo>
                      <a:pt x="361" y="122"/>
                    </a:lnTo>
                    <a:lnTo>
                      <a:pt x="364" y="122"/>
                    </a:lnTo>
                    <a:lnTo>
                      <a:pt x="366" y="122"/>
                    </a:lnTo>
                    <a:lnTo>
                      <a:pt x="369" y="124"/>
                    </a:lnTo>
                    <a:lnTo>
                      <a:pt x="370" y="124"/>
                    </a:lnTo>
                    <a:lnTo>
                      <a:pt x="373" y="124"/>
                    </a:lnTo>
                    <a:lnTo>
                      <a:pt x="375" y="125"/>
                    </a:lnTo>
                    <a:lnTo>
                      <a:pt x="378" y="125"/>
                    </a:lnTo>
                    <a:lnTo>
                      <a:pt x="379" y="125"/>
                    </a:lnTo>
                    <a:lnTo>
                      <a:pt x="382" y="125"/>
                    </a:lnTo>
                    <a:lnTo>
                      <a:pt x="384" y="127"/>
                    </a:lnTo>
                    <a:lnTo>
                      <a:pt x="387" y="127"/>
                    </a:lnTo>
                    <a:lnTo>
                      <a:pt x="388" y="127"/>
                    </a:lnTo>
                    <a:lnTo>
                      <a:pt x="391" y="127"/>
                    </a:lnTo>
                    <a:lnTo>
                      <a:pt x="393" y="128"/>
                    </a:lnTo>
                    <a:lnTo>
                      <a:pt x="396" y="128"/>
                    </a:lnTo>
                    <a:lnTo>
                      <a:pt x="399" y="128"/>
                    </a:lnTo>
                    <a:lnTo>
                      <a:pt x="400" y="128"/>
                    </a:lnTo>
                    <a:lnTo>
                      <a:pt x="403" y="130"/>
                    </a:lnTo>
                    <a:lnTo>
                      <a:pt x="405" y="130"/>
                    </a:lnTo>
                    <a:lnTo>
                      <a:pt x="408" y="130"/>
                    </a:lnTo>
                    <a:lnTo>
                      <a:pt x="409" y="130"/>
                    </a:lnTo>
                    <a:lnTo>
                      <a:pt x="412" y="131"/>
                    </a:lnTo>
                    <a:lnTo>
                      <a:pt x="414" y="131"/>
                    </a:lnTo>
                    <a:lnTo>
                      <a:pt x="417" y="131"/>
                    </a:lnTo>
                    <a:lnTo>
                      <a:pt x="418" y="131"/>
                    </a:lnTo>
                    <a:lnTo>
                      <a:pt x="421" y="133"/>
                    </a:lnTo>
                    <a:lnTo>
                      <a:pt x="423" y="133"/>
                    </a:lnTo>
                    <a:lnTo>
                      <a:pt x="426" y="133"/>
                    </a:lnTo>
                    <a:lnTo>
                      <a:pt x="427" y="133"/>
                    </a:lnTo>
                    <a:lnTo>
                      <a:pt x="430" y="133"/>
                    </a:lnTo>
                    <a:lnTo>
                      <a:pt x="433" y="134"/>
                    </a:lnTo>
                    <a:lnTo>
                      <a:pt x="435" y="134"/>
                    </a:lnTo>
                    <a:lnTo>
                      <a:pt x="438" y="134"/>
                    </a:lnTo>
                    <a:lnTo>
                      <a:pt x="439" y="134"/>
                    </a:lnTo>
                    <a:lnTo>
                      <a:pt x="442" y="136"/>
                    </a:lnTo>
                    <a:lnTo>
                      <a:pt x="444" y="136"/>
                    </a:lnTo>
                    <a:lnTo>
                      <a:pt x="447" y="136"/>
                    </a:lnTo>
                    <a:lnTo>
                      <a:pt x="448" y="136"/>
                    </a:lnTo>
                    <a:lnTo>
                      <a:pt x="451" y="137"/>
                    </a:lnTo>
                    <a:lnTo>
                      <a:pt x="453" y="137"/>
                    </a:lnTo>
                    <a:lnTo>
                      <a:pt x="456" y="137"/>
                    </a:lnTo>
                    <a:lnTo>
                      <a:pt x="458" y="137"/>
                    </a:lnTo>
                    <a:lnTo>
                      <a:pt x="461" y="137"/>
                    </a:lnTo>
                    <a:lnTo>
                      <a:pt x="462" y="139"/>
                    </a:lnTo>
                    <a:lnTo>
                      <a:pt x="465" y="139"/>
                    </a:lnTo>
                    <a:lnTo>
                      <a:pt x="468" y="139"/>
                    </a:lnTo>
                    <a:lnTo>
                      <a:pt x="470" y="139"/>
                    </a:lnTo>
                    <a:lnTo>
                      <a:pt x="473" y="139"/>
                    </a:lnTo>
                    <a:lnTo>
                      <a:pt x="474" y="140"/>
                    </a:lnTo>
                    <a:lnTo>
                      <a:pt x="477" y="140"/>
                    </a:lnTo>
                    <a:lnTo>
                      <a:pt x="479" y="140"/>
                    </a:lnTo>
                    <a:lnTo>
                      <a:pt x="482" y="140"/>
                    </a:lnTo>
                    <a:lnTo>
                      <a:pt x="483" y="142"/>
                    </a:lnTo>
                    <a:lnTo>
                      <a:pt x="486" y="142"/>
                    </a:lnTo>
                    <a:lnTo>
                      <a:pt x="488" y="142"/>
                    </a:lnTo>
                    <a:lnTo>
                      <a:pt x="491" y="142"/>
                    </a:lnTo>
                    <a:lnTo>
                      <a:pt x="492" y="142"/>
                    </a:lnTo>
                    <a:lnTo>
                      <a:pt x="495" y="143"/>
                    </a:lnTo>
                    <a:lnTo>
                      <a:pt x="497" y="143"/>
                    </a:lnTo>
                    <a:lnTo>
                      <a:pt x="500" y="143"/>
                    </a:lnTo>
                    <a:lnTo>
                      <a:pt x="503" y="143"/>
                    </a:lnTo>
                    <a:lnTo>
                      <a:pt x="504" y="143"/>
                    </a:lnTo>
                    <a:lnTo>
                      <a:pt x="507" y="145"/>
                    </a:lnTo>
                    <a:lnTo>
                      <a:pt x="509" y="145"/>
                    </a:lnTo>
                    <a:lnTo>
                      <a:pt x="512" y="145"/>
                    </a:lnTo>
                    <a:lnTo>
                      <a:pt x="513" y="145"/>
                    </a:lnTo>
                    <a:lnTo>
                      <a:pt x="516" y="145"/>
                    </a:lnTo>
                    <a:lnTo>
                      <a:pt x="518" y="146"/>
                    </a:lnTo>
                    <a:lnTo>
                      <a:pt x="521" y="146"/>
                    </a:lnTo>
                    <a:lnTo>
                      <a:pt x="522" y="146"/>
                    </a:lnTo>
                    <a:lnTo>
                      <a:pt x="525" y="146"/>
                    </a:lnTo>
                    <a:lnTo>
                      <a:pt x="527" y="146"/>
                    </a:lnTo>
                    <a:lnTo>
                      <a:pt x="530" y="146"/>
                    </a:lnTo>
                    <a:lnTo>
                      <a:pt x="531" y="148"/>
                    </a:lnTo>
                    <a:lnTo>
                      <a:pt x="534" y="148"/>
                    </a:lnTo>
                    <a:lnTo>
                      <a:pt x="537" y="148"/>
                    </a:lnTo>
                    <a:lnTo>
                      <a:pt x="539" y="148"/>
                    </a:lnTo>
                    <a:lnTo>
                      <a:pt x="542" y="148"/>
                    </a:lnTo>
                    <a:lnTo>
                      <a:pt x="543" y="149"/>
                    </a:lnTo>
                    <a:lnTo>
                      <a:pt x="546" y="149"/>
                    </a:lnTo>
                    <a:lnTo>
                      <a:pt x="548" y="149"/>
                    </a:lnTo>
                    <a:lnTo>
                      <a:pt x="551" y="149"/>
                    </a:lnTo>
                    <a:lnTo>
                      <a:pt x="552" y="149"/>
                    </a:lnTo>
                    <a:lnTo>
                      <a:pt x="555" y="149"/>
                    </a:lnTo>
                    <a:lnTo>
                      <a:pt x="557" y="151"/>
                    </a:lnTo>
                    <a:lnTo>
                      <a:pt x="560" y="151"/>
                    </a:lnTo>
                    <a:lnTo>
                      <a:pt x="561" y="151"/>
                    </a:lnTo>
                    <a:lnTo>
                      <a:pt x="564" y="151"/>
                    </a:lnTo>
                    <a:lnTo>
                      <a:pt x="566" y="151"/>
                    </a:lnTo>
                    <a:lnTo>
                      <a:pt x="569" y="152"/>
                    </a:lnTo>
                    <a:lnTo>
                      <a:pt x="572" y="152"/>
                    </a:lnTo>
                    <a:lnTo>
                      <a:pt x="573" y="152"/>
                    </a:lnTo>
                    <a:lnTo>
                      <a:pt x="576" y="152"/>
                    </a:lnTo>
                    <a:lnTo>
                      <a:pt x="578" y="152"/>
                    </a:lnTo>
                    <a:lnTo>
                      <a:pt x="581" y="152"/>
                    </a:lnTo>
                    <a:lnTo>
                      <a:pt x="582" y="154"/>
                    </a:lnTo>
                    <a:lnTo>
                      <a:pt x="585" y="154"/>
                    </a:lnTo>
                    <a:lnTo>
                      <a:pt x="587" y="154"/>
                    </a:lnTo>
                    <a:lnTo>
                      <a:pt x="590" y="154"/>
                    </a:lnTo>
                    <a:lnTo>
                      <a:pt x="591" y="154"/>
                    </a:lnTo>
                    <a:lnTo>
                      <a:pt x="594" y="154"/>
                    </a:lnTo>
                    <a:lnTo>
                      <a:pt x="596" y="155"/>
                    </a:lnTo>
                    <a:lnTo>
                      <a:pt x="599" y="155"/>
                    </a:lnTo>
                    <a:lnTo>
                      <a:pt x="601" y="155"/>
                    </a:lnTo>
                    <a:lnTo>
                      <a:pt x="604" y="155"/>
                    </a:lnTo>
                    <a:lnTo>
                      <a:pt x="607" y="155"/>
                    </a:lnTo>
                    <a:lnTo>
                      <a:pt x="608" y="157"/>
                    </a:lnTo>
                    <a:lnTo>
                      <a:pt x="611" y="157"/>
                    </a:lnTo>
                    <a:lnTo>
                      <a:pt x="613" y="157"/>
                    </a:lnTo>
                    <a:lnTo>
                      <a:pt x="616" y="157"/>
                    </a:lnTo>
                    <a:lnTo>
                      <a:pt x="617" y="157"/>
                    </a:lnTo>
                    <a:lnTo>
                      <a:pt x="620" y="157"/>
                    </a:lnTo>
                    <a:lnTo>
                      <a:pt x="622" y="158"/>
                    </a:lnTo>
                    <a:lnTo>
                      <a:pt x="625" y="158"/>
                    </a:lnTo>
                    <a:lnTo>
                      <a:pt x="626" y="158"/>
                    </a:lnTo>
                    <a:lnTo>
                      <a:pt x="629" y="158"/>
                    </a:lnTo>
                    <a:lnTo>
                      <a:pt x="631" y="158"/>
                    </a:lnTo>
                    <a:lnTo>
                      <a:pt x="634" y="160"/>
                    </a:lnTo>
                    <a:lnTo>
                      <a:pt x="635" y="160"/>
                    </a:lnTo>
                    <a:lnTo>
                      <a:pt x="638" y="160"/>
                    </a:lnTo>
                    <a:lnTo>
                      <a:pt x="641" y="160"/>
                    </a:lnTo>
                    <a:lnTo>
                      <a:pt x="643" y="160"/>
                    </a:lnTo>
                    <a:lnTo>
                      <a:pt x="646" y="161"/>
                    </a:lnTo>
                    <a:lnTo>
                      <a:pt x="647" y="161"/>
                    </a:lnTo>
                    <a:lnTo>
                      <a:pt x="650" y="161"/>
                    </a:lnTo>
                    <a:lnTo>
                      <a:pt x="652" y="161"/>
                    </a:lnTo>
                    <a:lnTo>
                      <a:pt x="655" y="161"/>
                    </a:lnTo>
                    <a:lnTo>
                      <a:pt x="656" y="161"/>
                    </a:lnTo>
                    <a:lnTo>
                      <a:pt x="659" y="163"/>
                    </a:lnTo>
                    <a:lnTo>
                      <a:pt x="661" y="163"/>
                    </a:lnTo>
                    <a:lnTo>
                      <a:pt x="664" y="163"/>
                    </a:lnTo>
                    <a:lnTo>
                      <a:pt x="665" y="163"/>
                    </a:lnTo>
                    <a:lnTo>
                      <a:pt x="668" y="163"/>
                    </a:lnTo>
                    <a:lnTo>
                      <a:pt x="670" y="163"/>
                    </a:lnTo>
                    <a:lnTo>
                      <a:pt x="673" y="164"/>
                    </a:lnTo>
                    <a:lnTo>
                      <a:pt x="676" y="164"/>
                    </a:lnTo>
                    <a:lnTo>
                      <a:pt x="677" y="164"/>
                    </a:lnTo>
                    <a:lnTo>
                      <a:pt x="680" y="164"/>
                    </a:lnTo>
                    <a:lnTo>
                      <a:pt x="682" y="164"/>
                    </a:lnTo>
                    <a:lnTo>
                      <a:pt x="685" y="164"/>
                    </a:lnTo>
                    <a:lnTo>
                      <a:pt x="686" y="166"/>
                    </a:lnTo>
                    <a:lnTo>
                      <a:pt x="689" y="166"/>
                    </a:lnTo>
                    <a:lnTo>
                      <a:pt x="691" y="166"/>
                    </a:lnTo>
                    <a:lnTo>
                      <a:pt x="694" y="166"/>
                    </a:lnTo>
                    <a:lnTo>
                      <a:pt x="695" y="166"/>
                    </a:lnTo>
                    <a:lnTo>
                      <a:pt x="698" y="166"/>
                    </a:lnTo>
                    <a:lnTo>
                      <a:pt x="700" y="167"/>
                    </a:lnTo>
                    <a:lnTo>
                      <a:pt x="703" y="167"/>
                    </a:lnTo>
                    <a:lnTo>
                      <a:pt x="704" y="167"/>
                    </a:lnTo>
                    <a:lnTo>
                      <a:pt x="707" y="167"/>
                    </a:lnTo>
                    <a:lnTo>
                      <a:pt x="710" y="167"/>
                    </a:lnTo>
                    <a:lnTo>
                      <a:pt x="712" y="167"/>
                    </a:lnTo>
                    <a:lnTo>
                      <a:pt x="715" y="167"/>
                    </a:lnTo>
                    <a:lnTo>
                      <a:pt x="716" y="169"/>
                    </a:lnTo>
                    <a:lnTo>
                      <a:pt x="719" y="169"/>
                    </a:lnTo>
                    <a:lnTo>
                      <a:pt x="721" y="169"/>
                    </a:lnTo>
                    <a:lnTo>
                      <a:pt x="724" y="169"/>
                    </a:lnTo>
                    <a:lnTo>
                      <a:pt x="725" y="169"/>
                    </a:lnTo>
                    <a:lnTo>
                      <a:pt x="728" y="169"/>
                    </a:lnTo>
                    <a:lnTo>
                      <a:pt x="730" y="169"/>
                    </a:lnTo>
                    <a:lnTo>
                      <a:pt x="733" y="169"/>
                    </a:lnTo>
                    <a:lnTo>
                      <a:pt x="734" y="170"/>
                    </a:lnTo>
                    <a:lnTo>
                      <a:pt x="737" y="170"/>
                    </a:lnTo>
                    <a:lnTo>
                      <a:pt x="739" y="170"/>
                    </a:lnTo>
                    <a:lnTo>
                      <a:pt x="742" y="170"/>
                    </a:lnTo>
                    <a:lnTo>
                      <a:pt x="745" y="170"/>
                    </a:lnTo>
                    <a:lnTo>
                      <a:pt x="747" y="170"/>
                    </a:lnTo>
                    <a:lnTo>
                      <a:pt x="750" y="170"/>
                    </a:lnTo>
                    <a:lnTo>
                      <a:pt x="751" y="172"/>
                    </a:lnTo>
                    <a:lnTo>
                      <a:pt x="754" y="172"/>
                    </a:lnTo>
                    <a:lnTo>
                      <a:pt x="756" y="172"/>
                    </a:lnTo>
                    <a:lnTo>
                      <a:pt x="759" y="172"/>
                    </a:lnTo>
                    <a:lnTo>
                      <a:pt x="760" y="172"/>
                    </a:lnTo>
                    <a:lnTo>
                      <a:pt x="763" y="172"/>
                    </a:lnTo>
                    <a:lnTo>
                      <a:pt x="765" y="172"/>
                    </a:lnTo>
                    <a:lnTo>
                      <a:pt x="768" y="172"/>
                    </a:lnTo>
                    <a:lnTo>
                      <a:pt x="769" y="173"/>
                    </a:lnTo>
                    <a:lnTo>
                      <a:pt x="772" y="173"/>
                    </a:lnTo>
                    <a:lnTo>
                      <a:pt x="774" y="173"/>
                    </a:lnTo>
                    <a:lnTo>
                      <a:pt x="777" y="173"/>
                    </a:lnTo>
                    <a:lnTo>
                      <a:pt x="780" y="173"/>
                    </a:lnTo>
                    <a:lnTo>
                      <a:pt x="781" y="173"/>
                    </a:lnTo>
                    <a:lnTo>
                      <a:pt x="784" y="173"/>
                    </a:lnTo>
                    <a:lnTo>
                      <a:pt x="786" y="175"/>
                    </a:lnTo>
                    <a:lnTo>
                      <a:pt x="789" y="175"/>
                    </a:lnTo>
                    <a:lnTo>
                      <a:pt x="790" y="175"/>
                    </a:lnTo>
                    <a:lnTo>
                      <a:pt x="793" y="175"/>
                    </a:lnTo>
                    <a:lnTo>
                      <a:pt x="795" y="175"/>
                    </a:lnTo>
                    <a:lnTo>
                      <a:pt x="798" y="175"/>
                    </a:lnTo>
                    <a:lnTo>
                      <a:pt x="799" y="175"/>
                    </a:lnTo>
                    <a:lnTo>
                      <a:pt x="802" y="175"/>
                    </a:lnTo>
                    <a:lnTo>
                      <a:pt x="804" y="176"/>
                    </a:lnTo>
                    <a:lnTo>
                      <a:pt x="807" y="176"/>
                    </a:lnTo>
                    <a:lnTo>
                      <a:pt x="808" y="176"/>
                    </a:lnTo>
                    <a:lnTo>
                      <a:pt x="811" y="176"/>
                    </a:lnTo>
                    <a:lnTo>
                      <a:pt x="814" y="176"/>
                    </a:lnTo>
                    <a:lnTo>
                      <a:pt x="816" y="176"/>
                    </a:lnTo>
                    <a:lnTo>
                      <a:pt x="819" y="176"/>
                    </a:lnTo>
                    <a:lnTo>
                      <a:pt x="820" y="178"/>
                    </a:lnTo>
                    <a:lnTo>
                      <a:pt x="823" y="178"/>
                    </a:lnTo>
                    <a:lnTo>
                      <a:pt x="825" y="178"/>
                    </a:lnTo>
                    <a:lnTo>
                      <a:pt x="828" y="178"/>
                    </a:lnTo>
                    <a:lnTo>
                      <a:pt x="829" y="178"/>
                    </a:lnTo>
                    <a:lnTo>
                      <a:pt x="832" y="178"/>
                    </a:lnTo>
                    <a:lnTo>
                      <a:pt x="834" y="178"/>
                    </a:lnTo>
                    <a:lnTo>
                      <a:pt x="837" y="178"/>
                    </a:lnTo>
                    <a:lnTo>
                      <a:pt x="838" y="179"/>
                    </a:lnTo>
                    <a:lnTo>
                      <a:pt x="841" y="179"/>
                    </a:lnTo>
                    <a:lnTo>
                      <a:pt x="843" y="179"/>
                    </a:lnTo>
                    <a:lnTo>
                      <a:pt x="846" y="179"/>
                    </a:lnTo>
                    <a:lnTo>
                      <a:pt x="849" y="179"/>
                    </a:lnTo>
                    <a:lnTo>
                      <a:pt x="850" y="179"/>
                    </a:lnTo>
                    <a:lnTo>
                      <a:pt x="853" y="179"/>
                    </a:lnTo>
                    <a:lnTo>
                      <a:pt x="855" y="181"/>
                    </a:lnTo>
                    <a:lnTo>
                      <a:pt x="858" y="181"/>
                    </a:lnTo>
                    <a:lnTo>
                      <a:pt x="859" y="181"/>
                    </a:lnTo>
                    <a:lnTo>
                      <a:pt x="862" y="181"/>
                    </a:lnTo>
                    <a:lnTo>
                      <a:pt x="864" y="181"/>
                    </a:lnTo>
                    <a:lnTo>
                      <a:pt x="867" y="181"/>
                    </a:lnTo>
                    <a:lnTo>
                      <a:pt x="868" y="181"/>
                    </a:lnTo>
                    <a:lnTo>
                      <a:pt x="871" y="181"/>
                    </a:lnTo>
                    <a:lnTo>
                      <a:pt x="873" y="182"/>
                    </a:lnTo>
                    <a:lnTo>
                      <a:pt x="876" y="182"/>
                    </a:lnTo>
                    <a:lnTo>
                      <a:pt x="877" y="182"/>
                    </a:lnTo>
                    <a:lnTo>
                      <a:pt x="880" y="182"/>
                    </a:lnTo>
                    <a:lnTo>
                      <a:pt x="884" y="182"/>
                    </a:lnTo>
                    <a:lnTo>
                      <a:pt x="885" y="182"/>
                    </a:lnTo>
                    <a:lnTo>
                      <a:pt x="888" y="182"/>
                    </a:lnTo>
                    <a:lnTo>
                      <a:pt x="890" y="184"/>
                    </a:lnTo>
                    <a:lnTo>
                      <a:pt x="893" y="184"/>
                    </a:lnTo>
                    <a:lnTo>
                      <a:pt x="894" y="184"/>
                    </a:lnTo>
                    <a:lnTo>
                      <a:pt x="897" y="184"/>
                    </a:lnTo>
                    <a:lnTo>
                      <a:pt x="899" y="184"/>
                    </a:lnTo>
                    <a:lnTo>
                      <a:pt x="902" y="184"/>
                    </a:lnTo>
                    <a:lnTo>
                      <a:pt x="903" y="184"/>
                    </a:lnTo>
                    <a:lnTo>
                      <a:pt x="906" y="184"/>
                    </a:lnTo>
                    <a:lnTo>
                      <a:pt x="908" y="185"/>
                    </a:lnTo>
                    <a:lnTo>
                      <a:pt x="911" y="185"/>
                    </a:lnTo>
                    <a:lnTo>
                      <a:pt x="912" y="185"/>
                    </a:lnTo>
                    <a:lnTo>
                      <a:pt x="915" y="185"/>
                    </a:lnTo>
                    <a:lnTo>
                      <a:pt x="918" y="185"/>
                    </a:lnTo>
                    <a:lnTo>
                      <a:pt x="920" y="185"/>
                    </a:lnTo>
                    <a:lnTo>
                      <a:pt x="923" y="185"/>
                    </a:lnTo>
                    <a:lnTo>
                      <a:pt x="924" y="185"/>
                    </a:lnTo>
                    <a:lnTo>
                      <a:pt x="927" y="187"/>
                    </a:lnTo>
                    <a:lnTo>
                      <a:pt x="929" y="187"/>
                    </a:lnTo>
                    <a:lnTo>
                      <a:pt x="932" y="187"/>
                    </a:lnTo>
                    <a:lnTo>
                      <a:pt x="933" y="187"/>
                    </a:lnTo>
                    <a:lnTo>
                      <a:pt x="936" y="187"/>
                    </a:lnTo>
                    <a:lnTo>
                      <a:pt x="938" y="187"/>
                    </a:lnTo>
                    <a:lnTo>
                      <a:pt x="941" y="187"/>
                    </a:lnTo>
                    <a:lnTo>
                      <a:pt x="942" y="187"/>
                    </a:lnTo>
                    <a:lnTo>
                      <a:pt x="945" y="189"/>
                    </a:lnTo>
                    <a:lnTo>
                      <a:pt x="947" y="189"/>
                    </a:lnTo>
                    <a:lnTo>
                      <a:pt x="950" y="189"/>
                    </a:lnTo>
                    <a:lnTo>
                      <a:pt x="953" y="189"/>
                    </a:lnTo>
                    <a:lnTo>
                      <a:pt x="954" y="189"/>
                    </a:lnTo>
                    <a:lnTo>
                      <a:pt x="957" y="189"/>
                    </a:lnTo>
                    <a:lnTo>
                      <a:pt x="959" y="189"/>
                    </a:lnTo>
                    <a:lnTo>
                      <a:pt x="962" y="189"/>
                    </a:lnTo>
                    <a:lnTo>
                      <a:pt x="963" y="190"/>
                    </a:lnTo>
                    <a:lnTo>
                      <a:pt x="966" y="190"/>
                    </a:lnTo>
                    <a:lnTo>
                      <a:pt x="968" y="190"/>
                    </a:lnTo>
                    <a:lnTo>
                      <a:pt x="971" y="190"/>
                    </a:lnTo>
                    <a:lnTo>
                      <a:pt x="972" y="190"/>
                    </a:lnTo>
                    <a:lnTo>
                      <a:pt x="975" y="190"/>
                    </a:lnTo>
                    <a:lnTo>
                      <a:pt x="977" y="190"/>
                    </a:lnTo>
                    <a:lnTo>
                      <a:pt x="980" y="190"/>
                    </a:lnTo>
                    <a:lnTo>
                      <a:pt x="981" y="190"/>
                    </a:lnTo>
                    <a:lnTo>
                      <a:pt x="984" y="190"/>
                    </a:lnTo>
                    <a:lnTo>
                      <a:pt x="987" y="192"/>
                    </a:lnTo>
                    <a:lnTo>
                      <a:pt x="989" y="192"/>
                    </a:lnTo>
                    <a:lnTo>
                      <a:pt x="992" y="192"/>
                    </a:lnTo>
                    <a:lnTo>
                      <a:pt x="993" y="192"/>
                    </a:lnTo>
                    <a:lnTo>
                      <a:pt x="996" y="192"/>
                    </a:lnTo>
                    <a:lnTo>
                      <a:pt x="998" y="192"/>
                    </a:lnTo>
                    <a:lnTo>
                      <a:pt x="1001" y="192"/>
                    </a:lnTo>
                    <a:lnTo>
                      <a:pt x="1002" y="192"/>
                    </a:lnTo>
                    <a:lnTo>
                      <a:pt x="1005" y="192"/>
                    </a:lnTo>
                    <a:lnTo>
                      <a:pt x="1007" y="192"/>
                    </a:lnTo>
                    <a:lnTo>
                      <a:pt x="1010" y="193"/>
                    </a:lnTo>
                    <a:lnTo>
                      <a:pt x="1011" y="193"/>
                    </a:lnTo>
                    <a:lnTo>
                      <a:pt x="1014" y="193"/>
                    </a:lnTo>
                    <a:lnTo>
                      <a:pt x="1016" y="193"/>
                    </a:lnTo>
                    <a:lnTo>
                      <a:pt x="1019" y="193"/>
                    </a:lnTo>
                    <a:lnTo>
                      <a:pt x="1022" y="193"/>
                    </a:lnTo>
                    <a:lnTo>
                      <a:pt x="1024" y="193"/>
                    </a:lnTo>
                    <a:lnTo>
                      <a:pt x="1027" y="193"/>
                    </a:lnTo>
                    <a:lnTo>
                      <a:pt x="1028" y="193"/>
                    </a:lnTo>
                    <a:lnTo>
                      <a:pt x="1031" y="195"/>
                    </a:lnTo>
                    <a:lnTo>
                      <a:pt x="1033" y="195"/>
                    </a:lnTo>
                    <a:lnTo>
                      <a:pt x="1036" y="195"/>
                    </a:lnTo>
                    <a:lnTo>
                      <a:pt x="1037" y="195"/>
                    </a:lnTo>
                    <a:lnTo>
                      <a:pt x="1040" y="195"/>
                    </a:lnTo>
                    <a:lnTo>
                      <a:pt x="1042" y="195"/>
                    </a:lnTo>
                    <a:lnTo>
                      <a:pt x="1045" y="195"/>
                    </a:lnTo>
                    <a:lnTo>
                      <a:pt x="1046" y="195"/>
                    </a:lnTo>
                    <a:lnTo>
                      <a:pt x="1049" y="195"/>
                    </a:lnTo>
                    <a:lnTo>
                      <a:pt x="1051" y="195"/>
                    </a:lnTo>
                    <a:lnTo>
                      <a:pt x="1054" y="196"/>
                    </a:lnTo>
                    <a:lnTo>
                      <a:pt x="1057" y="196"/>
                    </a:lnTo>
                    <a:lnTo>
                      <a:pt x="1058" y="196"/>
                    </a:lnTo>
                    <a:lnTo>
                      <a:pt x="1061" y="196"/>
                    </a:lnTo>
                    <a:lnTo>
                      <a:pt x="1063" y="196"/>
                    </a:lnTo>
                    <a:lnTo>
                      <a:pt x="1066" y="196"/>
                    </a:lnTo>
                    <a:lnTo>
                      <a:pt x="1067" y="196"/>
                    </a:lnTo>
                    <a:lnTo>
                      <a:pt x="1070" y="196"/>
                    </a:lnTo>
                    <a:lnTo>
                      <a:pt x="1072" y="196"/>
                    </a:lnTo>
                    <a:lnTo>
                      <a:pt x="1075" y="196"/>
                    </a:lnTo>
                    <a:lnTo>
                      <a:pt x="1076" y="198"/>
                    </a:lnTo>
                    <a:lnTo>
                      <a:pt x="1079" y="198"/>
                    </a:lnTo>
                    <a:lnTo>
                      <a:pt x="1081" y="198"/>
                    </a:lnTo>
                    <a:lnTo>
                      <a:pt x="1084" y="198"/>
                    </a:lnTo>
                    <a:lnTo>
                      <a:pt x="1085" y="198"/>
                    </a:lnTo>
                    <a:lnTo>
                      <a:pt x="1088" y="198"/>
                    </a:lnTo>
                    <a:lnTo>
                      <a:pt x="1091" y="198"/>
                    </a:lnTo>
                    <a:lnTo>
                      <a:pt x="1093" y="198"/>
                    </a:lnTo>
                    <a:lnTo>
                      <a:pt x="1096" y="198"/>
                    </a:lnTo>
                    <a:lnTo>
                      <a:pt x="1097" y="198"/>
                    </a:lnTo>
                    <a:lnTo>
                      <a:pt x="1100" y="199"/>
                    </a:lnTo>
                    <a:lnTo>
                      <a:pt x="1102" y="199"/>
                    </a:lnTo>
                    <a:lnTo>
                      <a:pt x="1105" y="199"/>
                    </a:lnTo>
                    <a:lnTo>
                      <a:pt x="1106" y="199"/>
                    </a:lnTo>
                    <a:lnTo>
                      <a:pt x="1109" y="199"/>
                    </a:lnTo>
                    <a:lnTo>
                      <a:pt x="1111" y="199"/>
                    </a:lnTo>
                    <a:lnTo>
                      <a:pt x="1114" y="199"/>
                    </a:lnTo>
                    <a:lnTo>
                      <a:pt x="1115" y="199"/>
                    </a:lnTo>
                    <a:lnTo>
                      <a:pt x="1118" y="199"/>
                    </a:lnTo>
                    <a:lnTo>
                      <a:pt x="1120" y="199"/>
                    </a:lnTo>
                    <a:lnTo>
                      <a:pt x="1123" y="201"/>
                    </a:lnTo>
                    <a:lnTo>
                      <a:pt x="1126" y="201"/>
                    </a:lnTo>
                    <a:lnTo>
                      <a:pt x="1127" y="201"/>
                    </a:lnTo>
                    <a:lnTo>
                      <a:pt x="1130" y="201"/>
                    </a:lnTo>
                    <a:lnTo>
                      <a:pt x="1132" y="201"/>
                    </a:lnTo>
                    <a:lnTo>
                      <a:pt x="1135" y="201"/>
                    </a:lnTo>
                    <a:lnTo>
                      <a:pt x="1136" y="201"/>
                    </a:lnTo>
                    <a:lnTo>
                      <a:pt x="1139" y="201"/>
                    </a:lnTo>
                    <a:lnTo>
                      <a:pt x="1141" y="201"/>
                    </a:lnTo>
                    <a:lnTo>
                      <a:pt x="1144" y="201"/>
                    </a:lnTo>
                    <a:lnTo>
                      <a:pt x="1145" y="202"/>
                    </a:lnTo>
                    <a:lnTo>
                      <a:pt x="1148" y="202"/>
                    </a:lnTo>
                    <a:lnTo>
                      <a:pt x="1150" y="202"/>
                    </a:lnTo>
                    <a:lnTo>
                      <a:pt x="1153" y="202"/>
                    </a:lnTo>
                    <a:lnTo>
                      <a:pt x="1154" y="202"/>
                    </a:lnTo>
                    <a:lnTo>
                      <a:pt x="1157" y="202"/>
                    </a:lnTo>
                    <a:lnTo>
                      <a:pt x="1160" y="202"/>
                    </a:lnTo>
                    <a:lnTo>
                      <a:pt x="1162" y="202"/>
                    </a:lnTo>
                    <a:lnTo>
                      <a:pt x="1165" y="202"/>
                    </a:lnTo>
                    <a:lnTo>
                      <a:pt x="1167" y="202"/>
                    </a:lnTo>
                    <a:lnTo>
                      <a:pt x="1170" y="202"/>
                    </a:lnTo>
                    <a:lnTo>
                      <a:pt x="1171" y="204"/>
                    </a:lnTo>
                    <a:lnTo>
                      <a:pt x="1174" y="204"/>
                    </a:lnTo>
                    <a:lnTo>
                      <a:pt x="1176" y="204"/>
                    </a:lnTo>
                    <a:lnTo>
                      <a:pt x="1179" y="204"/>
                    </a:lnTo>
                    <a:lnTo>
                      <a:pt x="1180" y="204"/>
                    </a:lnTo>
                    <a:lnTo>
                      <a:pt x="1183" y="204"/>
                    </a:lnTo>
                    <a:lnTo>
                      <a:pt x="1185" y="204"/>
                    </a:lnTo>
                    <a:lnTo>
                      <a:pt x="1188" y="204"/>
                    </a:lnTo>
                    <a:lnTo>
                      <a:pt x="1189" y="204"/>
                    </a:lnTo>
                    <a:lnTo>
                      <a:pt x="1192" y="204"/>
                    </a:lnTo>
                    <a:lnTo>
                      <a:pt x="1195" y="205"/>
                    </a:lnTo>
                    <a:lnTo>
                      <a:pt x="1197" y="205"/>
                    </a:lnTo>
                    <a:lnTo>
                      <a:pt x="1200" y="205"/>
                    </a:lnTo>
                    <a:lnTo>
                      <a:pt x="1201" y="205"/>
                    </a:lnTo>
                    <a:lnTo>
                      <a:pt x="1204" y="205"/>
                    </a:lnTo>
                    <a:lnTo>
                      <a:pt x="1206" y="205"/>
                    </a:lnTo>
                    <a:lnTo>
                      <a:pt x="1209" y="205"/>
                    </a:lnTo>
                    <a:lnTo>
                      <a:pt x="1210" y="205"/>
                    </a:lnTo>
                    <a:lnTo>
                      <a:pt x="1213" y="205"/>
                    </a:lnTo>
                    <a:lnTo>
                      <a:pt x="1215" y="205"/>
                    </a:lnTo>
                    <a:lnTo>
                      <a:pt x="1218" y="205"/>
                    </a:lnTo>
                    <a:lnTo>
                      <a:pt x="1219" y="207"/>
                    </a:lnTo>
                    <a:lnTo>
                      <a:pt x="1222" y="207"/>
                    </a:lnTo>
                    <a:lnTo>
                      <a:pt x="1224" y="207"/>
                    </a:lnTo>
                    <a:lnTo>
                      <a:pt x="1227" y="207"/>
                    </a:lnTo>
                    <a:lnTo>
                      <a:pt x="1230" y="207"/>
                    </a:lnTo>
                    <a:lnTo>
                      <a:pt x="1231" y="207"/>
                    </a:lnTo>
                    <a:lnTo>
                      <a:pt x="1234" y="207"/>
                    </a:lnTo>
                    <a:lnTo>
                      <a:pt x="1236" y="207"/>
                    </a:lnTo>
                    <a:lnTo>
                      <a:pt x="1239" y="207"/>
                    </a:lnTo>
                    <a:lnTo>
                      <a:pt x="1240" y="207"/>
                    </a:lnTo>
                    <a:lnTo>
                      <a:pt x="1243" y="207"/>
                    </a:lnTo>
                    <a:lnTo>
                      <a:pt x="1245" y="207"/>
                    </a:lnTo>
                    <a:lnTo>
                      <a:pt x="1248" y="208"/>
                    </a:lnTo>
                    <a:lnTo>
                      <a:pt x="1249" y="208"/>
                    </a:lnTo>
                    <a:lnTo>
                      <a:pt x="1252" y="208"/>
                    </a:lnTo>
                    <a:lnTo>
                      <a:pt x="1254" y="208"/>
                    </a:lnTo>
                    <a:lnTo>
                      <a:pt x="1257" y="208"/>
                    </a:lnTo>
                    <a:lnTo>
                      <a:pt x="1258" y="208"/>
                    </a:lnTo>
                    <a:lnTo>
                      <a:pt x="1261" y="208"/>
                    </a:lnTo>
                    <a:lnTo>
                      <a:pt x="1264" y="208"/>
                    </a:lnTo>
                    <a:lnTo>
                      <a:pt x="1266" y="208"/>
                    </a:lnTo>
                    <a:lnTo>
                      <a:pt x="1269" y="208"/>
                    </a:lnTo>
                    <a:lnTo>
                      <a:pt x="1270" y="208"/>
                    </a:lnTo>
                    <a:lnTo>
                      <a:pt x="1273" y="208"/>
                    </a:lnTo>
                    <a:lnTo>
                      <a:pt x="1275" y="208"/>
                    </a:lnTo>
                    <a:lnTo>
                      <a:pt x="1278" y="210"/>
                    </a:lnTo>
                    <a:lnTo>
                      <a:pt x="1279" y="210"/>
                    </a:lnTo>
                    <a:lnTo>
                      <a:pt x="1282" y="210"/>
                    </a:lnTo>
                    <a:lnTo>
                      <a:pt x="1284" y="210"/>
                    </a:lnTo>
                    <a:lnTo>
                      <a:pt x="1287" y="210"/>
                    </a:lnTo>
                    <a:lnTo>
                      <a:pt x="1288" y="210"/>
                    </a:lnTo>
                    <a:lnTo>
                      <a:pt x="1291" y="210"/>
                    </a:lnTo>
                    <a:lnTo>
                      <a:pt x="1293" y="210"/>
                    </a:lnTo>
                    <a:lnTo>
                      <a:pt x="1296" y="210"/>
                    </a:lnTo>
                    <a:lnTo>
                      <a:pt x="1299" y="210"/>
                    </a:lnTo>
                    <a:lnTo>
                      <a:pt x="1300" y="210"/>
                    </a:lnTo>
                    <a:lnTo>
                      <a:pt x="1303" y="210"/>
                    </a:lnTo>
                    <a:lnTo>
                      <a:pt x="1305" y="211"/>
                    </a:lnTo>
                    <a:lnTo>
                      <a:pt x="1308" y="211"/>
                    </a:lnTo>
                    <a:lnTo>
                      <a:pt x="1310" y="211"/>
                    </a:lnTo>
                    <a:lnTo>
                      <a:pt x="1313" y="211"/>
                    </a:lnTo>
                    <a:lnTo>
                      <a:pt x="1314" y="211"/>
                    </a:lnTo>
                    <a:lnTo>
                      <a:pt x="1317" y="211"/>
                    </a:lnTo>
                    <a:lnTo>
                      <a:pt x="1319" y="211"/>
                    </a:lnTo>
                    <a:lnTo>
                      <a:pt x="1322" y="211"/>
                    </a:lnTo>
                    <a:lnTo>
                      <a:pt x="1323" y="211"/>
                    </a:lnTo>
                    <a:lnTo>
                      <a:pt x="1326" y="211"/>
                    </a:lnTo>
                    <a:lnTo>
                      <a:pt x="1328" y="211"/>
                    </a:lnTo>
                    <a:lnTo>
                      <a:pt x="1331" y="211"/>
                    </a:lnTo>
                    <a:lnTo>
                      <a:pt x="1334" y="213"/>
                    </a:lnTo>
                    <a:lnTo>
                      <a:pt x="1335" y="213"/>
                    </a:lnTo>
                    <a:lnTo>
                      <a:pt x="1338" y="213"/>
                    </a:lnTo>
                    <a:lnTo>
                      <a:pt x="1340" y="213"/>
                    </a:lnTo>
                    <a:lnTo>
                      <a:pt x="1343" y="213"/>
                    </a:lnTo>
                    <a:lnTo>
                      <a:pt x="1344" y="213"/>
                    </a:lnTo>
                    <a:lnTo>
                      <a:pt x="1347" y="213"/>
                    </a:lnTo>
                    <a:lnTo>
                      <a:pt x="1349" y="213"/>
                    </a:lnTo>
                    <a:lnTo>
                      <a:pt x="1352" y="213"/>
                    </a:lnTo>
                    <a:lnTo>
                      <a:pt x="1353" y="213"/>
                    </a:lnTo>
                    <a:lnTo>
                      <a:pt x="1356" y="213"/>
                    </a:lnTo>
                    <a:lnTo>
                      <a:pt x="1358" y="214"/>
                    </a:lnTo>
                    <a:lnTo>
                      <a:pt x="1361" y="214"/>
                    </a:lnTo>
                    <a:lnTo>
                      <a:pt x="1362" y="214"/>
                    </a:lnTo>
                    <a:lnTo>
                      <a:pt x="1365" y="214"/>
                    </a:lnTo>
                    <a:lnTo>
                      <a:pt x="1368" y="214"/>
                    </a:lnTo>
                    <a:lnTo>
                      <a:pt x="1370" y="214"/>
                    </a:lnTo>
                    <a:lnTo>
                      <a:pt x="1373" y="214"/>
                    </a:lnTo>
                    <a:lnTo>
                      <a:pt x="1374" y="214"/>
                    </a:lnTo>
                    <a:lnTo>
                      <a:pt x="1377" y="214"/>
                    </a:lnTo>
                    <a:lnTo>
                      <a:pt x="1379" y="214"/>
                    </a:lnTo>
                    <a:lnTo>
                      <a:pt x="1382" y="214"/>
                    </a:lnTo>
                    <a:lnTo>
                      <a:pt x="1383" y="214"/>
                    </a:lnTo>
                    <a:lnTo>
                      <a:pt x="1386" y="216"/>
                    </a:lnTo>
                    <a:lnTo>
                      <a:pt x="1388" y="216"/>
                    </a:lnTo>
                    <a:lnTo>
                      <a:pt x="1391" y="216"/>
                    </a:lnTo>
                    <a:lnTo>
                      <a:pt x="1392" y="216"/>
                    </a:lnTo>
                    <a:lnTo>
                      <a:pt x="1395" y="216"/>
                    </a:lnTo>
                    <a:lnTo>
                      <a:pt x="1397" y="216"/>
                    </a:lnTo>
                    <a:lnTo>
                      <a:pt x="1400" y="216"/>
                    </a:lnTo>
                    <a:lnTo>
                      <a:pt x="1403" y="216"/>
                    </a:lnTo>
                    <a:lnTo>
                      <a:pt x="1404" y="216"/>
                    </a:lnTo>
                    <a:lnTo>
                      <a:pt x="1407" y="216"/>
                    </a:lnTo>
                    <a:lnTo>
                      <a:pt x="1409" y="216"/>
                    </a:lnTo>
                    <a:lnTo>
                      <a:pt x="1412" y="216"/>
                    </a:lnTo>
                    <a:lnTo>
                      <a:pt x="1413" y="216"/>
                    </a:lnTo>
                    <a:lnTo>
                      <a:pt x="1416" y="216"/>
                    </a:lnTo>
                    <a:lnTo>
                      <a:pt x="1418" y="217"/>
                    </a:lnTo>
                    <a:lnTo>
                      <a:pt x="1421" y="217"/>
                    </a:lnTo>
                    <a:lnTo>
                      <a:pt x="1422" y="217"/>
                    </a:lnTo>
                    <a:lnTo>
                      <a:pt x="1425" y="217"/>
                    </a:lnTo>
                    <a:lnTo>
                      <a:pt x="1427" y="217"/>
                    </a:lnTo>
                    <a:lnTo>
                      <a:pt x="1430" y="217"/>
                    </a:lnTo>
                    <a:lnTo>
                      <a:pt x="1431" y="217"/>
                    </a:lnTo>
                    <a:lnTo>
                      <a:pt x="1434" y="217"/>
                    </a:lnTo>
                    <a:lnTo>
                      <a:pt x="1437" y="217"/>
                    </a:lnTo>
                    <a:lnTo>
                      <a:pt x="1439" y="217"/>
                    </a:lnTo>
                    <a:lnTo>
                      <a:pt x="1442" y="217"/>
                    </a:lnTo>
                    <a:lnTo>
                      <a:pt x="1443" y="217"/>
                    </a:lnTo>
                    <a:lnTo>
                      <a:pt x="1446" y="217"/>
                    </a:lnTo>
                    <a:lnTo>
                      <a:pt x="1448" y="217"/>
                    </a:lnTo>
                    <a:lnTo>
                      <a:pt x="1451" y="217"/>
                    </a:lnTo>
                    <a:lnTo>
                      <a:pt x="1453" y="219"/>
                    </a:lnTo>
                    <a:lnTo>
                      <a:pt x="1456" y="219"/>
                    </a:lnTo>
                    <a:lnTo>
                      <a:pt x="1457" y="219"/>
                    </a:lnTo>
                    <a:lnTo>
                      <a:pt x="1460" y="219"/>
                    </a:lnTo>
                    <a:lnTo>
                      <a:pt x="1462" y="219"/>
                    </a:lnTo>
                    <a:lnTo>
                      <a:pt x="1465" y="219"/>
                    </a:lnTo>
                    <a:lnTo>
                      <a:pt x="1466" y="219"/>
                    </a:lnTo>
                    <a:lnTo>
                      <a:pt x="1469" y="219"/>
                    </a:lnTo>
                    <a:lnTo>
                      <a:pt x="1472" y="219"/>
                    </a:lnTo>
                    <a:lnTo>
                      <a:pt x="1474" y="219"/>
                    </a:lnTo>
                    <a:lnTo>
                      <a:pt x="1477" y="219"/>
                    </a:lnTo>
                    <a:lnTo>
                      <a:pt x="1478" y="219"/>
                    </a:lnTo>
                    <a:lnTo>
                      <a:pt x="1481" y="219"/>
                    </a:lnTo>
                    <a:lnTo>
                      <a:pt x="1483" y="219"/>
                    </a:lnTo>
                    <a:lnTo>
                      <a:pt x="1486" y="220"/>
                    </a:lnTo>
                    <a:lnTo>
                      <a:pt x="1487" y="220"/>
                    </a:lnTo>
                    <a:lnTo>
                      <a:pt x="1490" y="220"/>
                    </a:lnTo>
                    <a:lnTo>
                      <a:pt x="1492" y="220"/>
                    </a:lnTo>
                    <a:lnTo>
                      <a:pt x="1495" y="220"/>
                    </a:lnTo>
                    <a:lnTo>
                      <a:pt x="1498" y="220"/>
                    </a:lnTo>
                    <a:lnTo>
                      <a:pt x="1499" y="220"/>
                    </a:lnTo>
                    <a:lnTo>
                      <a:pt x="1502" y="220"/>
                    </a:lnTo>
                    <a:lnTo>
                      <a:pt x="1504" y="220"/>
                    </a:lnTo>
                    <a:lnTo>
                      <a:pt x="1507" y="220"/>
                    </a:lnTo>
                    <a:lnTo>
                      <a:pt x="1508" y="220"/>
                    </a:lnTo>
                    <a:lnTo>
                      <a:pt x="1511" y="220"/>
                    </a:lnTo>
                    <a:lnTo>
                      <a:pt x="1513" y="222"/>
                    </a:lnTo>
                    <a:lnTo>
                      <a:pt x="1516" y="222"/>
                    </a:lnTo>
                    <a:lnTo>
                      <a:pt x="1517" y="222"/>
                    </a:lnTo>
                    <a:lnTo>
                      <a:pt x="1520" y="222"/>
                    </a:lnTo>
                    <a:lnTo>
                      <a:pt x="1523" y="222"/>
                    </a:lnTo>
                    <a:lnTo>
                      <a:pt x="1525" y="222"/>
                    </a:lnTo>
                    <a:lnTo>
                      <a:pt x="1528" y="222"/>
                    </a:lnTo>
                    <a:lnTo>
                      <a:pt x="1529" y="222"/>
                    </a:lnTo>
                    <a:lnTo>
                      <a:pt x="1532" y="222"/>
                    </a:lnTo>
                    <a:lnTo>
                      <a:pt x="1534" y="222"/>
                    </a:lnTo>
                    <a:lnTo>
                      <a:pt x="1537" y="222"/>
                    </a:lnTo>
                    <a:lnTo>
                      <a:pt x="1540" y="222"/>
                    </a:lnTo>
                    <a:lnTo>
                      <a:pt x="1541" y="223"/>
                    </a:lnTo>
                    <a:lnTo>
                      <a:pt x="1544" y="223"/>
                    </a:lnTo>
                    <a:lnTo>
                      <a:pt x="1546" y="223"/>
                    </a:lnTo>
                    <a:lnTo>
                      <a:pt x="1549" y="223"/>
                    </a:lnTo>
                    <a:lnTo>
                      <a:pt x="1550" y="223"/>
                    </a:lnTo>
                    <a:lnTo>
                      <a:pt x="1553" y="223"/>
                    </a:lnTo>
                    <a:lnTo>
                      <a:pt x="1555" y="223"/>
                    </a:lnTo>
                    <a:lnTo>
                      <a:pt x="1558" y="223"/>
                    </a:lnTo>
                    <a:lnTo>
                      <a:pt x="1561" y="223"/>
                    </a:lnTo>
                    <a:lnTo>
                      <a:pt x="1562" y="223"/>
                    </a:lnTo>
                    <a:lnTo>
                      <a:pt x="1565" y="223"/>
                    </a:lnTo>
                    <a:lnTo>
                      <a:pt x="1567" y="225"/>
                    </a:lnTo>
                    <a:lnTo>
                      <a:pt x="1570" y="225"/>
                    </a:lnTo>
                    <a:lnTo>
                      <a:pt x="1571" y="225"/>
                    </a:lnTo>
                    <a:lnTo>
                      <a:pt x="1574" y="225"/>
                    </a:lnTo>
                    <a:lnTo>
                      <a:pt x="1576" y="225"/>
                    </a:lnTo>
                    <a:lnTo>
                      <a:pt x="1579" y="225"/>
                    </a:lnTo>
                    <a:lnTo>
                      <a:pt x="1580" y="225"/>
                    </a:lnTo>
                    <a:lnTo>
                      <a:pt x="1583" y="225"/>
                    </a:lnTo>
                    <a:lnTo>
                      <a:pt x="1586" y="225"/>
                    </a:lnTo>
                    <a:lnTo>
                      <a:pt x="1588" y="225"/>
                    </a:lnTo>
                    <a:lnTo>
                      <a:pt x="1591" y="225"/>
                    </a:lnTo>
                    <a:lnTo>
                      <a:pt x="1593" y="225"/>
                    </a:lnTo>
                    <a:lnTo>
                      <a:pt x="1596" y="226"/>
                    </a:lnTo>
                    <a:lnTo>
                      <a:pt x="1597" y="226"/>
                    </a:lnTo>
                    <a:lnTo>
                      <a:pt x="1600" y="226"/>
                    </a:lnTo>
                    <a:lnTo>
                      <a:pt x="1602" y="226"/>
                    </a:lnTo>
                    <a:lnTo>
                      <a:pt x="1605" y="226"/>
                    </a:lnTo>
                    <a:lnTo>
                      <a:pt x="1606" y="226"/>
                    </a:lnTo>
                    <a:lnTo>
                      <a:pt x="1609" y="226"/>
                    </a:lnTo>
                    <a:lnTo>
                      <a:pt x="1612" y="226"/>
                    </a:lnTo>
                    <a:lnTo>
                      <a:pt x="1614" y="226"/>
                    </a:lnTo>
                    <a:lnTo>
                      <a:pt x="1617" y="226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64595" name="Freeform 48">
                <a:extLst>
                  <a:ext uri="{FF2B5EF4-FFF2-40B4-BE49-F238E27FC236}">
                    <a16:creationId xmlns:a16="http://schemas.microsoft.com/office/drawing/2014/main" id="{69D25F4C-4EA6-417F-83E6-6EED0B9510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0" y="3165"/>
                <a:ext cx="234" cy="9"/>
              </a:xfrm>
              <a:custGeom>
                <a:avLst/>
                <a:gdLst>
                  <a:gd name="T0" fmla="*/ 1 w 234"/>
                  <a:gd name="T1" fmla="*/ 0 h 9"/>
                  <a:gd name="T2" fmla="*/ 6 w 234"/>
                  <a:gd name="T3" fmla="*/ 0 h 9"/>
                  <a:gd name="T4" fmla="*/ 10 w 234"/>
                  <a:gd name="T5" fmla="*/ 0 h 9"/>
                  <a:gd name="T6" fmla="*/ 15 w 234"/>
                  <a:gd name="T7" fmla="*/ 2 h 9"/>
                  <a:gd name="T8" fmla="*/ 19 w 234"/>
                  <a:gd name="T9" fmla="*/ 2 h 9"/>
                  <a:gd name="T10" fmla="*/ 24 w 234"/>
                  <a:gd name="T11" fmla="*/ 2 h 9"/>
                  <a:gd name="T12" fmla="*/ 30 w 234"/>
                  <a:gd name="T13" fmla="*/ 2 h 9"/>
                  <a:gd name="T14" fmla="*/ 34 w 234"/>
                  <a:gd name="T15" fmla="*/ 2 h 9"/>
                  <a:gd name="T16" fmla="*/ 39 w 234"/>
                  <a:gd name="T17" fmla="*/ 2 h 9"/>
                  <a:gd name="T18" fmla="*/ 43 w 234"/>
                  <a:gd name="T19" fmla="*/ 2 h 9"/>
                  <a:gd name="T20" fmla="*/ 48 w 234"/>
                  <a:gd name="T21" fmla="*/ 2 h 9"/>
                  <a:gd name="T22" fmla="*/ 52 w 234"/>
                  <a:gd name="T23" fmla="*/ 2 h 9"/>
                  <a:gd name="T24" fmla="*/ 57 w 234"/>
                  <a:gd name="T25" fmla="*/ 2 h 9"/>
                  <a:gd name="T26" fmla="*/ 61 w 234"/>
                  <a:gd name="T27" fmla="*/ 3 h 9"/>
                  <a:gd name="T28" fmla="*/ 66 w 234"/>
                  <a:gd name="T29" fmla="*/ 3 h 9"/>
                  <a:gd name="T30" fmla="*/ 70 w 234"/>
                  <a:gd name="T31" fmla="*/ 3 h 9"/>
                  <a:gd name="T32" fmla="*/ 75 w 234"/>
                  <a:gd name="T33" fmla="*/ 3 h 9"/>
                  <a:gd name="T34" fmla="*/ 79 w 234"/>
                  <a:gd name="T35" fmla="*/ 3 h 9"/>
                  <a:gd name="T36" fmla="*/ 84 w 234"/>
                  <a:gd name="T37" fmla="*/ 3 h 9"/>
                  <a:gd name="T38" fmla="*/ 88 w 234"/>
                  <a:gd name="T39" fmla="*/ 3 h 9"/>
                  <a:gd name="T40" fmla="*/ 93 w 234"/>
                  <a:gd name="T41" fmla="*/ 3 h 9"/>
                  <a:gd name="T42" fmla="*/ 99 w 234"/>
                  <a:gd name="T43" fmla="*/ 3 h 9"/>
                  <a:gd name="T44" fmla="*/ 103 w 234"/>
                  <a:gd name="T45" fmla="*/ 3 h 9"/>
                  <a:gd name="T46" fmla="*/ 108 w 234"/>
                  <a:gd name="T47" fmla="*/ 3 h 9"/>
                  <a:gd name="T48" fmla="*/ 112 w 234"/>
                  <a:gd name="T49" fmla="*/ 5 h 9"/>
                  <a:gd name="T50" fmla="*/ 117 w 234"/>
                  <a:gd name="T51" fmla="*/ 5 h 9"/>
                  <a:gd name="T52" fmla="*/ 122 w 234"/>
                  <a:gd name="T53" fmla="*/ 5 h 9"/>
                  <a:gd name="T54" fmla="*/ 126 w 234"/>
                  <a:gd name="T55" fmla="*/ 5 h 9"/>
                  <a:gd name="T56" fmla="*/ 131 w 234"/>
                  <a:gd name="T57" fmla="*/ 5 h 9"/>
                  <a:gd name="T58" fmla="*/ 135 w 234"/>
                  <a:gd name="T59" fmla="*/ 5 h 9"/>
                  <a:gd name="T60" fmla="*/ 140 w 234"/>
                  <a:gd name="T61" fmla="*/ 5 h 9"/>
                  <a:gd name="T62" fmla="*/ 144 w 234"/>
                  <a:gd name="T63" fmla="*/ 5 h 9"/>
                  <a:gd name="T64" fmla="*/ 149 w 234"/>
                  <a:gd name="T65" fmla="*/ 6 h 9"/>
                  <a:gd name="T66" fmla="*/ 153 w 234"/>
                  <a:gd name="T67" fmla="*/ 6 h 9"/>
                  <a:gd name="T68" fmla="*/ 158 w 234"/>
                  <a:gd name="T69" fmla="*/ 6 h 9"/>
                  <a:gd name="T70" fmla="*/ 162 w 234"/>
                  <a:gd name="T71" fmla="*/ 6 h 9"/>
                  <a:gd name="T72" fmla="*/ 168 w 234"/>
                  <a:gd name="T73" fmla="*/ 6 h 9"/>
                  <a:gd name="T74" fmla="*/ 173 w 234"/>
                  <a:gd name="T75" fmla="*/ 6 h 9"/>
                  <a:gd name="T76" fmla="*/ 177 w 234"/>
                  <a:gd name="T77" fmla="*/ 6 h 9"/>
                  <a:gd name="T78" fmla="*/ 182 w 234"/>
                  <a:gd name="T79" fmla="*/ 6 h 9"/>
                  <a:gd name="T80" fmla="*/ 186 w 234"/>
                  <a:gd name="T81" fmla="*/ 8 h 9"/>
                  <a:gd name="T82" fmla="*/ 189 w 234"/>
                  <a:gd name="T83" fmla="*/ 8 h 9"/>
                  <a:gd name="T84" fmla="*/ 194 w 234"/>
                  <a:gd name="T85" fmla="*/ 8 h 9"/>
                  <a:gd name="T86" fmla="*/ 198 w 234"/>
                  <a:gd name="T87" fmla="*/ 8 h 9"/>
                  <a:gd name="T88" fmla="*/ 203 w 234"/>
                  <a:gd name="T89" fmla="*/ 8 h 9"/>
                  <a:gd name="T90" fmla="*/ 206 w 234"/>
                  <a:gd name="T91" fmla="*/ 8 h 9"/>
                  <a:gd name="T92" fmla="*/ 210 w 234"/>
                  <a:gd name="T93" fmla="*/ 8 h 9"/>
                  <a:gd name="T94" fmla="*/ 213 w 234"/>
                  <a:gd name="T95" fmla="*/ 8 h 9"/>
                  <a:gd name="T96" fmla="*/ 216 w 234"/>
                  <a:gd name="T97" fmla="*/ 8 h 9"/>
                  <a:gd name="T98" fmla="*/ 219 w 234"/>
                  <a:gd name="T99" fmla="*/ 9 h 9"/>
                  <a:gd name="T100" fmla="*/ 222 w 234"/>
                  <a:gd name="T101" fmla="*/ 9 h 9"/>
                  <a:gd name="T102" fmla="*/ 234 w 234"/>
                  <a:gd name="T103" fmla="*/ 9 h 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34"/>
                  <a:gd name="T157" fmla="*/ 0 h 9"/>
                  <a:gd name="T158" fmla="*/ 234 w 234"/>
                  <a:gd name="T159" fmla="*/ 9 h 9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34" h="9">
                    <a:moveTo>
                      <a:pt x="0" y="0"/>
                    </a:moveTo>
                    <a:lnTo>
                      <a:pt x="1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0" y="0"/>
                    </a:lnTo>
                    <a:lnTo>
                      <a:pt x="13" y="2"/>
                    </a:lnTo>
                    <a:lnTo>
                      <a:pt x="15" y="2"/>
                    </a:lnTo>
                    <a:lnTo>
                      <a:pt x="18" y="2"/>
                    </a:lnTo>
                    <a:lnTo>
                      <a:pt x="19" y="2"/>
                    </a:lnTo>
                    <a:lnTo>
                      <a:pt x="22" y="2"/>
                    </a:lnTo>
                    <a:lnTo>
                      <a:pt x="24" y="2"/>
                    </a:lnTo>
                    <a:lnTo>
                      <a:pt x="27" y="2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4" y="2"/>
                    </a:lnTo>
                    <a:lnTo>
                      <a:pt x="36" y="2"/>
                    </a:lnTo>
                    <a:lnTo>
                      <a:pt x="39" y="2"/>
                    </a:lnTo>
                    <a:lnTo>
                      <a:pt x="40" y="2"/>
                    </a:lnTo>
                    <a:lnTo>
                      <a:pt x="43" y="2"/>
                    </a:lnTo>
                    <a:lnTo>
                      <a:pt x="45" y="2"/>
                    </a:lnTo>
                    <a:lnTo>
                      <a:pt x="48" y="2"/>
                    </a:lnTo>
                    <a:lnTo>
                      <a:pt x="49" y="2"/>
                    </a:lnTo>
                    <a:lnTo>
                      <a:pt x="52" y="2"/>
                    </a:lnTo>
                    <a:lnTo>
                      <a:pt x="54" y="2"/>
                    </a:lnTo>
                    <a:lnTo>
                      <a:pt x="57" y="2"/>
                    </a:lnTo>
                    <a:lnTo>
                      <a:pt x="58" y="2"/>
                    </a:lnTo>
                    <a:lnTo>
                      <a:pt x="61" y="3"/>
                    </a:lnTo>
                    <a:lnTo>
                      <a:pt x="64" y="3"/>
                    </a:lnTo>
                    <a:lnTo>
                      <a:pt x="66" y="3"/>
                    </a:lnTo>
                    <a:lnTo>
                      <a:pt x="69" y="3"/>
                    </a:lnTo>
                    <a:lnTo>
                      <a:pt x="70" y="3"/>
                    </a:lnTo>
                    <a:lnTo>
                      <a:pt x="73" y="3"/>
                    </a:lnTo>
                    <a:lnTo>
                      <a:pt x="75" y="3"/>
                    </a:lnTo>
                    <a:lnTo>
                      <a:pt x="78" y="3"/>
                    </a:lnTo>
                    <a:lnTo>
                      <a:pt x="79" y="3"/>
                    </a:lnTo>
                    <a:lnTo>
                      <a:pt x="82" y="3"/>
                    </a:lnTo>
                    <a:lnTo>
                      <a:pt x="84" y="3"/>
                    </a:lnTo>
                    <a:lnTo>
                      <a:pt x="87" y="3"/>
                    </a:lnTo>
                    <a:lnTo>
                      <a:pt x="88" y="3"/>
                    </a:lnTo>
                    <a:lnTo>
                      <a:pt x="91" y="3"/>
                    </a:lnTo>
                    <a:lnTo>
                      <a:pt x="93" y="3"/>
                    </a:lnTo>
                    <a:lnTo>
                      <a:pt x="96" y="3"/>
                    </a:lnTo>
                    <a:lnTo>
                      <a:pt x="99" y="3"/>
                    </a:lnTo>
                    <a:lnTo>
                      <a:pt x="100" y="3"/>
                    </a:lnTo>
                    <a:lnTo>
                      <a:pt x="103" y="3"/>
                    </a:lnTo>
                    <a:lnTo>
                      <a:pt x="105" y="3"/>
                    </a:lnTo>
                    <a:lnTo>
                      <a:pt x="108" y="3"/>
                    </a:lnTo>
                    <a:lnTo>
                      <a:pt x="109" y="3"/>
                    </a:lnTo>
                    <a:lnTo>
                      <a:pt x="112" y="5"/>
                    </a:lnTo>
                    <a:lnTo>
                      <a:pt x="114" y="5"/>
                    </a:lnTo>
                    <a:lnTo>
                      <a:pt x="117" y="5"/>
                    </a:lnTo>
                    <a:lnTo>
                      <a:pt x="119" y="5"/>
                    </a:lnTo>
                    <a:lnTo>
                      <a:pt x="122" y="5"/>
                    </a:lnTo>
                    <a:lnTo>
                      <a:pt x="123" y="5"/>
                    </a:lnTo>
                    <a:lnTo>
                      <a:pt x="126" y="5"/>
                    </a:lnTo>
                    <a:lnTo>
                      <a:pt x="128" y="5"/>
                    </a:lnTo>
                    <a:lnTo>
                      <a:pt x="131" y="5"/>
                    </a:lnTo>
                    <a:lnTo>
                      <a:pt x="134" y="5"/>
                    </a:lnTo>
                    <a:lnTo>
                      <a:pt x="135" y="5"/>
                    </a:lnTo>
                    <a:lnTo>
                      <a:pt x="138" y="5"/>
                    </a:lnTo>
                    <a:lnTo>
                      <a:pt x="140" y="5"/>
                    </a:lnTo>
                    <a:lnTo>
                      <a:pt x="143" y="5"/>
                    </a:lnTo>
                    <a:lnTo>
                      <a:pt x="144" y="5"/>
                    </a:lnTo>
                    <a:lnTo>
                      <a:pt x="147" y="5"/>
                    </a:lnTo>
                    <a:lnTo>
                      <a:pt x="149" y="6"/>
                    </a:lnTo>
                    <a:lnTo>
                      <a:pt x="152" y="6"/>
                    </a:lnTo>
                    <a:lnTo>
                      <a:pt x="153" y="6"/>
                    </a:lnTo>
                    <a:lnTo>
                      <a:pt x="156" y="6"/>
                    </a:lnTo>
                    <a:lnTo>
                      <a:pt x="158" y="6"/>
                    </a:lnTo>
                    <a:lnTo>
                      <a:pt x="161" y="6"/>
                    </a:lnTo>
                    <a:lnTo>
                      <a:pt x="162" y="6"/>
                    </a:lnTo>
                    <a:lnTo>
                      <a:pt x="165" y="6"/>
                    </a:lnTo>
                    <a:lnTo>
                      <a:pt x="168" y="6"/>
                    </a:lnTo>
                    <a:lnTo>
                      <a:pt x="170" y="6"/>
                    </a:lnTo>
                    <a:lnTo>
                      <a:pt x="173" y="6"/>
                    </a:lnTo>
                    <a:lnTo>
                      <a:pt x="174" y="6"/>
                    </a:lnTo>
                    <a:lnTo>
                      <a:pt x="177" y="6"/>
                    </a:lnTo>
                    <a:lnTo>
                      <a:pt x="179" y="6"/>
                    </a:lnTo>
                    <a:lnTo>
                      <a:pt x="182" y="6"/>
                    </a:lnTo>
                    <a:lnTo>
                      <a:pt x="183" y="8"/>
                    </a:lnTo>
                    <a:lnTo>
                      <a:pt x="186" y="8"/>
                    </a:lnTo>
                    <a:lnTo>
                      <a:pt x="188" y="8"/>
                    </a:lnTo>
                    <a:lnTo>
                      <a:pt x="189" y="8"/>
                    </a:lnTo>
                    <a:lnTo>
                      <a:pt x="192" y="8"/>
                    </a:lnTo>
                    <a:lnTo>
                      <a:pt x="194" y="8"/>
                    </a:lnTo>
                    <a:lnTo>
                      <a:pt x="197" y="8"/>
                    </a:lnTo>
                    <a:lnTo>
                      <a:pt x="198" y="8"/>
                    </a:lnTo>
                    <a:lnTo>
                      <a:pt x="200" y="8"/>
                    </a:lnTo>
                    <a:lnTo>
                      <a:pt x="203" y="8"/>
                    </a:lnTo>
                    <a:lnTo>
                      <a:pt x="204" y="8"/>
                    </a:lnTo>
                    <a:lnTo>
                      <a:pt x="206" y="8"/>
                    </a:lnTo>
                    <a:lnTo>
                      <a:pt x="207" y="8"/>
                    </a:lnTo>
                    <a:lnTo>
                      <a:pt x="210" y="8"/>
                    </a:lnTo>
                    <a:lnTo>
                      <a:pt x="212" y="8"/>
                    </a:lnTo>
                    <a:lnTo>
                      <a:pt x="213" y="8"/>
                    </a:lnTo>
                    <a:lnTo>
                      <a:pt x="215" y="8"/>
                    </a:lnTo>
                    <a:lnTo>
                      <a:pt x="216" y="8"/>
                    </a:lnTo>
                    <a:lnTo>
                      <a:pt x="218" y="9"/>
                    </a:lnTo>
                    <a:lnTo>
                      <a:pt x="219" y="9"/>
                    </a:lnTo>
                    <a:lnTo>
                      <a:pt x="221" y="9"/>
                    </a:lnTo>
                    <a:lnTo>
                      <a:pt x="222" y="9"/>
                    </a:lnTo>
                    <a:lnTo>
                      <a:pt x="234" y="9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</p:grpSp>
        <p:sp>
          <p:nvSpPr>
            <p:cNvPr id="64561" name="Rectangle 49">
              <a:extLst>
                <a:ext uri="{FF2B5EF4-FFF2-40B4-BE49-F238E27FC236}">
                  <a16:creationId xmlns:a16="http://schemas.microsoft.com/office/drawing/2014/main" id="{C77CA6E5-CCE4-463E-B506-7C52A78239C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692" y="2210"/>
              <a:ext cx="235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200" b="1">
                  <a:latin typeface="Arial" panose="020B0604020202020204" pitchFamily="34" charset="0"/>
                </a:rPr>
                <a:t>pH</a:t>
              </a:r>
              <a:endParaRPr lang="pt-BR" altLang="pt-BR" sz="2200">
                <a:latin typeface="Comic Sans MS" panose="030F0702030302020204" pitchFamily="66" charset="0"/>
              </a:endParaRPr>
            </a:p>
          </p:txBody>
        </p:sp>
        <p:sp>
          <p:nvSpPr>
            <p:cNvPr id="64562" name="Rectangle 50">
              <a:extLst>
                <a:ext uri="{FF2B5EF4-FFF2-40B4-BE49-F238E27FC236}">
                  <a16:creationId xmlns:a16="http://schemas.microsoft.com/office/drawing/2014/main" id="{F5DE92D6-1B8F-40FA-B83D-140B5E244B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5" y="3856"/>
              <a:ext cx="900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200" b="1">
                  <a:latin typeface="Arial" panose="020B0604020202020204" pitchFamily="34" charset="0"/>
                </a:rPr>
                <a:t>V HCl (mL)</a:t>
              </a:r>
              <a:endParaRPr lang="pt-BR" altLang="pt-BR" sz="2200">
                <a:latin typeface="Comic Sans MS" panose="030F0702030302020204" pitchFamily="66" charset="0"/>
              </a:endParaRPr>
            </a:p>
          </p:txBody>
        </p:sp>
        <p:sp>
          <p:nvSpPr>
            <p:cNvPr id="64563" name="Oval 51">
              <a:extLst>
                <a:ext uri="{FF2B5EF4-FFF2-40B4-BE49-F238E27FC236}">
                  <a16:creationId xmlns:a16="http://schemas.microsoft.com/office/drawing/2014/main" id="{76B54100-AE8B-40AA-8C59-391DF6386A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0" y="1190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564" name="Oval 52">
              <a:extLst>
                <a:ext uri="{FF2B5EF4-FFF2-40B4-BE49-F238E27FC236}">
                  <a16:creationId xmlns:a16="http://schemas.microsoft.com/office/drawing/2014/main" id="{4D4A242D-5430-45E1-9E09-E06A57C04B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0" y="1202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565" name="Oval 53">
              <a:extLst>
                <a:ext uri="{FF2B5EF4-FFF2-40B4-BE49-F238E27FC236}">
                  <a16:creationId xmlns:a16="http://schemas.microsoft.com/office/drawing/2014/main" id="{9BD6707A-B7DF-4FEB-8015-A022C837BD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4" y="1220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566" name="Oval 54">
              <a:extLst>
                <a:ext uri="{FF2B5EF4-FFF2-40B4-BE49-F238E27FC236}">
                  <a16:creationId xmlns:a16="http://schemas.microsoft.com/office/drawing/2014/main" id="{4F580BCE-3FDB-4A36-BDD1-7C45FA2798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4" y="1238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567" name="Oval 55">
              <a:extLst>
                <a:ext uri="{FF2B5EF4-FFF2-40B4-BE49-F238E27FC236}">
                  <a16:creationId xmlns:a16="http://schemas.microsoft.com/office/drawing/2014/main" id="{B9D7BB88-184C-4AA4-90EB-0C62AEC3F6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2" y="1274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568" name="Oval 56">
              <a:extLst>
                <a:ext uri="{FF2B5EF4-FFF2-40B4-BE49-F238E27FC236}">
                  <a16:creationId xmlns:a16="http://schemas.microsoft.com/office/drawing/2014/main" id="{D07DD6F5-B782-406F-B214-A5B2C967ED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4" y="1306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569" name="Oval 57">
              <a:extLst>
                <a:ext uri="{FF2B5EF4-FFF2-40B4-BE49-F238E27FC236}">
                  <a16:creationId xmlns:a16="http://schemas.microsoft.com/office/drawing/2014/main" id="{752DCFE8-6F03-47B3-8EDB-FDA7626D08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0" y="1362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570" name="Oval 58">
              <a:extLst>
                <a:ext uri="{FF2B5EF4-FFF2-40B4-BE49-F238E27FC236}">
                  <a16:creationId xmlns:a16="http://schemas.microsoft.com/office/drawing/2014/main" id="{07371285-19AB-44C9-83D3-57C438EB63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8" y="1482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571" name="Oval 59">
              <a:extLst>
                <a:ext uri="{FF2B5EF4-FFF2-40B4-BE49-F238E27FC236}">
                  <a16:creationId xmlns:a16="http://schemas.microsoft.com/office/drawing/2014/main" id="{704C7A2A-1970-4D15-88D8-B29850E9F5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4" y="1642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572" name="Oval 60">
              <a:extLst>
                <a:ext uri="{FF2B5EF4-FFF2-40B4-BE49-F238E27FC236}">
                  <a16:creationId xmlns:a16="http://schemas.microsoft.com/office/drawing/2014/main" id="{24839643-BAD1-4D96-B754-904718E041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6" y="1818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573" name="Oval 61">
              <a:extLst>
                <a:ext uri="{FF2B5EF4-FFF2-40B4-BE49-F238E27FC236}">
                  <a16:creationId xmlns:a16="http://schemas.microsoft.com/office/drawing/2014/main" id="{EFF0A90C-5F2D-44D9-A3E0-E8A4259EE8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2" y="1990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574" name="Oval 62">
              <a:extLst>
                <a:ext uri="{FF2B5EF4-FFF2-40B4-BE49-F238E27FC236}">
                  <a16:creationId xmlns:a16="http://schemas.microsoft.com/office/drawing/2014/main" id="{273EBEED-DC13-4665-A27D-AEE9C57199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2" y="2170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575" name="Oval 63">
              <a:extLst>
                <a:ext uri="{FF2B5EF4-FFF2-40B4-BE49-F238E27FC236}">
                  <a16:creationId xmlns:a16="http://schemas.microsoft.com/office/drawing/2014/main" id="{C8AA6E1D-94FF-468B-A516-761C0D8307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2" y="2358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576" name="Oval 64">
              <a:extLst>
                <a:ext uri="{FF2B5EF4-FFF2-40B4-BE49-F238E27FC236}">
                  <a16:creationId xmlns:a16="http://schemas.microsoft.com/office/drawing/2014/main" id="{B9CDDDEE-5B65-4885-8A25-F298958CF3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2" y="2538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577" name="Oval 65">
              <a:extLst>
                <a:ext uri="{FF2B5EF4-FFF2-40B4-BE49-F238E27FC236}">
                  <a16:creationId xmlns:a16="http://schemas.microsoft.com/office/drawing/2014/main" id="{A5A566E4-2C84-4200-8132-6B1B1846AD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4" y="2726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578" name="Oval 66">
              <a:extLst>
                <a:ext uri="{FF2B5EF4-FFF2-40B4-BE49-F238E27FC236}">
                  <a16:creationId xmlns:a16="http://schemas.microsoft.com/office/drawing/2014/main" id="{FA21F50F-CD94-40EF-8F2C-CF37823D9C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3" y="2890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579" name="Oval 67">
              <a:extLst>
                <a:ext uri="{FF2B5EF4-FFF2-40B4-BE49-F238E27FC236}">
                  <a16:creationId xmlns:a16="http://schemas.microsoft.com/office/drawing/2014/main" id="{DCF0708E-8746-4DC8-BD75-506A96997D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9" y="2970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580" name="Oval 68">
              <a:extLst>
                <a:ext uri="{FF2B5EF4-FFF2-40B4-BE49-F238E27FC236}">
                  <a16:creationId xmlns:a16="http://schemas.microsoft.com/office/drawing/2014/main" id="{7D8F0984-1990-4D54-B6C1-8619CAB516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3" y="3010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581" name="Oval 69">
              <a:extLst>
                <a:ext uri="{FF2B5EF4-FFF2-40B4-BE49-F238E27FC236}">
                  <a16:creationId xmlns:a16="http://schemas.microsoft.com/office/drawing/2014/main" id="{A9E90C84-5BA7-42EE-B8D1-AA55BD0795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1" y="3042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582" name="Oval 70">
              <a:extLst>
                <a:ext uri="{FF2B5EF4-FFF2-40B4-BE49-F238E27FC236}">
                  <a16:creationId xmlns:a16="http://schemas.microsoft.com/office/drawing/2014/main" id="{BB245303-D779-4C29-8E58-61F087519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5" y="3062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583" name="Oval 71">
              <a:extLst>
                <a:ext uri="{FF2B5EF4-FFF2-40B4-BE49-F238E27FC236}">
                  <a16:creationId xmlns:a16="http://schemas.microsoft.com/office/drawing/2014/main" id="{BBC8A971-2CAB-413E-837E-70645B37E3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7" y="3074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584" name="Oval 72">
              <a:extLst>
                <a:ext uri="{FF2B5EF4-FFF2-40B4-BE49-F238E27FC236}">
                  <a16:creationId xmlns:a16="http://schemas.microsoft.com/office/drawing/2014/main" id="{B23E38A7-AF09-4D8B-BC8E-7FE1E1DA01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1" y="3086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585" name="Oval 73">
              <a:extLst>
                <a:ext uri="{FF2B5EF4-FFF2-40B4-BE49-F238E27FC236}">
                  <a16:creationId xmlns:a16="http://schemas.microsoft.com/office/drawing/2014/main" id="{B0ACCD25-323C-48B8-8192-9C0BC36A85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3" y="3086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586" name="Oval 74">
              <a:extLst>
                <a:ext uri="{FF2B5EF4-FFF2-40B4-BE49-F238E27FC236}">
                  <a16:creationId xmlns:a16="http://schemas.microsoft.com/office/drawing/2014/main" id="{35A22F99-1D70-4712-8F4B-1B4D912D97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1" y="3098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587" name="Oval 75">
              <a:extLst>
                <a:ext uri="{FF2B5EF4-FFF2-40B4-BE49-F238E27FC236}">
                  <a16:creationId xmlns:a16="http://schemas.microsoft.com/office/drawing/2014/main" id="{D4919BD7-7548-4E0A-B13E-46C13B6E35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3" y="3102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588" name="Oval 76">
              <a:extLst>
                <a:ext uri="{FF2B5EF4-FFF2-40B4-BE49-F238E27FC236}">
                  <a16:creationId xmlns:a16="http://schemas.microsoft.com/office/drawing/2014/main" id="{BFCAA6CB-CEB8-4DBB-99A3-85CB60C9BF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19" y="3110"/>
              <a:ext cx="113" cy="113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4589" name="Line 95">
              <a:extLst>
                <a:ext uri="{FF2B5EF4-FFF2-40B4-BE49-F238E27FC236}">
                  <a16:creationId xmlns:a16="http://schemas.microsoft.com/office/drawing/2014/main" id="{FF3DDA91-82E1-4EB6-819F-30ADFCCBE4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96" y="2178"/>
              <a:ext cx="0" cy="135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590" name="Line 77">
              <a:extLst>
                <a:ext uri="{FF2B5EF4-FFF2-40B4-BE49-F238E27FC236}">
                  <a16:creationId xmlns:a16="http://schemas.microsoft.com/office/drawing/2014/main" id="{8890D3C0-97AF-4DA4-AC21-11CB669A41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42" y="1230"/>
              <a:ext cx="3536" cy="332"/>
            </a:xfrm>
            <a:prstGeom prst="line">
              <a:avLst/>
            </a:prstGeom>
            <a:noFill/>
            <a:ln w="28575">
              <a:solidFill>
                <a:srgbClr val="00CC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591" name="Line 77">
              <a:extLst>
                <a:ext uri="{FF2B5EF4-FFF2-40B4-BE49-F238E27FC236}">
                  <a16:creationId xmlns:a16="http://schemas.microsoft.com/office/drawing/2014/main" id="{1498A2A0-4CF5-4C86-A35A-0303CB804E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48" y="2892"/>
              <a:ext cx="3536" cy="332"/>
            </a:xfrm>
            <a:prstGeom prst="line">
              <a:avLst/>
            </a:prstGeom>
            <a:noFill/>
            <a:ln w="28575">
              <a:solidFill>
                <a:srgbClr val="00CC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4592" name="Line 77">
              <a:extLst>
                <a:ext uri="{FF2B5EF4-FFF2-40B4-BE49-F238E27FC236}">
                  <a16:creationId xmlns:a16="http://schemas.microsoft.com/office/drawing/2014/main" id="{7172A9D6-8D38-40C1-831E-72FA150517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33" y="2059"/>
              <a:ext cx="3536" cy="332"/>
            </a:xfrm>
            <a:prstGeom prst="line">
              <a:avLst/>
            </a:prstGeom>
            <a:noFill/>
            <a:ln w="28575">
              <a:solidFill>
                <a:srgbClr val="00CC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52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A72E9D53-D4D5-4D41-9CCE-ADDA4DF9EB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Titulação Potenciométrica</a:t>
            </a:r>
          </a:p>
        </p:txBody>
      </p:sp>
      <p:sp>
        <p:nvSpPr>
          <p:cNvPr id="231510" name="Text Box 86">
            <a:extLst>
              <a:ext uri="{FF2B5EF4-FFF2-40B4-BE49-F238E27FC236}">
                <a16:creationId xmlns:a16="http://schemas.microsoft.com/office/drawing/2014/main" id="{ECD23577-F089-49C1-949A-92CE36815B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063" y="1331913"/>
            <a:ext cx="8616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pt-BR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Será que estes métodos fornecem valores coincidentes?</a:t>
            </a:r>
          </a:p>
        </p:txBody>
      </p:sp>
      <p:sp>
        <p:nvSpPr>
          <p:cNvPr id="55300" name="Text Box 247">
            <a:extLst>
              <a:ext uri="{FF2B5EF4-FFF2-40B4-BE49-F238E27FC236}">
                <a16:creationId xmlns:a16="http://schemas.microsoft.com/office/drawing/2014/main" id="{5791814F-38FC-4B9E-8B65-5C9C4AFD06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050" y="1833563"/>
            <a:ext cx="858837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90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pt-BR" sz="2400">
                <a:latin typeface="Comic Sans MS" panose="030F0702030302020204" pitchFamily="66" charset="0"/>
                <a:sym typeface="Wingdings" panose="05000000000000000000" pitchFamily="2" charset="2"/>
              </a:rPr>
              <a:t> </a:t>
            </a:r>
            <a:r>
              <a:rPr lang="pt-BR" altLang="pt-BR" sz="2400">
                <a:latin typeface="Comic Sans MS" panose="030F0702030302020204" pitchFamily="66" charset="0"/>
              </a:rPr>
              <a:t>Se os dados experimentais forem “bem comportados”:</a:t>
            </a:r>
          </a:p>
          <a:p>
            <a:pPr lvl="1" eaLnBrk="1" hangingPunct="1">
              <a:spcBef>
                <a:spcPct val="50000"/>
              </a:spcBef>
              <a:buFontTx/>
              <a:buChar char="•"/>
            </a:pPr>
            <a:r>
              <a:rPr lang="pt-BR" altLang="pt-BR" sz="2400">
                <a:solidFill>
                  <a:srgbClr val="FF9933"/>
                </a:solidFill>
                <a:latin typeface="Comic Sans MS" panose="030F0702030302020204" pitchFamily="66" charset="0"/>
              </a:rPr>
              <a:t> sem “ruídos” operacionais</a:t>
            </a:r>
          </a:p>
          <a:p>
            <a:pPr lvl="1" eaLnBrk="1" hangingPunct="1">
              <a:spcBef>
                <a:spcPct val="50000"/>
              </a:spcBef>
              <a:buFontTx/>
              <a:buChar char="•"/>
            </a:pPr>
            <a:r>
              <a:rPr lang="pt-BR" altLang="pt-BR" sz="2400">
                <a:solidFill>
                  <a:srgbClr val="0066FF"/>
                </a:solidFill>
                <a:latin typeface="Comic Sans MS" panose="030F0702030302020204" pitchFamily="66" charset="0"/>
              </a:rPr>
              <a:t> com grandes valores de </a:t>
            </a:r>
            <a:r>
              <a:rPr lang="pt-BR" altLang="pt-BR" sz="2400">
                <a:solidFill>
                  <a:srgbClr val="0066FF"/>
                </a:solidFill>
                <a:latin typeface="Symbol" panose="05050102010706020507" pitchFamily="18" charset="2"/>
              </a:rPr>
              <a:t>D</a:t>
            </a:r>
            <a:r>
              <a:rPr lang="pt-BR" altLang="pt-BR" sz="2400">
                <a:solidFill>
                  <a:srgbClr val="0066FF"/>
                </a:solidFill>
                <a:latin typeface="Comic Sans MS" panose="030F0702030302020204" pitchFamily="66" charset="0"/>
              </a:rPr>
              <a:t>E ou </a:t>
            </a:r>
            <a:r>
              <a:rPr lang="pt-BR" altLang="pt-BR" sz="2400">
                <a:solidFill>
                  <a:srgbClr val="0066FF"/>
                </a:solidFill>
                <a:latin typeface="Symbol" panose="05050102010706020507" pitchFamily="18" charset="2"/>
              </a:rPr>
              <a:t>D</a:t>
            </a:r>
            <a:r>
              <a:rPr lang="pt-BR" altLang="pt-BR" sz="2400">
                <a:solidFill>
                  <a:srgbClr val="0066FF"/>
                </a:solidFill>
                <a:latin typeface="Comic Sans MS" panose="030F0702030302020204" pitchFamily="66" charset="0"/>
              </a:rPr>
              <a:t>pH na região do PE</a:t>
            </a:r>
          </a:p>
        </p:txBody>
      </p:sp>
      <p:grpSp>
        <p:nvGrpSpPr>
          <p:cNvPr id="2" name="Group 22">
            <a:extLst>
              <a:ext uri="{FF2B5EF4-FFF2-40B4-BE49-F238E27FC236}">
                <a16:creationId xmlns:a16="http://schemas.microsoft.com/office/drawing/2014/main" id="{F8EBD827-D005-4755-835B-BBA9DF6FFFA2}"/>
              </a:ext>
            </a:extLst>
          </p:cNvPr>
          <p:cNvGrpSpPr>
            <a:grpSpLocks/>
          </p:cNvGrpSpPr>
          <p:nvPr/>
        </p:nvGrpSpPr>
        <p:grpSpPr bwMode="auto">
          <a:xfrm>
            <a:off x="471488" y="3884613"/>
            <a:ext cx="6313487" cy="2203450"/>
            <a:chOff x="297" y="2447"/>
            <a:chExt cx="3977" cy="1388"/>
          </a:xfrm>
        </p:grpSpPr>
        <p:pic>
          <p:nvPicPr>
            <p:cNvPr id="66576" name="Picture 249">
              <a:extLst>
                <a:ext uri="{FF2B5EF4-FFF2-40B4-BE49-F238E27FC236}">
                  <a16:creationId xmlns:a16="http://schemas.microsoft.com/office/drawing/2014/main" id="{548F631A-B49C-4357-8D05-7C4C4B35E12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" y="2447"/>
              <a:ext cx="1685" cy="1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6577" name="Picture 251">
              <a:extLst>
                <a:ext uri="{FF2B5EF4-FFF2-40B4-BE49-F238E27FC236}">
                  <a16:creationId xmlns:a16="http://schemas.microsoft.com/office/drawing/2014/main" id="{1F9D970C-FD6B-4C54-8504-DE1C88E32E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2" y="2471"/>
              <a:ext cx="2192" cy="1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23">
            <a:extLst>
              <a:ext uri="{FF2B5EF4-FFF2-40B4-BE49-F238E27FC236}">
                <a16:creationId xmlns:a16="http://schemas.microsoft.com/office/drawing/2014/main" id="{EC7C8116-B168-42F4-AE89-0244A563FACB}"/>
              </a:ext>
            </a:extLst>
          </p:cNvPr>
          <p:cNvGrpSpPr>
            <a:grpSpLocks/>
          </p:cNvGrpSpPr>
          <p:nvPr/>
        </p:nvGrpSpPr>
        <p:grpSpPr bwMode="auto">
          <a:xfrm>
            <a:off x="225425" y="5946775"/>
            <a:ext cx="8699500" cy="911225"/>
            <a:chOff x="142" y="3746"/>
            <a:chExt cx="5480" cy="574"/>
          </a:xfrm>
        </p:grpSpPr>
        <p:sp>
          <p:nvSpPr>
            <p:cNvPr id="66574" name="AutoShape 261">
              <a:extLst>
                <a:ext uri="{FF2B5EF4-FFF2-40B4-BE49-F238E27FC236}">
                  <a16:creationId xmlns:a16="http://schemas.microsoft.com/office/drawing/2014/main" id="{DF642F90-C15E-47B7-AC28-BB143DF84756}"/>
                </a:ext>
              </a:extLst>
            </p:cNvPr>
            <p:cNvSpPr>
              <a:spLocks/>
            </p:cNvSpPr>
            <p:nvPr/>
          </p:nvSpPr>
          <p:spPr bwMode="auto">
            <a:xfrm rot="-5400000">
              <a:off x="2287" y="1838"/>
              <a:ext cx="257" cy="4073"/>
            </a:xfrm>
            <a:prstGeom prst="leftBrace">
              <a:avLst>
                <a:gd name="adj1" fmla="val 132069"/>
                <a:gd name="adj2" fmla="val 50000"/>
              </a:avLst>
            </a:prstGeom>
            <a:noFill/>
            <a:ln w="25400">
              <a:solidFill>
                <a:srgbClr val="FF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6575" name="Text Box 262">
              <a:extLst>
                <a:ext uri="{FF2B5EF4-FFF2-40B4-BE49-F238E27FC236}">
                  <a16:creationId xmlns:a16="http://schemas.microsoft.com/office/drawing/2014/main" id="{2D488627-4E25-4E6E-9478-97314B9EF6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2" y="4032"/>
              <a:ext cx="548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2400">
                  <a:solidFill>
                    <a:srgbClr val="FF0066"/>
                  </a:solidFill>
                  <a:latin typeface="Comic Sans MS" panose="030F0702030302020204" pitchFamily="66" charset="0"/>
                </a:rPr>
                <a:t>Curvas “mal comportadas” </a:t>
              </a:r>
              <a:r>
                <a:rPr lang="pt-BR" altLang="pt-BR" sz="2400">
                  <a:solidFill>
                    <a:srgbClr val="FF0066"/>
                  </a:solidFill>
                  <a:latin typeface="Comic Sans MS" panose="030F0702030302020204" pitchFamily="66" charset="0"/>
                  <a:sym typeface="Wingdings" panose="05000000000000000000" pitchFamily="2" charset="2"/>
                </a:rPr>
                <a:t> Dificulta o traçado geométrico</a:t>
              </a:r>
              <a:endParaRPr lang="pt-BR" altLang="pt-BR" sz="2400">
                <a:solidFill>
                  <a:srgbClr val="FF0066"/>
                </a:solidFill>
                <a:latin typeface="Comic Sans MS" panose="030F0702030302020204" pitchFamily="66" charset="0"/>
              </a:endParaRPr>
            </a:p>
          </p:txBody>
        </p:sp>
      </p:grpSp>
      <p:sp>
        <p:nvSpPr>
          <p:cNvPr id="55310" name="Text Box 247">
            <a:extLst>
              <a:ext uri="{FF2B5EF4-FFF2-40B4-BE49-F238E27FC236}">
                <a16:creationId xmlns:a16="http://schemas.microsoft.com/office/drawing/2014/main" id="{7B46087C-F7B4-4502-AAEC-9AB2E764DA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050" y="3476625"/>
            <a:ext cx="85883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pt-BR" sz="2400">
                <a:latin typeface="Comic Sans MS" panose="030F0702030302020204" pitchFamily="66" charset="0"/>
                <a:sym typeface="Wingdings" panose="05000000000000000000" pitchFamily="2" charset="2"/>
              </a:rPr>
              <a:t> </a:t>
            </a:r>
            <a:r>
              <a:rPr lang="pt-BR" altLang="pt-BR" sz="2400">
                <a:latin typeface="Comic Sans MS" panose="030F0702030302020204" pitchFamily="66" charset="0"/>
              </a:rPr>
              <a:t>Se os dados experimentais forem “mal comportados”</a:t>
            </a:r>
            <a:endParaRPr lang="pt-BR" altLang="pt-BR" sz="2400">
              <a:solidFill>
                <a:srgbClr val="0066FF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5" name="Group 18">
            <a:extLst>
              <a:ext uri="{FF2B5EF4-FFF2-40B4-BE49-F238E27FC236}">
                <a16:creationId xmlns:a16="http://schemas.microsoft.com/office/drawing/2014/main" id="{A3213BB6-BD53-47F9-BA57-633C5BD3445A}"/>
              </a:ext>
            </a:extLst>
          </p:cNvPr>
          <p:cNvGrpSpPr>
            <a:grpSpLocks/>
          </p:cNvGrpSpPr>
          <p:nvPr/>
        </p:nvGrpSpPr>
        <p:grpSpPr bwMode="auto">
          <a:xfrm>
            <a:off x="542925" y="2425700"/>
            <a:ext cx="817563" cy="976313"/>
            <a:chOff x="342" y="1528"/>
            <a:chExt cx="515" cy="615"/>
          </a:xfrm>
        </p:grpSpPr>
        <p:sp>
          <p:nvSpPr>
            <p:cNvPr id="66572" name="AutoShape 16">
              <a:extLst>
                <a:ext uri="{FF2B5EF4-FFF2-40B4-BE49-F238E27FC236}">
                  <a16:creationId xmlns:a16="http://schemas.microsoft.com/office/drawing/2014/main" id="{E4262646-5655-439A-90F5-CB6650EC0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" y="1528"/>
              <a:ext cx="56" cy="615"/>
            </a:xfrm>
            <a:prstGeom prst="leftBrace">
              <a:avLst>
                <a:gd name="adj1" fmla="val 91518"/>
                <a:gd name="adj2" fmla="val 50000"/>
              </a:avLst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6573" name="Text Box 17">
              <a:extLst>
                <a:ext uri="{FF2B5EF4-FFF2-40B4-BE49-F238E27FC236}">
                  <a16:creationId xmlns:a16="http://schemas.microsoft.com/office/drawing/2014/main" id="{146AFF42-8E7F-46A5-980F-0955969F91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" y="1700"/>
              <a:ext cx="509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2200">
                  <a:solidFill>
                    <a:schemeClr val="accent1"/>
                  </a:solidFill>
                  <a:latin typeface="Comic Sans MS" panose="030F0702030302020204" pitchFamily="66" charset="0"/>
                </a:rPr>
                <a:t>SIM</a:t>
              </a:r>
            </a:p>
          </p:txBody>
        </p:sp>
      </p:grpSp>
      <p:grpSp>
        <p:nvGrpSpPr>
          <p:cNvPr id="6" name="Group 21">
            <a:extLst>
              <a:ext uri="{FF2B5EF4-FFF2-40B4-BE49-F238E27FC236}">
                <a16:creationId xmlns:a16="http://schemas.microsoft.com/office/drawing/2014/main" id="{3E578B43-344A-4B13-A471-1D1ADB11B7E7}"/>
              </a:ext>
            </a:extLst>
          </p:cNvPr>
          <p:cNvGrpSpPr>
            <a:grpSpLocks/>
          </p:cNvGrpSpPr>
          <p:nvPr/>
        </p:nvGrpSpPr>
        <p:grpSpPr bwMode="auto">
          <a:xfrm>
            <a:off x="6886575" y="3979863"/>
            <a:ext cx="2257425" cy="1858962"/>
            <a:chOff x="4288" y="2507"/>
            <a:chExt cx="1422" cy="1171"/>
          </a:xfrm>
        </p:grpSpPr>
        <p:sp>
          <p:nvSpPr>
            <p:cNvPr id="66570" name="AutoShape 19">
              <a:extLst>
                <a:ext uri="{FF2B5EF4-FFF2-40B4-BE49-F238E27FC236}">
                  <a16:creationId xmlns:a16="http://schemas.microsoft.com/office/drawing/2014/main" id="{8BDE9E1A-6416-4583-AB2A-BAE34D2E04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8" y="2507"/>
              <a:ext cx="153" cy="1171"/>
            </a:xfrm>
            <a:prstGeom prst="rightBrace">
              <a:avLst>
                <a:gd name="adj1" fmla="val 63780"/>
                <a:gd name="adj2" fmla="val 50000"/>
              </a:avLst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66571" name="Text Box 20">
              <a:extLst>
                <a:ext uri="{FF2B5EF4-FFF2-40B4-BE49-F238E27FC236}">
                  <a16:creationId xmlns:a16="http://schemas.microsoft.com/office/drawing/2014/main" id="{06C86AD6-5A05-4308-962B-AD2F8F0128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61" y="2786"/>
              <a:ext cx="1249" cy="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2400">
                  <a:solidFill>
                    <a:schemeClr val="accent1"/>
                  </a:solidFill>
                  <a:latin typeface="Comic Sans MS" panose="030F0702030302020204" pitchFamily="66" charset="0"/>
                </a:rPr>
                <a:t>Talvez sim,</a:t>
              </a: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2400">
                  <a:solidFill>
                    <a:schemeClr val="accent1"/>
                  </a:solidFill>
                  <a:latin typeface="Comic Sans MS" panose="030F0702030302020204" pitchFamily="66" charset="0"/>
                </a:rPr>
                <a:t>talvez não!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510" grpId="0" build="p" advAuto="0"/>
      <p:bldP spid="55300" grpId="0" build="p"/>
      <p:bldP spid="553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BCC32992-2463-417D-A21B-840068A616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Titulação Potenciométrica</a:t>
            </a:r>
          </a:p>
        </p:txBody>
      </p:sp>
      <p:sp>
        <p:nvSpPr>
          <p:cNvPr id="243715" name="Text Box 3">
            <a:extLst>
              <a:ext uri="{FF2B5EF4-FFF2-40B4-BE49-F238E27FC236}">
                <a16:creationId xmlns:a16="http://schemas.microsoft.com/office/drawing/2014/main" id="{A6D08B19-376D-434F-9CB5-78E5401F72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063" y="1331913"/>
            <a:ext cx="8616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pt-BR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Será que estes métodos fornecem valores coincidentes?</a:t>
            </a:r>
          </a:p>
        </p:txBody>
      </p:sp>
      <p:sp>
        <p:nvSpPr>
          <p:cNvPr id="243716" name="Text Box 4">
            <a:extLst>
              <a:ext uri="{FF2B5EF4-FFF2-40B4-BE49-F238E27FC236}">
                <a16:creationId xmlns:a16="http://schemas.microsoft.com/office/drawing/2014/main" id="{6CD5FC6F-4F5A-42EC-A54D-751C7F3D45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050" y="1990725"/>
            <a:ext cx="8588375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pt-BR" altLang="pt-BR">
                <a:solidFill>
                  <a:srgbClr val="0066FF"/>
                </a:solidFill>
              </a:rPr>
              <a:t>Existe solução para esses casos?</a:t>
            </a:r>
          </a:p>
          <a:p>
            <a:pPr eaLnBrk="1" hangingPunct="1">
              <a:spcBef>
                <a:spcPct val="50000"/>
              </a:spcBef>
              <a:defRPr/>
            </a:pPr>
            <a:endParaRPr lang="pt-BR" altLang="pt-BR" sz="2000">
              <a:solidFill>
                <a:srgbClr val="0066FF"/>
              </a:solidFill>
            </a:endParaRPr>
          </a:p>
          <a:p>
            <a:pPr lvl="1" eaLnBrk="1" hangingPunct="1">
              <a:spcBef>
                <a:spcPct val="50000"/>
              </a:spcBef>
              <a:buFont typeface="Wingdings" pitchFamily="2" charset="2"/>
              <a:buChar char="è"/>
              <a:defRPr/>
            </a:pPr>
            <a:r>
              <a:rPr lang="pt-BR" altLang="pt-BR" u="sng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Métodos númericos</a:t>
            </a:r>
            <a:endParaRPr lang="pt-BR" altLang="pt-BR">
              <a:sym typeface="Wingdings" pitchFamily="2" charset="2"/>
            </a:endParaRPr>
          </a:p>
          <a:p>
            <a:pPr lvl="2" eaLnBrk="1" hangingPunct="1">
              <a:spcBef>
                <a:spcPct val="50000"/>
              </a:spcBef>
              <a:buFont typeface="Wingdings" pitchFamily="2" charset="2"/>
              <a:buChar char="Ø"/>
              <a:defRPr/>
            </a:pPr>
            <a:r>
              <a:rPr lang="pt-BR" altLang="pt-BR">
                <a:solidFill>
                  <a:schemeClr val="accent1"/>
                </a:solidFill>
              </a:rPr>
              <a:t> 1ª Derivada</a:t>
            </a:r>
          </a:p>
          <a:p>
            <a:pPr lvl="2" eaLnBrk="1" hangingPunct="1">
              <a:spcBef>
                <a:spcPct val="50000"/>
              </a:spcBef>
              <a:buFont typeface="Wingdings" pitchFamily="2" charset="2"/>
              <a:buChar char="Ø"/>
              <a:defRPr/>
            </a:pPr>
            <a:r>
              <a:rPr lang="pt-BR" altLang="pt-BR">
                <a:solidFill>
                  <a:srgbClr val="0066FF"/>
                </a:solidFill>
              </a:rPr>
              <a:t> 2ª Derivada</a:t>
            </a:r>
          </a:p>
          <a:p>
            <a:pPr lvl="2" eaLnBrk="1" hangingPunct="1">
              <a:spcBef>
                <a:spcPct val="50000"/>
              </a:spcBef>
              <a:buFont typeface="Wingdings" pitchFamily="2" charset="2"/>
              <a:buChar char="Ø"/>
              <a:defRPr/>
            </a:pPr>
            <a:r>
              <a:rPr lang="pt-BR" altLang="pt-BR">
                <a:solidFill>
                  <a:srgbClr val="FF0066"/>
                </a:solidFill>
              </a:rPr>
              <a:t> Gran</a:t>
            </a:r>
          </a:p>
          <a:p>
            <a:pPr lvl="2" eaLnBrk="1" hangingPunct="1">
              <a:spcBef>
                <a:spcPct val="50000"/>
              </a:spcBef>
              <a:buFont typeface="Wingdings" pitchFamily="2" charset="2"/>
              <a:buNone/>
              <a:defRPr/>
            </a:pPr>
            <a:endParaRPr lang="pt-BR" altLang="pt-BR" sz="1600">
              <a:solidFill>
                <a:srgbClr val="FF0066"/>
              </a:solidFill>
            </a:endParaRPr>
          </a:p>
          <a:p>
            <a:pPr lvl="2" eaLnBrk="1" hangingPunct="1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pt-BR" altLang="pt-BR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No entanto, em algumas situações (“ruídos”), os métodos geométricos podem fornecer melhores resultados que os numéricos.</a:t>
            </a:r>
          </a:p>
        </p:txBody>
      </p:sp>
      <p:sp>
        <p:nvSpPr>
          <p:cNvPr id="243722" name="AutoShape 10">
            <a:extLst>
              <a:ext uri="{FF2B5EF4-FFF2-40B4-BE49-F238E27FC236}">
                <a16:creationId xmlns:a16="http://schemas.microsoft.com/office/drawing/2014/main" id="{5228128D-7C4A-43C8-B171-7F9516BF22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975" y="5584825"/>
            <a:ext cx="644525" cy="1087438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3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37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37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437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37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3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437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5" grpId="0"/>
      <p:bldP spid="243716" grpId="0" build="p" bldLvl="3"/>
      <p:bldP spid="24372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BB993480-60A6-455D-8D2F-9D32C95F78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Titulação Potenciométrica</a:t>
            </a:r>
          </a:p>
        </p:txBody>
      </p:sp>
      <p:graphicFrame>
        <p:nvGraphicFramePr>
          <p:cNvPr id="70659" name="Object 1024">
            <a:extLst>
              <a:ext uri="{FF2B5EF4-FFF2-40B4-BE49-F238E27FC236}">
                <a16:creationId xmlns:a16="http://schemas.microsoft.com/office/drawing/2014/main" id="{2C7CA819-9040-4F3E-9625-42B2D144409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5588" y="1235075"/>
          <a:ext cx="7567612" cy="563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3" imgW="3935578" imgH="2928518" progId="Origin50.Graph">
                  <p:embed/>
                </p:oleObj>
              </mc:Choice>
              <mc:Fallback>
                <p:oleObj name="Graph" r:id="rId3" imgW="3935578" imgH="2928518" progId="Origin50.Graph">
                  <p:embed/>
                  <p:pic>
                    <p:nvPicPr>
                      <p:cNvPr id="0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88" y="1235075"/>
                        <a:ext cx="7567612" cy="563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6049" name="Object 1025">
            <a:extLst>
              <a:ext uri="{FF2B5EF4-FFF2-40B4-BE49-F238E27FC236}">
                <a16:creationId xmlns:a16="http://schemas.microsoft.com/office/drawing/2014/main" id="{27FC2C6C-13F1-4DAA-9389-A9323D406C9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71563" y="865188"/>
          <a:ext cx="7727950" cy="520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5" imgW="3583229" imgH="2543251" progId="Origin50.Graph">
                  <p:embed/>
                </p:oleObj>
              </mc:Choice>
              <mc:Fallback>
                <p:oleObj name="Graph" r:id="rId5" imgW="3583229" imgH="2543251" progId="Origin50.Graph">
                  <p:embed/>
                  <p:pic>
                    <p:nvPicPr>
                      <p:cNvPr id="0" name="Object 10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1563" y="865188"/>
                        <a:ext cx="7727950" cy="520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7">
            <a:extLst>
              <a:ext uri="{FF2B5EF4-FFF2-40B4-BE49-F238E27FC236}">
                <a16:creationId xmlns:a16="http://schemas.microsoft.com/office/drawing/2014/main" id="{89B21115-CB27-4649-B160-EDA50C3BA56C}"/>
              </a:ext>
            </a:extLst>
          </p:cNvPr>
          <p:cNvGrpSpPr>
            <a:grpSpLocks/>
          </p:cNvGrpSpPr>
          <p:nvPr/>
        </p:nvGrpSpPr>
        <p:grpSpPr bwMode="auto">
          <a:xfrm>
            <a:off x="3765550" y="3767138"/>
            <a:ext cx="776288" cy="1804987"/>
            <a:chOff x="2637" y="1990"/>
            <a:chExt cx="489" cy="1137"/>
          </a:xfrm>
        </p:grpSpPr>
        <p:sp>
          <p:nvSpPr>
            <p:cNvPr id="7" name="Line 5">
              <a:extLst>
                <a:ext uri="{FF2B5EF4-FFF2-40B4-BE49-F238E27FC236}">
                  <a16:creationId xmlns:a16="http://schemas.microsoft.com/office/drawing/2014/main" id="{4411F69D-7EDB-4BEB-9B20-1165988BEC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37" y="1990"/>
              <a:ext cx="0" cy="1137"/>
            </a:xfrm>
            <a:prstGeom prst="line">
              <a:avLst/>
            </a:prstGeom>
            <a:ln>
              <a:solidFill>
                <a:schemeClr val="accent1"/>
              </a:solidFill>
              <a:headEnd/>
              <a:tailEnd type="triangl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 algn="ctr" eaLnBrk="1" hangingPunct="1">
                <a:defRPr/>
              </a:pPr>
              <a:endParaRPr lang="pt-BR"/>
            </a:p>
          </p:txBody>
        </p:sp>
        <p:sp>
          <p:nvSpPr>
            <p:cNvPr id="70664" name="Text Box 6">
              <a:extLst>
                <a:ext uri="{FF2B5EF4-FFF2-40B4-BE49-F238E27FC236}">
                  <a16:creationId xmlns:a16="http://schemas.microsoft.com/office/drawing/2014/main" id="{984CF190-9B96-427E-81DD-FD61AE70F7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0" y="2832"/>
              <a:ext cx="48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 b="1">
                  <a:solidFill>
                    <a:srgbClr val="00CC99"/>
                  </a:solidFill>
                  <a:latin typeface="Comic Sans MS" panose="030F0702030302020204" pitchFamily="66" charset="0"/>
                </a:rPr>
                <a:t>V</a:t>
              </a:r>
              <a:r>
                <a:rPr lang="pt-BR" altLang="pt-BR" sz="2000" b="1" baseline="-25000">
                  <a:solidFill>
                    <a:srgbClr val="00CC99"/>
                  </a:solidFill>
                  <a:latin typeface="Comic Sans MS" panose="030F0702030302020204" pitchFamily="66" charset="0"/>
                </a:rPr>
                <a:t>P.E.</a:t>
              </a:r>
              <a:endParaRPr lang="pt-BR" altLang="pt-BR" sz="2000" b="1">
                <a:solidFill>
                  <a:srgbClr val="00CC99"/>
                </a:solidFill>
                <a:latin typeface="Comic Sans MS" panose="030F0702030302020204" pitchFamily="66" charset="0"/>
              </a:endParaRPr>
            </a:p>
          </p:txBody>
        </p:sp>
      </p:grpSp>
      <p:sp>
        <p:nvSpPr>
          <p:cNvPr id="70662" name="CaixaDeTexto 15">
            <a:extLst>
              <a:ext uri="{FF2B5EF4-FFF2-40B4-BE49-F238E27FC236}">
                <a16:creationId xmlns:a16="http://schemas.microsoft.com/office/drawing/2014/main" id="{7F274B02-8980-443E-82C2-E0EEB19F0D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2813" y="1992313"/>
            <a:ext cx="21701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400">
                <a:latin typeface="Comic Sans MS" panose="030F0702030302020204" pitchFamily="66" charset="0"/>
              </a:rPr>
              <a:t>1ª derivada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86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F11654A8-BA01-4BB7-95DA-94935A5904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Titulação Potenciométrica</a:t>
            </a:r>
          </a:p>
        </p:txBody>
      </p:sp>
      <p:graphicFrame>
        <p:nvGraphicFramePr>
          <p:cNvPr id="72707" name="Object 1024">
            <a:extLst>
              <a:ext uri="{FF2B5EF4-FFF2-40B4-BE49-F238E27FC236}">
                <a16:creationId xmlns:a16="http://schemas.microsoft.com/office/drawing/2014/main" id="{F0627DCA-E26E-43B9-AB4A-00E1114A769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1938" y="1235075"/>
          <a:ext cx="7567612" cy="563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3" imgW="3935578" imgH="2928518" progId="Origin50.Graph">
                  <p:embed/>
                </p:oleObj>
              </mc:Choice>
              <mc:Fallback>
                <p:oleObj name="Graph" r:id="rId3" imgW="3935578" imgH="2928518" progId="Origin50.Graph">
                  <p:embed/>
                  <p:pic>
                    <p:nvPicPr>
                      <p:cNvPr id="0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938" y="1235075"/>
                        <a:ext cx="7567612" cy="563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7073" name="Object 4">
            <a:extLst>
              <a:ext uri="{FF2B5EF4-FFF2-40B4-BE49-F238E27FC236}">
                <a16:creationId xmlns:a16="http://schemas.microsoft.com/office/drawing/2014/main" id="{0E2DA85B-4195-4D2E-8EFF-4104E3182C3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57275" y="1000125"/>
          <a:ext cx="7778750" cy="5006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5" imgW="3595421" imgH="2512771" progId="Origin50.Graph">
                  <p:embed/>
                </p:oleObj>
              </mc:Choice>
              <mc:Fallback>
                <p:oleObj name="Graph" r:id="rId5" imgW="3595421" imgH="2512771" progId="Origin50.Graph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7275" y="1000125"/>
                        <a:ext cx="7778750" cy="5006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034">
            <a:extLst>
              <a:ext uri="{FF2B5EF4-FFF2-40B4-BE49-F238E27FC236}">
                <a16:creationId xmlns:a16="http://schemas.microsoft.com/office/drawing/2014/main" id="{E648B1D6-AA30-43D5-AE14-38DAF02BCC71}"/>
              </a:ext>
            </a:extLst>
          </p:cNvPr>
          <p:cNvGrpSpPr>
            <a:grpSpLocks/>
          </p:cNvGrpSpPr>
          <p:nvPr/>
        </p:nvGrpSpPr>
        <p:grpSpPr bwMode="auto">
          <a:xfrm>
            <a:off x="1708150" y="3489325"/>
            <a:ext cx="5715000" cy="2087563"/>
            <a:chOff x="974" y="2657"/>
            <a:chExt cx="3120" cy="1315"/>
          </a:xfrm>
        </p:grpSpPr>
        <p:grpSp>
          <p:nvGrpSpPr>
            <p:cNvPr id="72711" name="Group 1030">
              <a:extLst>
                <a:ext uri="{FF2B5EF4-FFF2-40B4-BE49-F238E27FC236}">
                  <a16:creationId xmlns:a16="http://schemas.microsoft.com/office/drawing/2014/main" id="{78C01B25-36DB-46EA-9D52-1EB001B3955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01" y="2657"/>
              <a:ext cx="514" cy="1315"/>
              <a:chOff x="2059" y="2551"/>
              <a:chExt cx="514" cy="1084"/>
            </a:xfrm>
          </p:grpSpPr>
          <p:sp>
            <p:nvSpPr>
              <p:cNvPr id="12" name="Line 1031">
                <a:extLst>
                  <a:ext uri="{FF2B5EF4-FFF2-40B4-BE49-F238E27FC236}">
                    <a16:creationId xmlns:a16="http://schemas.microsoft.com/office/drawing/2014/main" id="{651FA36F-1CCA-4573-B663-DD0F4D4B67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9" y="2551"/>
                <a:ext cx="0" cy="1084"/>
              </a:xfrm>
              <a:prstGeom prst="line">
                <a:avLst/>
              </a:prstGeom>
              <a:ln>
                <a:solidFill>
                  <a:srgbClr val="00CC99"/>
                </a:solidFill>
                <a:headEnd/>
                <a:tailEnd type="triangle" w="med" len="med"/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algn="ctr" eaLnBrk="1" hangingPunct="1">
                  <a:defRPr/>
                </a:pPr>
                <a:endParaRPr lang="pt-BR"/>
              </a:p>
            </p:txBody>
          </p:sp>
          <p:sp>
            <p:nvSpPr>
              <p:cNvPr id="72714" name="Text Box 1032">
                <a:extLst>
                  <a:ext uri="{FF2B5EF4-FFF2-40B4-BE49-F238E27FC236}">
                    <a16:creationId xmlns:a16="http://schemas.microsoft.com/office/drawing/2014/main" id="{E6D1FB0B-032E-4A14-B048-17449CD4BCF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087" y="3361"/>
                <a:ext cx="486" cy="2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pt-BR" altLang="pt-BR" sz="2000" b="1">
                    <a:solidFill>
                      <a:srgbClr val="00CC99"/>
                    </a:solidFill>
                    <a:latin typeface="Comic Sans MS" panose="030F0702030302020204" pitchFamily="66" charset="0"/>
                  </a:rPr>
                  <a:t>V</a:t>
                </a:r>
                <a:r>
                  <a:rPr lang="pt-BR" altLang="pt-BR" sz="2000" b="1" baseline="-25000">
                    <a:solidFill>
                      <a:srgbClr val="00CC99"/>
                    </a:solidFill>
                    <a:latin typeface="Comic Sans MS" panose="030F0702030302020204" pitchFamily="66" charset="0"/>
                  </a:rPr>
                  <a:t>P.E.</a:t>
                </a:r>
                <a:endParaRPr lang="pt-BR" altLang="pt-BR" sz="2000" b="1">
                  <a:solidFill>
                    <a:srgbClr val="00CC99"/>
                  </a:solidFill>
                  <a:latin typeface="Comic Sans MS" panose="030F0702030302020204" pitchFamily="66" charset="0"/>
                </a:endParaRPr>
              </a:p>
            </p:txBody>
          </p:sp>
        </p:grpSp>
        <p:sp>
          <p:nvSpPr>
            <p:cNvPr id="72712" name="Line 1033">
              <a:extLst>
                <a:ext uri="{FF2B5EF4-FFF2-40B4-BE49-F238E27FC236}">
                  <a16:creationId xmlns:a16="http://schemas.microsoft.com/office/drawing/2014/main" id="{58F26D4C-B125-4320-B3C6-9662B2E0BEC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74" y="2665"/>
              <a:ext cx="3120" cy="0"/>
            </a:xfrm>
            <a:prstGeom prst="line">
              <a:avLst/>
            </a:prstGeom>
            <a:noFill/>
            <a:ln w="28575">
              <a:solidFill>
                <a:srgbClr val="0070C0"/>
              </a:solidFill>
              <a:prstDash val="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72710" name="CaixaDeTexto 15">
            <a:extLst>
              <a:ext uri="{FF2B5EF4-FFF2-40B4-BE49-F238E27FC236}">
                <a16:creationId xmlns:a16="http://schemas.microsoft.com/office/drawing/2014/main" id="{5B74466E-16ED-436A-9C2E-E5302EEF10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9163" y="1992313"/>
            <a:ext cx="21701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400">
                <a:latin typeface="Comic Sans MS" panose="030F0702030302020204" pitchFamily="66" charset="0"/>
              </a:rPr>
              <a:t>2ª derivada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87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112A174D-5999-4701-BF6F-E3E486031C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Titulação Potenciométrica</a:t>
            </a:r>
          </a:p>
        </p:txBody>
      </p:sp>
      <p:pic>
        <p:nvPicPr>
          <p:cNvPr id="74755" name="Picture 10">
            <a:extLst>
              <a:ext uri="{FF2B5EF4-FFF2-40B4-BE49-F238E27FC236}">
                <a16:creationId xmlns:a16="http://schemas.microsoft.com/office/drawing/2014/main" id="{0FFDF576-0FCD-429F-B10E-F4984B159F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9" t="5338" r="5304" b="7365"/>
          <a:stretch>
            <a:fillRect/>
          </a:stretch>
        </p:blipFill>
        <p:spPr bwMode="auto">
          <a:xfrm>
            <a:off x="163513" y="1295400"/>
            <a:ext cx="4256087" cy="335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11">
            <a:extLst>
              <a:ext uri="{FF2B5EF4-FFF2-40B4-BE49-F238E27FC236}">
                <a16:creationId xmlns:a16="http://schemas.microsoft.com/office/drawing/2014/main" id="{E73FAEC9-811B-4FFD-A340-DD595E6708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9" t="8130" r="5701" b="7672"/>
          <a:stretch>
            <a:fillRect/>
          </a:stretch>
        </p:blipFill>
        <p:spPr bwMode="auto">
          <a:xfrm>
            <a:off x="4572000" y="1462088"/>
            <a:ext cx="4240213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2">
            <a:extLst>
              <a:ext uri="{FF2B5EF4-FFF2-40B4-BE49-F238E27FC236}">
                <a16:creationId xmlns:a16="http://schemas.microsoft.com/office/drawing/2014/main" id="{C0BDE744-34BD-41A9-BD3D-97FAC6D0CC7B}"/>
              </a:ext>
            </a:extLst>
          </p:cNvPr>
          <p:cNvGrpSpPr>
            <a:grpSpLocks/>
          </p:cNvGrpSpPr>
          <p:nvPr/>
        </p:nvGrpSpPr>
        <p:grpSpPr bwMode="auto">
          <a:xfrm>
            <a:off x="300038" y="3494088"/>
            <a:ext cx="3911600" cy="3278187"/>
            <a:chOff x="189" y="2201"/>
            <a:chExt cx="2464" cy="2065"/>
          </a:xfrm>
        </p:grpSpPr>
        <p:sp>
          <p:nvSpPr>
            <p:cNvPr id="74762" name="Oval 6">
              <a:extLst>
                <a:ext uri="{FF2B5EF4-FFF2-40B4-BE49-F238E27FC236}">
                  <a16:creationId xmlns:a16="http://schemas.microsoft.com/office/drawing/2014/main" id="{80D33370-901C-40DD-BED5-0FEA4617BD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1" y="2201"/>
              <a:ext cx="434" cy="434"/>
            </a:xfrm>
            <a:prstGeom prst="ellipse">
              <a:avLst/>
            </a:prstGeom>
            <a:noFill/>
            <a:ln w="28575" algn="ctr">
              <a:solidFill>
                <a:srgbClr val="00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74763" name="AutoShape 7">
              <a:extLst>
                <a:ext uri="{FF2B5EF4-FFF2-40B4-BE49-F238E27FC236}">
                  <a16:creationId xmlns:a16="http://schemas.microsoft.com/office/drawing/2014/main" id="{A639AF0D-BEAD-483C-86C7-D7BE963D05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9" y="2676"/>
              <a:ext cx="369" cy="549"/>
            </a:xfrm>
            <a:prstGeom prst="downArrow">
              <a:avLst>
                <a:gd name="adj1" fmla="val 50000"/>
                <a:gd name="adj2" fmla="val 37195"/>
              </a:avLst>
            </a:prstGeom>
            <a:solidFill>
              <a:srgbClr val="0066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74764" name="Text Box 8">
              <a:extLst>
                <a:ext uri="{FF2B5EF4-FFF2-40B4-BE49-F238E27FC236}">
                  <a16:creationId xmlns:a16="http://schemas.microsoft.com/office/drawing/2014/main" id="{D233835F-104F-4762-B826-374723B83F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9" y="3277"/>
              <a:ext cx="2464" cy="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2400">
                  <a:solidFill>
                    <a:srgbClr val="0066FF"/>
                  </a:solidFill>
                  <a:latin typeface="Comic Sans MS" panose="030F0702030302020204" pitchFamily="66" charset="0"/>
                </a:rPr>
                <a:t>Normalmente não se tem a definição do mínimo (ou máximo) que corresponde ao V</a:t>
              </a:r>
              <a:r>
                <a:rPr lang="pt-BR" altLang="pt-BR" sz="2400" baseline="-25000">
                  <a:solidFill>
                    <a:srgbClr val="0066FF"/>
                  </a:solidFill>
                  <a:latin typeface="Comic Sans MS" panose="030F0702030302020204" pitchFamily="66" charset="0"/>
                </a:rPr>
                <a:t>PE</a:t>
              </a:r>
              <a:r>
                <a:rPr lang="pt-BR" altLang="pt-BR" sz="2400">
                  <a:solidFill>
                    <a:srgbClr val="0066FF"/>
                  </a:solidFill>
                  <a:latin typeface="Comic Sans MS" panose="030F0702030302020204" pitchFamily="66" charset="0"/>
                </a:rPr>
                <a:t>.</a:t>
              </a:r>
            </a:p>
          </p:txBody>
        </p:sp>
      </p:grpSp>
      <p:grpSp>
        <p:nvGrpSpPr>
          <p:cNvPr id="4" name="Group 13">
            <a:extLst>
              <a:ext uri="{FF2B5EF4-FFF2-40B4-BE49-F238E27FC236}">
                <a16:creationId xmlns:a16="http://schemas.microsoft.com/office/drawing/2014/main" id="{32C92E6A-4449-4CD4-B7BB-0BBF595DD042}"/>
              </a:ext>
            </a:extLst>
          </p:cNvPr>
          <p:cNvGrpSpPr>
            <a:grpSpLocks/>
          </p:cNvGrpSpPr>
          <p:nvPr/>
        </p:nvGrpSpPr>
        <p:grpSpPr bwMode="auto">
          <a:xfrm>
            <a:off x="4572000" y="2428875"/>
            <a:ext cx="3911600" cy="3886200"/>
            <a:chOff x="2880" y="1530"/>
            <a:chExt cx="2464" cy="2448"/>
          </a:xfrm>
        </p:grpSpPr>
        <p:sp>
          <p:nvSpPr>
            <p:cNvPr id="74759" name="AutoShape 9">
              <a:extLst>
                <a:ext uri="{FF2B5EF4-FFF2-40B4-BE49-F238E27FC236}">
                  <a16:creationId xmlns:a16="http://schemas.microsoft.com/office/drawing/2014/main" id="{83913BC8-0051-4B0E-9C81-EFD9E3F87C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7" y="1996"/>
              <a:ext cx="369" cy="1229"/>
            </a:xfrm>
            <a:prstGeom prst="downArrow">
              <a:avLst>
                <a:gd name="adj1" fmla="val 50000"/>
                <a:gd name="adj2" fmla="val 83266"/>
              </a:avLst>
            </a:prstGeom>
            <a:solidFill>
              <a:srgbClr val="FF99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74760" name="Oval 10">
              <a:extLst>
                <a:ext uri="{FF2B5EF4-FFF2-40B4-BE49-F238E27FC236}">
                  <a16:creationId xmlns:a16="http://schemas.microsoft.com/office/drawing/2014/main" id="{6EB85436-7DCA-42B4-82A0-7F59FB73AC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8" y="1530"/>
              <a:ext cx="434" cy="434"/>
            </a:xfrm>
            <a:prstGeom prst="ellipse">
              <a:avLst/>
            </a:prstGeom>
            <a:noFill/>
            <a:ln w="28575" algn="ctr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74761" name="Text Box 11">
              <a:extLst>
                <a:ext uri="{FF2B5EF4-FFF2-40B4-BE49-F238E27FC236}">
                  <a16:creationId xmlns:a16="http://schemas.microsoft.com/office/drawing/2014/main" id="{1D66ACD9-EEB6-44A4-ADA7-F6BCB42E8C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0" y="3230"/>
              <a:ext cx="2464" cy="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2400">
                  <a:solidFill>
                    <a:srgbClr val="FF9900"/>
                  </a:solidFill>
                  <a:latin typeface="Comic Sans MS" panose="030F0702030302020204" pitchFamily="66" charset="0"/>
                </a:rPr>
                <a:t>É inquestionável a posição do zero da 2ª derivada que corresponde ao V</a:t>
              </a:r>
              <a:r>
                <a:rPr lang="pt-BR" altLang="pt-BR" sz="2400" baseline="-25000">
                  <a:solidFill>
                    <a:srgbClr val="FF9900"/>
                  </a:solidFill>
                  <a:latin typeface="Comic Sans MS" panose="030F0702030302020204" pitchFamily="66" charset="0"/>
                </a:rPr>
                <a:t>PE</a:t>
              </a:r>
              <a:r>
                <a:rPr lang="pt-BR" altLang="pt-BR" sz="2400">
                  <a:solidFill>
                    <a:srgbClr val="FF9900"/>
                  </a:solidFill>
                  <a:latin typeface="Comic Sans MS" panose="030F0702030302020204" pitchFamily="66" charset="0"/>
                </a:rPr>
                <a:t>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6C406E1F-6B09-43ED-AA25-FBB8A45105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Titulação Potenciométrica</a:t>
            </a:r>
          </a:p>
        </p:txBody>
      </p:sp>
      <p:sp>
        <p:nvSpPr>
          <p:cNvPr id="194568" name="Text Box 8">
            <a:extLst>
              <a:ext uri="{FF2B5EF4-FFF2-40B4-BE49-F238E27FC236}">
                <a16:creationId xmlns:a16="http://schemas.microsoft.com/office/drawing/2014/main" id="{FFFF5DA0-B035-41E5-B3FE-D830BCAE3D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713" y="1512888"/>
            <a:ext cx="8891587" cy="5262562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pt-BR" altLang="pt-BR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Todos os métodos de detecção do ponto final apresentados baseiam-se na consideração de que a </a:t>
            </a:r>
            <a:r>
              <a:rPr lang="pt-BR" altLang="pt-BR" u="sng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curva de titulação seja simétrica nas proximidades do ponto de equivalência</a:t>
            </a:r>
            <a:r>
              <a:rPr lang="pt-BR" altLang="pt-BR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e que a inflexão da curva corresponda a esse ponto. Essa consideração é válida se o </a:t>
            </a:r>
            <a:r>
              <a:rPr lang="pt-BR" altLang="pt-BR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analito</a:t>
            </a:r>
            <a:r>
              <a:rPr lang="pt-BR" altLang="pt-BR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e o </a:t>
            </a:r>
            <a:r>
              <a:rPr lang="pt-BR" altLang="pt-BR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titulante</a:t>
            </a:r>
            <a:r>
              <a:rPr lang="pt-BR" altLang="pt-BR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reagirem em uma razão 1:1 e se a reação de eletrodo for reversível. </a:t>
            </a:r>
          </a:p>
          <a:p>
            <a:pPr algn="ctr" eaLnBrk="1" hangingPunct="1">
              <a:spcBef>
                <a:spcPct val="50000"/>
              </a:spcBef>
              <a:defRPr/>
            </a:pPr>
            <a:endParaRPr lang="pt-BR" altLang="pt-BR" dirty="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1" hangingPunct="1">
              <a:spcBef>
                <a:spcPct val="50000"/>
              </a:spcBef>
              <a:defRPr/>
            </a:pPr>
            <a:r>
              <a:rPr lang="pt-BR" altLang="pt-BR" dirty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Muitas reações redox, tais como a reação do ferro(II) com permanganato, não ocorrem de acordo com essa relação </a:t>
            </a:r>
            <a:r>
              <a:rPr lang="pt-BR" altLang="pt-BR" dirty="0" err="1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equimolar</a:t>
            </a:r>
            <a:r>
              <a:rPr lang="pt-BR" altLang="pt-BR" dirty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Mesmo assim, essas curvas de titulação normalmente são tão inclinadas no ponto final que um erro muito pequeno (desprezível) é introduzido quando se considera que as curvas sejam simétricas.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8" grpId="0" build="p" bldLvl="5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A8927F8C-2509-4F1E-AA4E-40DD1AEF6F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Titulação Potenciométrica</a:t>
            </a: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07FB943D-8D6C-4403-B12C-818FFE2645A9}"/>
              </a:ext>
            </a:extLst>
          </p:cNvPr>
          <p:cNvGraphicFramePr>
            <a:graphicFrameLocks/>
          </p:cNvGraphicFramePr>
          <p:nvPr/>
        </p:nvGraphicFramePr>
        <p:xfrm>
          <a:off x="918411" y="1491912"/>
          <a:ext cx="7288814" cy="53448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78852" name="Conector de seta reta 6">
            <a:extLst>
              <a:ext uri="{FF2B5EF4-FFF2-40B4-BE49-F238E27FC236}">
                <a16:creationId xmlns:a16="http://schemas.microsoft.com/office/drawing/2014/main" id="{10E96E2A-FC6B-44B3-BCDF-F49A213B2878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4238625" y="2900363"/>
            <a:ext cx="1384300" cy="234950"/>
          </a:xfrm>
          <a:prstGeom prst="straightConnector1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CaixaDeTexto 8">
            <a:extLst>
              <a:ext uri="{FF2B5EF4-FFF2-40B4-BE49-F238E27FC236}">
                <a16:creationId xmlns:a16="http://schemas.microsoft.com/office/drawing/2014/main" id="{C4AC4F25-1239-400C-A7A6-5F0894587114}"/>
              </a:ext>
            </a:extLst>
          </p:cNvPr>
          <p:cNvSpPr txBox="1"/>
          <p:nvPr/>
        </p:nvSpPr>
        <p:spPr>
          <a:xfrm>
            <a:off x="5646738" y="2814638"/>
            <a:ext cx="3238500" cy="822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pt-BR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Ponto de equivalência</a:t>
            </a:r>
          </a:p>
          <a:p>
            <a:pPr eaLnBrk="1" hangingPunct="1">
              <a:defRPr/>
            </a:pPr>
            <a:r>
              <a:rPr lang="pt-BR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</a:t>
            </a:r>
            <a:r>
              <a:rPr lang="pt-BR" baseline="-25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PE</a:t>
            </a:r>
            <a:r>
              <a:rPr lang="pt-BR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= 10,00 mL</a:t>
            </a:r>
          </a:p>
        </p:txBody>
      </p:sp>
      <p:grpSp>
        <p:nvGrpSpPr>
          <p:cNvPr id="78854" name="Grupo 24">
            <a:extLst>
              <a:ext uri="{FF2B5EF4-FFF2-40B4-BE49-F238E27FC236}">
                <a16:creationId xmlns:a16="http://schemas.microsoft.com/office/drawing/2014/main" id="{CA3C9A30-6D3F-454E-B02A-A570AD302FE1}"/>
              </a:ext>
            </a:extLst>
          </p:cNvPr>
          <p:cNvGrpSpPr>
            <a:grpSpLocks/>
          </p:cNvGrpSpPr>
          <p:nvPr/>
        </p:nvGrpSpPr>
        <p:grpSpPr bwMode="auto">
          <a:xfrm>
            <a:off x="2676525" y="2392363"/>
            <a:ext cx="2924175" cy="3271837"/>
            <a:chOff x="2676978" y="2364696"/>
            <a:chExt cx="2923949" cy="3272292"/>
          </a:xfrm>
        </p:grpSpPr>
        <p:sp>
          <p:nvSpPr>
            <p:cNvPr id="10" name="Elipse 9">
              <a:extLst>
                <a:ext uri="{FF2B5EF4-FFF2-40B4-BE49-F238E27FC236}">
                  <a16:creationId xmlns:a16="http://schemas.microsoft.com/office/drawing/2014/main" id="{6035A956-0D5F-4B5F-83F0-2F703CD6AC48}"/>
                </a:ext>
              </a:extLst>
            </p:cNvPr>
            <p:cNvSpPr/>
            <p:nvPr/>
          </p:nvSpPr>
          <p:spPr>
            <a:xfrm>
              <a:off x="2676978" y="4196926"/>
              <a:ext cx="1439752" cy="1440062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pt-BR"/>
            </a:p>
          </p:txBody>
        </p:sp>
        <p:sp>
          <p:nvSpPr>
            <p:cNvPr id="11" name="Elipse 10">
              <a:extLst>
                <a:ext uri="{FF2B5EF4-FFF2-40B4-BE49-F238E27FC236}">
                  <a16:creationId xmlns:a16="http://schemas.microsoft.com/office/drawing/2014/main" id="{29C51B33-68E5-4DC3-85D3-0A00723C387E}"/>
                </a:ext>
              </a:extLst>
            </p:cNvPr>
            <p:cNvSpPr/>
            <p:nvPr/>
          </p:nvSpPr>
          <p:spPr>
            <a:xfrm>
              <a:off x="4161176" y="2364696"/>
              <a:ext cx="1439751" cy="1440062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pt-BR"/>
            </a:p>
          </p:txBody>
        </p:sp>
        <p:cxnSp>
          <p:nvCxnSpPr>
            <p:cNvPr id="78863" name="Conector reto 24">
              <a:extLst>
                <a:ext uri="{FF2B5EF4-FFF2-40B4-BE49-F238E27FC236}">
                  <a16:creationId xmlns:a16="http://schemas.microsoft.com/office/drawing/2014/main" id="{E89D54CC-753C-4461-806D-0E78FD10DAC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3363686" y="3080657"/>
              <a:ext cx="1513114" cy="1850572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78855" name="Conector reto 26">
            <a:extLst>
              <a:ext uri="{FF2B5EF4-FFF2-40B4-BE49-F238E27FC236}">
                <a16:creationId xmlns:a16="http://schemas.microsoft.com/office/drawing/2014/main" id="{6B67755E-6C45-4752-88F0-DB0D5201168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30675" y="2835275"/>
            <a:ext cx="12700" cy="2190750"/>
          </a:xfrm>
          <a:prstGeom prst="line">
            <a:avLst/>
          </a:prstGeom>
          <a:noFill/>
          <a:ln w="9525" algn="ctr">
            <a:solidFill>
              <a:srgbClr val="00CC9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8856" name="Conector de seta reta 27">
            <a:extLst>
              <a:ext uri="{FF2B5EF4-FFF2-40B4-BE49-F238E27FC236}">
                <a16:creationId xmlns:a16="http://schemas.microsoft.com/office/drawing/2014/main" id="{CC796C48-39A3-4CC8-A2AB-81080E008E5E}"/>
              </a:ext>
            </a:extLst>
          </p:cNvPr>
          <p:cNvCxnSpPr>
            <a:cxnSpLocks noChangeShapeType="1"/>
            <a:stCxn id="29" idx="1"/>
          </p:cNvCxnSpPr>
          <p:nvPr/>
        </p:nvCxnSpPr>
        <p:spPr bwMode="auto">
          <a:xfrm flipH="1" flipV="1">
            <a:off x="4164013" y="4030663"/>
            <a:ext cx="1387475" cy="1219200"/>
          </a:xfrm>
          <a:prstGeom prst="straightConnector1">
            <a:avLst/>
          </a:prstGeom>
          <a:noFill/>
          <a:ln w="25400" algn="ctr">
            <a:solidFill>
              <a:srgbClr val="0066FF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C3348A1D-F971-47C3-AB49-6FACBDC302AC}"/>
              </a:ext>
            </a:extLst>
          </p:cNvPr>
          <p:cNvSpPr txBox="1"/>
          <p:nvPr/>
        </p:nvSpPr>
        <p:spPr>
          <a:xfrm>
            <a:off x="5551488" y="4838700"/>
            <a:ext cx="3592512" cy="822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pt-BR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Ponto de inflexão</a:t>
            </a:r>
          </a:p>
          <a:p>
            <a:pPr eaLnBrk="1" hangingPunct="1">
              <a:defRPr/>
            </a:pPr>
            <a:r>
              <a:rPr lang="pt-BR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  <a:r>
              <a:rPr lang="pt-BR" baseline="-2500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PF</a:t>
            </a:r>
            <a:r>
              <a:rPr lang="pt-BR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9,999999984 mL</a:t>
            </a:r>
          </a:p>
        </p:txBody>
      </p:sp>
      <p:sp>
        <p:nvSpPr>
          <p:cNvPr id="321548" name="CaixaDeTexto 29">
            <a:extLst>
              <a:ext uri="{FF2B5EF4-FFF2-40B4-BE49-F238E27FC236}">
                <a16:creationId xmlns:a16="http://schemas.microsoft.com/office/drawing/2014/main" id="{94F49224-9906-4DE0-951B-894DEF63E0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133475"/>
            <a:ext cx="77612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pt-BR" sz="2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10,00 </a:t>
            </a:r>
            <a:r>
              <a:rPr lang="pt-BR" sz="20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mL</a:t>
            </a:r>
            <a:r>
              <a:rPr lang="pt-BR" sz="2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de Fe</a:t>
            </a:r>
            <a:r>
              <a:rPr lang="pt-BR" sz="2000" b="1" baseline="30000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2+</a:t>
            </a:r>
            <a:r>
              <a:rPr lang="pt-BR" sz="2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0,1 mol/L com MnO</a:t>
            </a:r>
            <a:r>
              <a:rPr lang="pt-BR" sz="2000" b="1" baseline="-25000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  <a:r>
              <a:rPr lang="pt-BR" sz="2000" b="1" baseline="30000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pt-BR" sz="2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0,02 mol/L em pH 0</a:t>
            </a:r>
          </a:p>
        </p:txBody>
      </p:sp>
      <p:sp>
        <p:nvSpPr>
          <p:cNvPr id="78859" name="Text Box 16">
            <a:extLst>
              <a:ext uri="{FF2B5EF4-FFF2-40B4-BE49-F238E27FC236}">
                <a16:creationId xmlns:a16="http://schemas.microsoft.com/office/drawing/2014/main" id="{765F3E61-3344-4B5F-A985-6B1CD54194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675" y="1825625"/>
            <a:ext cx="931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pt-BR" sz="2400">
                <a:latin typeface="Comic Sans MS" panose="030F0702030302020204" pitchFamily="66" charset="0"/>
              </a:rPr>
              <a:t>E (V)</a:t>
            </a:r>
          </a:p>
        </p:txBody>
      </p:sp>
      <p:graphicFrame>
        <p:nvGraphicFramePr>
          <p:cNvPr id="78860" name="Object 20">
            <a:extLst>
              <a:ext uri="{FF2B5EF4-FFF2-40B4-BE49-F238E27FC236}">
                <a16:creationId xmlns:a16="http://schemas.microsoft.com/office/drawing/2014/main" id="{C3C87DC7-C7B2-4BA5-BFF6-FA848971D2D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703888" y="3760788"/>
          <a:ext cx="2951162" cy="649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90700" imgH="393700" progId="Equation.3">
                  <p:embed/>
                </p:oleObj>
              </mc:Choice>
              <mc:Fallback>
                <p:oleObj name="Equation" r:id="rId4" imgW="1790700" imgH="3937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3888" y="3760788"/>
                        <a:ext cx="2951162" cy="649287"/>
                      </a:xfrm>
                      <a:prstGeom prst="rect">
                        <a:avLst/>
                      </a:prstGeom>
                      <a:solidFill>
                        <a:srgbClr val="FF0000">
                          <a:alpha val="5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376E88F7-ED1A-4FAB-925F-FFFDC434C5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Titulação Potenciométrica</a:t>
            </a:r>
          </a:p>
        </p:txBody>
      </p:sp>
      <p:graphicFrame>
        <p:nvGraphicFramePr>
          <p:cNvPr id="80899" name="Object 4">
            <a:extLst>
              <a:ext uri="{FF2B5EF4-FFF2-40B4-BE49-F238E27FC236}">
                <a16:creationId xmlns:a16="http://schemas.microsoft.com/office/drawing/2014/main" id="{3F8514A8-6BD5-4E4B-9C9A-2237191DC67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17575" y="1308100"/>
          <a:ext cx="7154863" cy="5230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áfico" r:id="rId3" imgW="3505136" imgH="2562210" progId="Excel.Sheet.8">
                  <p:embed/>
                </p:oleObj>
              </mc:Choice>
              <mc:Fallback>
                <p:oleObj name="Gráfico" r:id="rId3" imgW="3505136" imgH="2562210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7575" y="1308100"/>
                        <a:ext cx="7154863" cy="5230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900" name="Text Box 19">
            <a:extLst>
              <a:ext uri="{FF2B5EF4-FFF2-40B4-BE49-F238E27FC236}">
                <a16:creationId xmlns:a16="http://schemas.microsoft.com/office/drawing/2014/main" id="{FD94740F-1212-41B8-9BC3-3FB19402F9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9550" y="2422525"/>
            <a:ext cx="3611563" cy="143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pt-BR" altLang="pt-BR" sz="2200">
                <a:latin typeface="Comic Sans MS" panose="030F0702030302020204" pitchFamily="66" charset="0"/>
              </a:rPr>
              <a:t>Curva experimental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pt-BR" altLang="pt-BR" sz="2200">
                <a:latin typeface="Comic Sans MS" panose="030F0702030302020204" pitchFamily="66" charset="0"/>
              </a:rPr>
              <a:t>titulação H</a:t>
            </a:r>
            <a:r>
              <a:rPr lang="pt-BR" altLang="pt-BR" sz="2200" baseline="-25000">
                <a:latin typeface="Comic Sans MS" panose="030F0702030302020204" pitchFamily="66" charset="0"/>
              </a:rPr>
              <a:t>3</a:t>
            </a:r>
            <a:r>
              <a:rPr lang="pt-BR" altLang="pt-BR" sz="2200">
                <a:latin typeface="Comic Sans MS" panose="030F0702030302020204" pitchFamily="66" charset="0"/>
              </a:rPr>
              <a:t>PO</a:t>
            </a:r>
            <a:r>
              <a:rPr lang="pt-BR" altLang="pt-BR" sz="2200" baseline="-25000">
                <a:latin typeface="Comic Sans MS" panose="030F0702030302020204" pitchFamily="66" charset="0"/>
              </a:rPr>
              <a:t>4</a:t>
            </a:r>
            <a:r>
              <a:rPr lang="pt-BR" altLang="pt-BR" sz="2200">
                <a:latin typeface="Comic Sans MS" panose="030F0702030302020204" pitchFamily="66" charset="0"/>
              </a:rPr>
              <a:t> x NaOH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pt-BR" altLang="pt-BR" sz="2200">
                <a:latin typeface="Comic Sans MS" panose="030F0702030302020204" pitchFamily="66" charset="0"/>
              </a:rPr>
              <a:t>Região do 1º PE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4B8A8717-9E85-4C25-AA04-0EE9983FF141}"/>
              </a:ext>
            </a:extLst>
          </p:cNvPr>
          <p:cNvSpPr/>
          <p:nvPr/>
        </p:nvSpPr>
        <p:spPr>
          <a:xfrm>
            <a:off x="1560513" y="2051050"/>
            <a:ext cx="5108575" cy="3038475"/>
          </a:xfrm>
          <a:custGeom>
            <a:avLst/>
            <a:gdLst>
              <a:gd name="connsiteX0" fmla="*/ 0 w 5107710"/>
              <a:gd name="connsiteY0" fmla="*/ 3038763 h 3038763"/>
              <a:gd name="connsiteX1" fmla="*/ 517237 w 5107710"/>
              <a:gd name="connsiteY1" fmla="*/ 2983345 h 3038763"/>
              <a:gd name="connsiteX2" fmla="*/ 1025237 w 5107710"/>
              <a:gd name="connsiteY2" fmla="*/ 2890982 h 3038763"/>
              <a:gd name="connsiteX3" fmla="*/ 1644073 w 5107710"/>
              <a:gd name="connsiteY3" fmla="*/ 2743200 h 3038763"/>
              <a:gd name="connsiteX4" fmla="*/ 2050473 w 5107710"/>
              <a:gd name="connsiteY4" fmla="*/ 2604654 h 3038763"/>
              <a:gd name="connsiteX5" fmla="*/ 2244437 w 5107710"/>
              <a:gd name="connsiteY5" fmla="*/ 2466109 h 3038763"/>
              <a:gd name="connsiteX6" fmla="*/ 2466110 w 5107710"/>
              <a:gd name="connsiteY6" fmla="*/ 2059709 h 3038763"/>
              <a:gd name="connsiteX7" fmla="*/ 2558473 w 5107710"/>
              <a:gd name="connsiteY7" fmla="*/ 1727200 h 3038763"/>
              <a:gd name="connsiteX8" fmla="*/ 2660073 w 5107710"/>
              <a:gd name="connsiteY8" fmla="*/ 1246909 h 3038763"/>
              <a:gd name="connsiteX9" fmla="*/ 2872510 w 5107710"/>
              <a:gd name="connsiteY9" fmla="*/ 914400 h 3038763"/>
              <a:gd name="connsiteX10" fmla="*/ 3075710 w 5107710"/>
              <a:gd name="connsiteY10" fmla="*/ 711200 h 3038763"/>
              <a:gd name="connsiteX11" fmla="*/ 3269673 w 5107710"/>
              <a:gd name="connsiteY11" fmla="*/ 618836 h 3038763"/>
              <a:gd name="connsiteX12" fmla="*/ 3574473 w 5107710"/>
              <a:gd name="connsiteY12" fmla="*/ 471054 h 3038763"/>
              <a:gd name="connsiteX13" fmla="*/ 4091710 w 5107710"/>
              <a:gd name="connsiteY13" fmla="*/ 295563 h 3038763"/>
              <a:gd name="connsiteX14" fmla="*/ 4618182 w 5107710"/>
              <a:gd name="connsiteY14" fmla="*/ 138545 h 3038763"/>
              <a:gd name="connsiteX15" fmla="*/ 5107710 w 5107710"/>
              <a:gd name="connsiteY15" fmla="*/ 0 h 3038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107710" h="3038763">
                <a:moveTo>
                  <a:pt x="0" y="3038763"/>
                </a:moveTo>
                <a:cubicBezTo>
                  <a:pt x="173182" y="3023369"/>
                  <a:pt x="346364" y="3007975"/>
                  <a:pt x="517237" y="2983345"/>
                </a:cubicBezTo>
                <a:cubicBezTo>
                  <a:pt x="688110" y="2958715"/>
                  <a:pt x="837431" y="2931006"/>
                  <a:pt x="1025237" y="2890982"/>
                </a:cubicBezTo>
                <a:cubicBezTo>
                  <a:pt x="1213043" y="2850958"/>
                  <a:pt x="1473200" y="2790921"/>
                  <a:pt x="1644073" y="2743200"/>
                </a:cubicBezTo>
                <a:cubicBezTo>
                  <a:pt x="1814946" y="2695479"/>
                  <a:pt x="1950412" y="2650836"/>
                  <a:pt x="2050473" y="2604654"/>
                </a:cubicBezTo>
                <a:cubicBezTo>
                  <a:pt x="2150534" y="2558472"/>
                  <a:pt x="2175164" y="2556933"/>
                  <a:pt x="2244437" y="2466109"/>
                </a:cubicBezTo>
                <a:cubicBezTo>
                  <a:pt x="2313710" y="2375285"/>
                  <a:pt x="2413771" y="2182860"/>
                  <a:pt x="2466110" y="2059709"/>
                </a:cubicBezTo>
                <a:cubicBezTo>
                  <a:pt x="2518449" y="1936558"/>
                  <a:pt x="2526146" y="1862667"/>
                  <a:pt x="2558473" y="1727200"/>
                </a:cubicBezTo>
                <a:cubicBezTo>
                  <a:pt x="2590800" y="1591733"/>
                  <a:pt x="2607733" y="1382376"/>
                  <a:pt x="2660073" y="1246909"/>
                </a:cubicBezTo>
                <a:cubicBezTo>
                  <a:pt x="2712413" y="1111442"/>
                  <a:pt x="2803237" y="1003685"/>
                  <a:pt x="2872510" y="914400"/>
                </a:cubicBezTo>
                <a:cubicBezTo>
                  <a:pt x="2941783" y="825115"/>
                  <a:pt x="3009516" y="760461"/>
                  <a:pt x="3075710" y="711200"/>
                </a:cubicBezTo>
                <a:cubicBezTo>
                  <a:pt x="3141904" y="661939"/>
                  <a:pt x="3269673" y="618836"/>
                  <a:pt x="3269673" y="618836"/>
                </a:cubicBezTo>
                <a:cubicBezTo>
                  <a:pt x="3352800" y="578812"/>
                  <a:pt x="3437467" y="524933"/>
                  <a:pt x="3574473" y="471054"/>
                </a:cubicBezTo>
                <a:cubicBezTo>
                  <a:pt x="3711479" y="417175"/>
                  <a:pt x="3917759" y="350981"/>
                  <a:pt x="4091710" y="295563"/>
                </a:cubicBezTo>
                <a:cubicBezTo>
                  <a:pt x="4265662" y="240145"/>
                  <a:pt x="4618182" y="138545"/>
                  <a:pt x="4618182" y="138545"/>
                </a:cubicBezTo>
                <a:lnTo>
                  <a:pt x="5107710" y="0"/>
                </a:lnTo>
              </a:path>
            </a:pathLst>
          </a:cu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20" name="Text Box 19">
            <a:extLst>
              <a:ext uri="{FF2B5EF4-FFF2-40B4-BE49-F238E27FC236}">
                <a16:creationId xmlns:a16="http://schemas.microsoft.com/office/drawing/2014/main" id="{160997B3-E2E0-4709-910F-B15F7C6538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0513" y="1296988"/>
            <a:ext cx="6290396" cy="19543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  <a:defRPr/>
            </a:pPr>
            <a:r>
              <a:rPr lang="pt-BR" altLang="pt-BR" sz="2200" dirty="0">
                <a:solidFill>
                  <a:srgbClr val="00B050"/>
                </a:solidFill>
                <a:latin typeface="Comic Sans MS" panose="030F0702030302020204" pitchFamily="66" charset="0"/>
              </a:rPr>
              <a:t>Pergunta: qual método usar? Qual é o melhor? </a:t>
            </a:r>
          </a:p>
          <a:p>
            <a:pPr marL="342900" indent="-342900" algn="just" eaLnBrk="1" hangingPunct="1">
              <a:spcBef>
                <a:spcPct val="50000"/>
              </a:spcBef>
              <a:defRPr/>
            </a:pPr>
            <a:r>
              <a:rPr lang="pt-BR" altLang="pt-BR" sz="2200" dirty="0">
                <a:solidFill>
                  <a:srgbClr val="FF0000"/>
                </a:solidFill>
                <a:latin typeface="Comic Sans MS" panose="030F0702030302020204" pitchFamily="66" charset="0"/>
              </a:rPr>
              <a:t>Geométrico</a:t>
            </a:r>
          </a:p>
          <a:p>
            <a:pPr marL="342900" indent="-342900" algn="just" eaLnBrk="1" hangingPunct="1">
              <a:spcBef>
                <a:spcPct val="50000"/>
              </a:spcBef>
              <a:defRPr/>
            </a:pPr>
            <a:r>
              <a:rPr lang="pt-BR" altLang="pt-BR" sz="2200" dirty="0">
                <a:solidFill>
                  <a:srgbClr val="0066FF"/>
                </a:solidFill>
                <a:latin typeface="Comic Sans MS" panose="030F0702030302020204" pitchFamily="66" charset="0"/>
              </a:rPr>
              <a:t>Derivadas</a:t>
            </a:r>
          </a:p>
          <a:p>
            <a:pPr marL="342900" indent="-342900" algn="just" eaLnBrk="1" hangingPunct="1">
              <a:spcBef>
                <a:spcPct val="50000"/>
              </a:spcBef>
              <a:defRPr/>
            </a:pPr>
            <a:r>
              <a:rPr lang="pt-BR" altLang="pt-BR" sz="2200" dirty="0" err="1">
                <a:solidFill>
                  <a:srgbClr val="FF9933"/>
                </a:solidFill>
                <a:latin typeface="Comic Sans MS" panose="030F0702030302020204" pitchFamily="66" charset="0"/>
              </a:rPr>
              <a:t>Gran</a:t>
            </a:r>
            <a:endParaRPr lang="pt-BR" altLang="pt-BR" sz="2200" dirty="0">
              <a:solidFill>
                <a:srgbClr val="FF9933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uiExpand="1" build="p" bldLvl="5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172FF4FE-7072-4D77-94FB-792FEF12CB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55938" y="69850"/>
            <a:ext cx="30051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Eletroanalítica</a:t>
            </a:r>
          </a:p>
        </p:txBody>
      </p:sp>
      <p:grpSp>
        <p:nvGrpSpPr>
          <p:cNvPr id="2" name="Group 28">
            <a:extLst>
              <a:ext uri="{FF2B5EF4-FFF2-40B4-BE49-F238E27FC236}">
                <a16:creationId xmlns:a16="http://schemas.microsoft.com/office/drawing/2014/main" id="{84B5579B-9688-4C74-B500-BFAB8248A89C}"/>
              </a:ext>
            </a:extLst>
          </p:cNvPr>
          <p:cNvGrpSpPr>
            <a:grpSpLocks/>
          </p:cNvGrpSpPr>
          <p:nvPr/>
        </p:nvGrpSpPr>
        <p:grpSpPr bwMode="auto">
          <a:xfrm>
            <a:off x="166688" y="987425"/>
            <a:ext cx="8809037" cy="5205413"/>
            <a:chOff x="105" y="895"/>
            <a:chExt cx="5549" cy="3279"/>
          </a:xfrm>
        </p:grpSpPr>
        <p:graphicFrame>
          <p:nvGraphicFramePr>
            <p:cNvPr id="7" name="Diagrama 6">
              <a:extLst>
                <a:ext uri="{FF2B5EF4-FFF2-40B4-BE49-F238E27FC236}">
                  <a16:creationId xmlns:a16="http://schemas.microsoft.com/office/drawing/2014/main" id="{727B58E3-C228-4578-BC70-618E3C0CB5A2}"/>
                </a:ext>
              </a:extLst>
            </p:cNvPr>
            <p:cNvGraphicFramePr/>
            <p:nvPr/>
          </p:nvGraphicFramePr>
          <p:xfrm>
            <a:off x="111" y="897"/>
            <a:ext cx="5513" cy="327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9225" name="AutoShape 24">
              <a:extLst>
                <a:ext uri="{FF2B5EF4-FFF2-40B4-BE49-F238E27FC236}">
                  <a16:creationId xmlns:a16="http://schemas.microsoft.com/office/drawing/2014/main" id="{0D343F55-E91A-4037-BE58-AD3A4891D2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" y="3012"/>
              <a:ext cx="675" cy="417"/>
            </a:xfrm>
            <a:prstGeom prst="roundRect">
              <a:avLst>
                <a:gd name="adj" fmla="val 16667"/>
              </a:avLst>
            </a:prstGeom>
            <a:solidFill>
              <a:srgbClr val="FF000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/>
            </a:p>
          </p:txBody>
        </p:sp>
        <p:sp>
          <p:nvSpPr>
            <p:cNvPr id="9226" name="AutoShape 26">
              <a:extLst>
                <a:ext uri="{FF2B5EF4-FFF2-40B4-BE49-F238E27FC236}">
                  <a16:creationId xmlns:a16="http://schemas.microsoft.com/office/drawing/2014/main" id="{1A3DDBED-A4AD-4963-8FFC-3BF1FF02E6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8" y="3010"/>
              <a:ext cx="675" cy="417"/>
            </a:xfrm>
            <a:prstGeom prst="roundRect">
              <a:avLst>
                <a:gd name="adj" fmla="val 16667"/>
              </a:avLst>
            </a:prstGeom>
            <a:solidFill>
              <a:srgbClr val="FF000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/>
            </a:p>
          </p:txBody>
        </p:sp>
        <p:sp>
          <p:nvSpPr>
            <p:cNvPr id="9227" name="AutoShape 27">
              <a:extLst>
                <a:ext uri="{FF2B5EF4-FFF2-40B4-BE49-F238E27FC236}">
                  <a16:creationId xmlns:a16="http://schemas.microsoft.com/office/drawing/2014/main" id="{28FAD9B1-C805-435B-A7AA-3AD65A2C75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" y="2365"/>
              <a:ext cx="675" cy="417"/>
            </a:xfrm>
            <a:prstGeom prst="roundRect">
              <a:avLst>
                <a:gd name="adj" fmla="val 16667"/>
              </a:avLst>
            </a:prstGeom>
            <a:solidFill>
              <a:srgbClr val="FF000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/>
            </a:p>
          </p:txBody>
        </p:sp>
      </p:grpSp>
      <p:sp>
        <p:nvSpPr>
          <p:cNvPr id="22537" name="Oval 9">
            <a:extLst>
              <a:ext uri="{FF2B5EF4-FFF2-40B4-BE49-F238E27FC236}">
                <a16:creationId xmlns:a16="http://schemas.microsoft.com/office/drawing/2014/main" id="{18141A73-6EF8-4D9A-BD37-EFCE118F722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662238" y="1714500"/>
            <a:ext cx="1800225" cy="1800225"/>
          </a:xfrm>
          <a:prstGeom prst="ellipse">
            <a:avLst/>
          </a:prstGeom>
          <a:noFill/>
          <a:ln w="2857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22538" name="Oval 10">
            <a:extLst>
              <a:ext uri="{FF2B5EF4-FFF2-40B4-BE49-F238E27FC236}">
                <a16:creationId xmlns:a16="http://schemas.microsoft.com/office/drawing/2014/main" id="{49BCD26D-AFBA-4115-852B-3934BBB71E6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723063" y="1744663"/>
            <a:ext cx="1800225" cy="1800225"/>
          </a:xfrm>
          <a:prstGeom prst="ellipse">
            <a:avLst/>
          </a:prstGeom>
          <a:noFill/>
          <a:ln w="2857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22539" name="Oval 11">
            <a:extLst>
              <a:ext uri="{FF2B5EF4-FFF2-40B4-BE49-F238E27FC236}">
                <a16:creationId xmlns:a16="http://schemas.microsoft.com/office/drawing/2014/main" id="{563BD8FC-F6E2-4155-977E-91B2CE658E7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85738" y="3136900"/>
            <a:ext cx="2698750" cy="2698750"/>
          </a:xfrm>
          <a:prstGeom prst="ellipse">
            <a:avLst/>
          </a:prstGeom>
          <a:noFill/>
          <a:ln w="2857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22540" name="Oval 12">
            <a:extLst>
              <a:ext uri="{FF2B5EF4-FFF2-40B4-BE49-F238E27FC236}">
                <a16:creationId xmlns:a16="http://schemas.microsoft.com/office/drawing/2014/main" id="{95DE9A89-326A-44B6-94C8-51C6F008DD2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342063" y="2120900"/>
            <a:ext cx="2698750" cy="2698750"/>
          </a:xfrm>
          <a:prstGeom prst="ellipse">
            <a:avLst/>
          </a:prstGeom>
          <a:noFill/>
          <a:ln w="2857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7" grpId="0" animBg="1"/>
      <p:bldP spid="22538" grpId="0" animBg="1"/>
      <p:bldP spid="2254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81162193-BABB-42A8-8666-CE9F412D07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Titulação Potenciométrica</a:t>
            </a:r>
          </a:p>
        </p:txBody>
      </p:sp>
      <p:graphicFrame>
        <p:nvGraphicFramePr>
          <p:cNvPr id="82947" name="Object 4">
            <a:extLst>
              <a:ext uri="{FF2B5EF4-FFF2-40B4-BE49-F238E27FC236}">
                <a16:creationId xmlns:a16="http://schemas.microsoft.com/office/drawing/2014/main" id="{3F678A32-0EC1-49B5-B8A3-58EC4AF233A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17575" y="1308100"/>
          <a:ext cx="7154863" cy="5230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áfico" r:id="rId3" imgW="3505136" imgH="2562210" progId="Excel.Sheet.8">
                  <p:embed/>
                </p:oleObj>
              </mc:Choice>
              <mc:Fallback>
                <p:oleObj name="Gráfico" r:id="rId3" imgW="3505136" imgH="2562210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7575" y="1308100"/>
                        <a:ext cx="7154863" cy="5230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948" name="Line 5">
            <a:extLst>
              <a:ext uri="{FF2B5EF4-FFF2-40B4-BE49-F238E27FC236}">
                <a16:creationId xmlns:a16="http://schemas.microsoft.com/office/drawing/2014/main" id="{34EC4715-8C62-4AB2-8F01-80CD26CCED4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92188" y="1512888"/>
            <a:ext cx="7135812" cy="2352675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82949" name="Line 6">
            <a:extLst>
              <a:ext uri="{FF2B5EF4-FFF2-40B4-BE49-F238E27FC236}">
                <a16:creationId xmlns:a16="http://schemas.microsoft.com/office/drawing/2014/main" id="{2AFB3665-9012-4CAC-8993-8F8459AE9F8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89088" y="3965575"/>
            <a:ext cx="6146800" cy="116840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82950" name="Line 7">
            <a:extLst>
              <a:ext uri="{FF2B5EF4-FFF2-40B4-BE49-F238E27FC236}">
                <a16:creationId xmlns:a16="http://schemas.microsoft.com/office/drawing/2014/main" id="{D3021F50-ADDE-43E8-B563-F19ACFEB7CE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417888" y="1287463"/>
            <a:ext cx="1649412" cy="4289425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82951" name="Line 14">
            <a:extLst>
              <a:ext uri="{FF2B5EF4-FFF2-40B4-BE49-F238E27FC236}">
                <a16:creationId xmlns:a16="http://schemas.microsoft.com/office/drawing/2014/main" id="{A989EA2F-7B6E-4DD3-BCC2-AC9946391465}"/>
              </a:ext>
            </a:extLst>
          </p:cNvPr>
          <p:cNvSpPr>
            <a:spLocks noChangeShapeType="1"/>
          </p:cNvSpPr>
          <p:nvPr/>
        </p:nvSpPr>
        <p:spPr bwMode="auto">
          <a:xfrm>
            <a:off x="4525963" y="2698750"/>
            <a:ext cx="0" cy="220980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82952" name="Line 15">
            <a:extLst>
              <a:ext uri="{FF2B5EF4-FFF2-40B4-BE49-F238E27FC236}">
                <a16:creationId xmlns:a16="http://schemas.microsoft.com/office/drawing/2014/main" id="{07C68A3D-CE57-493F-A1F6-FFB79FC8E6C8}"/>
              </a:ext>
            </a:extLst>
          </p:cNvPr>
          <p:cNvSpPr>
            <a:spLocks noChangeShapeType="1"/>
          </p:cNvSpPr>
          <p:nvPr/>
        </p:nvSpPr>
        <p:spPr bwMode="auto">
          <a:xfrm>
            <a:off x="3744913" y="2711450"/>
            <a:ext cx="0" cy="220980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82953" name="Line 16">
            <a:extLst>
              <a:ext uri="{FF2B5EF4-FFF2-40B4-BE49-F238E27FC236}">
                <a16:creationId xmlns:a16="http://schemas.microsoft.com/office/drawing/2014/main" id="{E7F0F412-991F-4D1C-9E98-75D5E687A58E}"/>
              </a:ext>
            </a:extLst>
          </p:cNvPr>
          <p:cNvSpPr>
            <a:spLocks noChangeShapeType="1"/>
          </p:cNvSpPr>
          <p:nvPr/>
        </p:nvSpPr>
        <p:spPr bwMode="auto">
          <a:xfrm>
            <a:off x="3725863" y="4727575"/>
            <a:ext cx="1320800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82954" name="Line 17">
            <a:extLst>
              <a:ext uri="{FF2B5EF4-FFF2-40B4-BE49-F238E27FC236}">
                <a16:creationId xmlns:a16="http://schemas.microsoft.com/office/drawing/2014/main" id="{DCBEE413-81D7-4F1D-94EE-025BC9231093}"/>
              </a:ext>
            </a:extLst>
          </p:cNvPr>
          <p:cNvSpPr>
            <a:spLocks noChangeShapeType="1"/>
          </p:cNvSpPr>
          <p:nvPr/>
        </p:nvSpPr>
        <p:spPr bwMode="auto">
          <a:xfrm>
            <a:off x="3198813" y="2695575"/>
            <a:ext cx="1320800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82955" name="Line 18">
            <a:extLst>
              <a:ext uri="{FF2B5EF4-FFF2-40B4-BE49-F238E27FC236}">
                <a16:creationId xmlns:a16="http://schemas.microsoft.com/office/drawing/2014/main" id="{1B75BC02-886A-4444-9A6A-977291A88027}"/>
              </a:ext>
            </a:extLst>
          </p:cNvPr>
          <p:cNvSpPr>
            <a:spLocks noChangeShapeType="1"/>
          </p:cNvSpPr>
          <p:nvPr/>
        </p:nvSpPr>
        <p:spPr bwMode="auto">
          <a:xfrm>
            <a:off x="3732213" y="2686050"/>
            <a:ext cx="787400" cy="2073275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82956" name="Line 19">
            <a:extLst>
              <a:ext uri="{FF2B5EF4-FFF2-40B4-BE49-F238E27FC236}">
                <a16:creationId xmlns:a16="http://schemas.microsoft.com/office/drawing/2014/main" id="{E6703921-2343-464C-9AFA-7B623A515EF8}"/>
              </a:ext>
            </a:extLst>
          </p:cNvPr>
          <p:cNvSpPr>
            <a:spLocks noChangeShapeType="1"/>
          </p:cNvSpPr>
          <p:nvPr/>
        </p:nvSpPr>
        <p:spPr bwMode="auto">
          <a:xfrm>
            <a:off x="4125913" y="3733800"/>
            <a:ext cx="0" cy="18923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82957" name="Text Box 20">
            <a:extLst>
              <a:ext uri="{FF2B5EF4-FFF2-40B4-BE49-F238E27FC236}">
                <a16:creationId xmlns:a16="http://schemas.microsoft.com/office/drawing/2014/main" id="{A19C08FD-4574-4875-9888-E3CE1E168D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188" y="1766888"/>
            <a:ext cx="809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pt-BR" altLang="pt-BR" sz="2400">
                <a:latin typeface="Comic Sans MS" panose="030F0702030302020204" pitchFamily="66" charset="0"/>
              </a:rPr>
              <a:t>pH</a:t>
            </a:r>
          </a:p>
        </p:txBody>
      </p:sp>
      <p:sp>
        <p:nvSpPr>
          <p:cNvPr id="82958" name="Text Box 21">
            <a:extLst>
              <a:ext uri="{FF2B5EF4-FFF2-40B4-BE49-F238E27FC236}">
                <a16:creationId xmlns:a16="http://schemas.microsoft.com/office/drawing/2014/main" id="{12F7384E-5BDD-4F90-AD9A-E85929FFC8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8338" y="6024563"/>
            <a:ext cx="5095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pt-BR" altLang="pt-BR" sz="2400">
                <a:latin typeface="Comic Sans MS" panose="030F0702030302020204" pitchFamily="66" charset="0"/>
              </a:rPr>
              <a:t>V</a:t>
            </a:r>
          </a:p>
        </p:txBody>
      </p:sp>
      <p:sp>
        <p:nvSpPr>
          <p:cNvPr id="82959" name="Text Box 19">
            <a:extLst>
              <a:ext uri="{FF2B5EF4-FFF2-40B4-BE49-F238E27FC236}">
                <a16:creationId xmlns:a16="http://schemas.microsoft.com/office/drawing/2014/main" id="{D725874E-5729-4382-A73C-967EE3E1E4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9550" y="2422525"/>
            <a:ext cx="3611563" cy="143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pt-BR" altLang="pt-BR" sz="2200">
                <a:latin typeface="Comic Sans MS" panose="030F0702030302020204" pitchFamily="66" charset="0"/>
              </a:rPr>
              <a:t>Curva experimental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pt-BR" altLang="pt-BR" sz="2200">
                <a:latin typeface="Comic Sans MS" panose="030F0702030302020204" pitchFamily="66" charset="0"/>
              </a:rPr>
              <a:t>titulação H</a:t>
            </a:r>
            <a:r>
              <a:rPr lang="pt-BR" altLang="pt-BR" sz="2200" baseline="-25000">
                <a:latin typeface="Comic Sans MS" panose="030F0702030302020204" pitchFamily="66" charset="0"/>
              </a:rPr>
              <a:t>3</a:t>
            </a:r>
            <a:r>
              <a:rPr lang="pt-BR" altLang="pt-BR" sz="2200">
                <a:latin typeface="Comic Sans MS" panose="030F0702030302020204" pitchFamily="66" charset="0"/>
              </a:rPr>
              <a:t>PO</a:t>
            </a:r>
            <a:r>
              <a:rPr lang="pt-BR" altLang="pt-BR" sz="2200" baseline="-25000">
                <a:latin typeface="Comic Sans MS" panose="030F0702030302020204" pitchFamily="66" charset="0"/>
              </a:rPr>
              <a:t>4</a:t>
            </a:r>
            <a:r>
              <a:rPr lang="pt-BR" altLang="pt-BR" sz="2200">
                <a:latin typeface="Comic Sans MS" panose="030F0702030302020204" pitchFamily="66" charset="0"/>
              </a:rPr>
              <a:t> x NaOH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pt-BR" altLang="pt-BR" sz="2200">
                <a:latin typeface="Comic Sans MS" panose="030F0702030302020204" pitchFamily="66" charset="0"/>
              </a:rPr>
              <a:t>Região do 1º PE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994" name="Object 15">
            <a:extLst>
              <a:ext uri="{FF2B5EF4-FFF2-40B4-BE49-F238E27FC236}">
                <a16:creationId xmlns:a16="http://schemas.microsoft.com/office/drawing/2014/main" id="{AA964713-A79B-4191-8C57-14516D18E7B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2000" y="1182688"/>
          <a:ext cx="7329488" cy="536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áfico" r:id="rId3" imgW="3514852" imgH="2571657" progId="Excel.Sheet.8">
                  <p:embed/>
                </p:oleObj>
              </mc:Choice>
              <mc:Fallback>
                <p:oleObj name="Gráfico" r:id="rId3" imgW="3514852" imgH="2571657" progId="Excel.Sheet.8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182688"/>
                        <a:ext cx="7329488" cy="5362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Box 2">
            <a:extLst>
              <a:ext uri="{FF2B5EF4-FFF2-40B4-BE49-F238E27FC236}">
                <a16:creationId xmlns:a16="http://schemas.microsoft.com/office/drawing/2014/main" id="{E957CF06-E725-4A2F-9ED1-9B2C67C1AB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Titulação Potenciométrica</a:t>
            </a:r>
          </a:p>
        </p:txBody>
      </p:sp>
      <p:sp>
        <p:nvSpPr>
          <p:cNvPr id="84996" name="Line 16">
            <a:extLst>
              <a:ext uri="{FF2B5EF4-FFF2-40B4-BE49-F238E27FC236}">
                <a16:creationId xmlns:a16="http://schemas.microsoft.com/office/drawing/2014/main" id="{29DD540D-B3AC-41F0-AA69-18A52C0C0F7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17925" y="1184275"/>
            <a:ext cx="615950" cy="3941763"/>
          </a:xfrm>
          <a:prstGeom prst="line">
            <a:avLst/>
          </a:prstGeom>
          <a:noFill/>
          <a:ln w="28575">
            <a:solidFill>
              <a:srgbClr val="00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84997" name="Line 17">
            <a:extLst>
              <a:ext uri="{FF2B5EF4-FFF2-40B4-BE49-F238E27FC236}">
                <a16:creationId xmlns:a16="http://schemas.microsoft.com/office/drawing/2014/main" id="{D549542F-85D4-4308-839D-7F649355F1A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108450" y="1468438"/>
            <a:ext cx="539750" cy="3762375"/>
          </a:xfrm>
          <a:prstGeom prst="line">
            <a:avLst/>
          </a:prstGeom>
          <a:noFill/>
          <a:ln w="28575">
            <a:solidFill>
              <a:srgbClr val="00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84998" name="Text Box 18">
            <a:extLst>
              <a:ext uri="{FF2B5EF4-FFF2-40B4-BE49-F238E27FC236}">
                <a16:creationId xmlns:a16="http://schemas.microsoft.com/office/drawing/2014/main" id="{D90D3FFB-29E2-494E-940D-F3986A02A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1766888"/>
            <a:ext cx="1077912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pt-BR" altLang="pt-BR" sz="2400" u="sng">
                <a:latin typeface="Symbol" panose="05050102010706020507" pitchFamily="18" charset="2"/>
              </a:rPr>
              <a:t>D</a:t>
            </a:r>
            <a:r>
              <a:rPr lang="pt-BR" altLang="pt-BR" sz="2400" u="sng">
                <a:latin typeface="Comic Sans MS" panose="030F0702030302020204" pitchFamily="66" charset="0"/>
              </a:rPr>
              <a:t>pH</a:t>
            </a:r>
          </a:p>
          <a:p>
            <a:pPr algn="ctr"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pt-BR" altLang="pt-BR" sz="2400">
                <a:latin typeface="Symbol" panose="05050102010706020507" pitchFamily="18" charset="2"/>
              </a:rPr>
              <a:t>D</a:t>
            </a:r>
            <a:r>
              <a:rPr lang="pt-BR" altLang="pt-BR" sz="2400">
                <a:latin typeface="Comic Sans MS" panose="030F0702030302020204" pitchFamily="66" charset="0"/>
              </a:rPr>
              <a:t>V</a:t>
            </a:r>
          </a:p>
        </p:txBody>
      </p:sp>
      <p:sp>
        <p:nvSpPr>
          <p:cNvPr id="84999" name="Text Box 19">
            <a:extLst>
              <a:ext uri="{FF2B5EF4-FFF2-40B4-BE49-F238E27FC236}">
                <a16:creationId xmlns:a16="http://schemas.microsoft.com/office/drawing/2014/main" id="{EF750214-3075-4DA9-80ED-95986D22E0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2625" y="6024563"/>
            <a:ext cx="11541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pt-BR" altLang="pt-BR" sz="2400">
                <a:latin typeface="Comic Sans MS" panose="030F0702030302020204" pitchFamily="66" charset="0"/>
              </a:rPr>
              <a:t>V</a:t>
            </a:r>
            <a:r>
              <a:rPr lang="pt-BR" altLang="pt-BR" sz="2400" baseline="-25000">
                <a:latin typeface="Comic Sans MS" panose="030F0702030302020204" pitchFamily="66" charset="0"/>
              </a:rPr>
              <a:t>médio</a:t>
            </a:r>
          </a:p>
        </p:txBody>
      </p:sp>
      <p:sp>
        <p:nvSpPr>
          <p:cNvPr id="155668" name="Text Box 20">
            <a:extLst>
              <a:ext uri="{FF2B5EF4-FFF2-40B4-BE49-F238E27FC236}">
                <a16:creationId xmlns:a16="http://schemas.microsoft.com/office/drawing/2014/main" id="{30F61B97-DC21-4F27-9422-B7586AC40E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8875" y="1527175"/>
            <a:ext cx="2249488" cy="4572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pt-BR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1ª derivada</a:t>
            </a:r>
            <a:endParaRPr lang="pt-BR" b="1" baseline="-2500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85001" name="Grupo 10">
            <a:extLst>
              <a:ext uri="{FF2B5EF4-FFF2-40B4-BE49-F238E27FC236}">
                <a16:creationId xmlns:a16="http://schemas.microsoft.com/office/drawing/2014/main" id="{CF59A6CC-424A-418E-B626-AF888D3B188F}"/>
              </a:ext>
            </a:extLst>
          </p:cNvPr>
          <p:cNvGrpSpPr>
            <a:grpSpLocks/>
          </p:cNvGrpSpPr>
          <p:nvPr/>
        </p:nvGrpSpPr>
        <p:grpSpPr bwMode="auto">
          <a:xfrm>
            <a:off x="4052888" y="3867150"/>
            <a:ext cx="2922587" cy="830263"/>
            <a:chOff x="4053567" y="3866606"/>
            <a:chExt cx="2921999" cy="830997"/>
          </a:xfrm>
        </p:grpSpPr>
        <p:sp>
          <p:nvSpPr>
            <p:cNvPr id="9" name="Elipse 8">
              <a:extLst>
                <a:ext uri="{FF2B5EF4-FFF2-40B4-BE49-F238E27FC236}">
                  <a16:creationId xmlns:a16="http://schemas.microsoft.com/office/drawing/2014/main" id="{88930681-34B6-4326-AF73-CF90C880F9FE}"/>
                </a:ext>
              </a:extLst>
            </p:cNvPr>
            <p:cNvSpPr/>
            <p:nvPr/>
          </p:nvSpPr>
          <p:spPr>
            <a:xfrm>
              <a:off x="4053567" y="4076341"/>
              <a:ext cx="576146" cy="575183"/>
            </a:xfrm>
            <a:prstGeom prst="ellipse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pt-BR"/>
            </a:p>
          </p:txBody>
        </p:sp>
        <p:sp>
          <p:nvSpPr>
            <p:cNvPr id="85006" name="CaixaDeTexto 9">
              <a:extLst>
                <a:ext uri="{FF2B5EF4-FFF2-40B4-BE49-F238E27FC236}">
                  <a16:creationId xmlns:a16="http://schemas.microsoft.com/office/drawing/2014/main" id="{5A3F74FF-ECED-4A70-9C12-FCA0068734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76503" y="3866606"/>
              <a:ext cx="229906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400">
                  <a:latin typeface="Comic Sans MS" panose="030F0702030302020204" pitchFamily="66" charset="0"/>
                </a:rPr>
                <a:t>Entra ou não no traçado?</a:t>
              </a:r>
            </a:p>
          </p:txBody>
        </p:sp>
      </p:grpSp>
      <p:sp>
        <p:nvSpPr>
          <p:cNvPr id="85002" name="AutoShape 13">
            <a:extLst>
              <a:ext uri="{FF2B5EF4-FFF2-40B4-BE49-F238E27FC236}">
                <a16:creationId xmlns:a16="http://schemas.microsoft.com/office/drawing/2014/main" id="{DE890EB8-F649-4FCD-986C-7584763F5C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7988" y="3897313"/>
            <a:ext cx="360362" cy="855662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85003" name="CaixaDeTexto 9">
            <a:extLst>
              <a:ext uri="{FF2B5EF4-FFF2-40B4-BE49-F238E27FC236}">
                <a16:creationId xmlns:a16="http://schemas.microsoft.com/office/drawing/2014/main" id="{2883D30E-1F60-4C88-980D-A880E30B20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1375" y="3927475"/>
            <a:ext cx="18811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>
                <a:latin typeface="Comic Sans MS" panose="030F0702030302020204" pitchFamily="66" charset="0"/>
              </a:rPr>
              <a:t>Gera “ruído” nas derivadas</a:t>
            </a:r>
          </a:p>
        </p:txBody>
      </p:sp>
      <p:sp>
        <p:nvSpPr>
          <p:cNvPr id="85004" name="Line 17">
            <a:extLst>
              <a:ext uri="{FF2B5EF4-FFF2-40B4-BE49-F238E27FC236}">
                <a16:creationId xmlns:a16="http://schemas.microsoft.com/office/drawing/2014/main" id="{D5609446-0A4D-4F46-B85B-8FAF4710E0C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108450" y="1392238"/>
            <a:ext cx="280988" cy="3716337"/>
          </a:xfrm>
          <a:prstGeom prst="line">
            <a:avLst/>
          </a:prstGeom>
          <a:noFill/>
          <a:ln w="28575">
            <a:solidFill>
              <a:srgbClr val="00CC99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042" name="Object 4">
            <a:extLst>
              <a:ext uri="{FF2B5EF4-FFF2-40B4-BE49-F238E27FC236}">
                <a16:creationId xmlns:a16="http://schemas.microsoft.com/office/drawing/2014/main" id="{617510E8-80DA-44DC-8802-A2375D0BD2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8344150"/>
              </p:ext>
            </p:extLst>
          </p:nvPr>
        </p:nvGraphicFramePr>
        <p:xfrm>
          <a:off x="650875" y="1201738"/>
          <a:ext cx="7380288" cy="539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áfico" r:id="rId3" imgW="3514852" imgH="2571657" progId="Excel.Sheet.8">
                  <p:embed/>
                </p:oleObj>
              </mc:Choice>
              <mc:Fallback>
                <p:oleObj name="Gráfico" r:id="rId3" imgW="3514852" imgH="2571657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875" y="1201738"/>
                        <a:ext cx="7380288" cy="5399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Box 2">
            <a:extLst>
              <a:ext uri="{FF2B5EF4-FFF2-40B4-BE49-F238E27FC236}">
                <a16:creationId xmlns:a16="http://schemas.microsoft.com/office/drawing/2014/main" id="{B1F15E50-0396-48AD-BC66-6D00C17B21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Titulação Potenciométrica</a:t>
            </a:r>
          </a:p>
        </p:txBody>
      </p:sp>
      <p:sp>
        <p:nvSpPr>
          <p:cNvPr id="87044" name="Line 5">
            <a:extLst>
              <a:ext uri="{FF2B5EF4-FFF2-40B4-BE49-F238E27FC236}">
                <a16:creationId xmlns:a16="http://schemas.microsoft.com/office/drawing/2014/main" id="{25B632EF-F42F-4AAE-88B6-014FEA276E03}"/>
              </a:ext>
            </a:extLst>
          </p:cNvPr>
          <p:cNvSpPr>
            <a:spLocks noChangeShapeType="1"/>
          </p:cNvSpPr>
          <p:nvPr/>
        </p:nvSpPr>
        <p:spPr bwMode="auto">
          <a:xfrm>
            <a:off x="4081463" y="2189163"/>
            <a:ext cx="104775" cy="3327400"/>
          </a:xfrm>
          <a:prstGeom prst="line">
            <a:avLst/>
          </a:prstGeom>
          <a:noFill/>
          <a:ln w="28575">
            <a:solidFill>
              <a:srgbClr val="00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87045" name="Text Box 7">
            <a:extLst>
              <a:ext uri="{FF2B5EF4-FFF2-40B4-BE49-F238E27FC236}">
                <a16:creationId xmlns:a16="http://schemas.microsoft.com/office/drawing/2014/main" id="{7D6C84F7-B0C0-4905-AADC-38CD12417D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2575" y="3954463"/>
            <a:ext cx="1258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pt-BR" altLang="pt-BR" sz="2400">
                <a:latin typeface="Comic Sans MS" panose="030F0702030302020204" pitchFamily="66" charset="0"/>
              </a:rPr>
              <a:t>V</a:t>
            </a:r>
            <a:r>
              <a:rPr lang="pt-BR" altLang="pt-BR" sz="2400" baseline="-25000">
                <a:latin typeface="Comic Sans MS" panose="030F0702030302020204" pitchFamily="66" charset="0"/>
              </a:rPr>
              <a:t>médio</a:t>
            </a:r>
          </a:p>
        </p:txBody>
      </p:sp>
      <p:sp>
        <p:nvSpPr>
          <p:cNvPr id="87046" name="Text Box 8">
            <a:extLst>
              <a:ext uri="{FF2B5EF4-FFF2-40B4-BE49-F238E27FC236}">
                <a16:creationId xmlns:a16="http://schemas.microsoft.com/office/drawing/2014/main" id="{13C71F54-5FE8-43B9-80AF-1BEDA86240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75" y="1766888"/>
            <a:ext cx="942975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pt-BR" altLang="pt-BR" sz="2400" u="sng">
                <a:latin typeface="Symbol" panose="05050102010706020507" pitchFamily="18" charset="2"/>
              </a:rPr>
              <a:t>D</a:t>
            </a:r>
            <a:r>
              <a:rPr lang="pt-BR" altLang="pt-BR" sz="2400" u="sng" baseline="30000">
                <a:latin typeface="Comic Sans MS" panose="030F0702030302020204" pitchFamily="66" charset="0"/>
              </a:rPr>
              <a:t>2</a:t>
            </a:r>
            <a:r>
              <a:rPr lang="pt-BR" altLang="pt-BR" sz="2400" u="sng">
                <a:latin typeface="Comic Sans MS" panose="030F0702030302020204" pitchFamily="66" charset="0"/>
              </a:rPr>
              <a:t>pH</a:t>
            </a:r>
          </a:p>
          <a:p>
            <a:pPr algn="ctr"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pt-BR" altLang="pt-BR" sz="2400">
                <a:latin typeface="Symbol" panose="05050102010706020507" pitchFamily="18" charset="2"/>
              </a:rPr>
              <a:t>D</a:t>
            </a:r>
            <a:r>
              <a:rPr lang="pt-BR" altLang="pt-BR" sz="2400">
                <a:latin typeface="Comic Sans MS" panose="030F0702030302020204" pitchFamily="66" charset="0"/>
              </a:rPr>
              <a:t>V</a:t>
            </a:r>
            <a:r>
              <a:rPr lang="pt-BR" altLang="pt-BR" sz="2400" baseline="3000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57705" name="Text Box 9">
            <a:extLst>
              <a:ext uri="{FF2B5EF4-FFF2-40B4-BE49-F238E27FC236}">
                <a16:creationId xmlns:a16="http://schemas.microsoft.com/office/drawing/2014/main" id="{6E62A649-CE42-4F5F-AA59-62A1CB3E1B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8875" y="1527175"/>
            <a:ext cx="2249488" cy="4572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pt-BR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2ª derivada</a:t>
            </a:r>
            <a:endParaRPr lang="pt-BR" b="1" baseline="-2500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7049" name="AutoShape 13">
            <a:extLst>
              <a:ext uri="{FF2B5EF4-FFF2-40B4-BE49-F238E27FC236}">
                <a16:creationId xmlns:a16="http://schemas.microsoft.com/office/drawing/2014/main" id="{33366075-B6BF-41C6-B903-42DC87028A2F}"/>
              </a:ext>
            </a:extLst>
          </p:cNvPr>
          <p:cNvSpPr>
            <a:spLocks noChangeArrowheads="1"/>
          </p:cNvSpPr>
          <p:nvPr/>
        </p:nvSpPr>
        <p:spPr bwMode="auto">
          <a:xfrm rot="-1446802">
            <a:off x="4408488" y="3937000"/>
            <a:ext cx="676275" cy="627063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87050" name="Text Box 14">
            <a:extLst>
              <a:ext uri="{FF2B5EF4-FFF2-40B4-BE49-F238E27FC236}">
                <a16:creationId xmlns:a16="http://schemas.microsoft.com/office/drawing/2014/main" id="{335317B4-B53F-4AF5-B397-486E94EDA3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9230" y="4500900"/>
            <a:ext cx="449724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pt-BR" sz="2000" dirty="0">
                <a:latin typeface="Comic Sans MS" panose="030F0702030302020204" pitchFamily="66" charset="0"/>
              </a:rPr>
              <a:t>Dependendo da quantidade de “pontos-ruído” o traçado da segunda derivada pode ficar comprometido.</a:t>
            </a:r>
          </a:p>
        </p:txBody>
      </p:sp>
      <p:sp>
        <p:nvSpPr>
          <p:cNvPr id="11" name="Text Box 19">
            <a:extLst>
              <a:ext uri="{FF2B5EF4-FFF2-40B4-BE49-F238E27FC236}">
                <a16:creationId xmlns:a16="http://schemas.microsoft.com/office/drawing/2014/main" id="{CFDC5E6D-5217-479A-BEDB-F98B7B3DBF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1019" y="2192752"/>
            <a:ext cx="45073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pt-BR" altLang="pt-BR" sz="2000" dirty="0">
                <a:solidFill>
                  <a:srgbClr val="FF0066"/>
                </a:solidFill>
                <a:latin typeface="Comic Sans MS" panose="030F0702030302020204" pitchFamily="66" charset="0"/>
              </a:rPr>
              <a:t>Como determinar exatamente o V</a:t>
            </a:r>
            <a:r>
              <a:rPr lang="pt-BR" altLang="pt-BR" sz="2000" baseline="-25000" dirty="0">
                <a:solidFill>
                  <a:srgbClr val="FF0066"/>
                </a:solidFill>
                <a:latin typeface="Comic Sans MS" panose="030F0702030302020204" pitchFamily="66" charset="0"/>
              </a:rPr>
              <a:t>PE</a:t>
            </a:r>
            <a:r>
              <a:rPr lang="pt-BR" altLang="pt-BR" sz="2000" dirty="0">
                <a:solidFill>
                  <a:srgbClr val="FF0066"/>
                </a:solidFill>
                <a:latin typeface="Comic Sans MS" panose="030F0702030302020204" pitchFamily="66" charset="0"/>
              </a:rPr>
              <a:t>? </a:t>
            </a:r>
          </a:p>
        </p:txBody>
      </p:sp>
      <p:sp>
        <p:nvSpPr>
          <p:cNvPr id="12" name="Text Box 19">
            <a:extLst>
              <a:ext uri="{FF2B5EF4-FFF2-40B4-BE49-F238E27FC236}">
                <a16:creationId xmlns:a16="http://schemas.microsoft.com/office/drawing/2014/main" id="{D3F9A501-ABD5-4BAA-9DAD-2A55007255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74" y="6207607"/>
            <a:ext cx="889952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pt-BR" altLang="pt-BR" sz="2200" dirty="0">
                <a:solidFill>
                  <a:srgbClr val="FF0066"/>
                </a:solidFill>
                <a:latin typeface="Comic Sans MS" panose="030F0702030302020204" pitchFamily="66" charset="0"/>
              </a:rPr>
              <a:t>Nos casos de muitos ruídos, é melhor usar o traçado geométrico. 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63127409-1C6F-42F7-82C5-02B4FFC2CC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3277" y="3876283"/>
            <a:ext cx="8777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ts val="0"/>
              </a:spcBef>
              <a:buFontTx/>
              <a:buNone/>
            </a:pPr>
            <a:r>
              <a:rPr lang="pt-BR" altLang="pt-BR" sz="1800" dirty="0">
                <a:solidFill>
                  <a:srgbClr val="00CC99"/>
                </a:solidFill>
                <a:latin typeface="Comic Sans MS" panose="030F0702030302020204" pitchFamily="66" charset="0"/>
              </a:rPr>
              <a:t>Esta</a:t>
            </a:r>
          </a:p>
          <a:p>
            <a:pPr eaLnBrk="1" hangingPunct="1">
              <a:spcBef>
                <a:spcPts val="0"/>
              </a:spcBef>
              <a:buFontTx/>
              <a:buNone/>
            </a:pPr>
            <a:r>
              <a:rPr lang="pt-BR" altLang="pt-BR" sz="1800" dirty="0">
                <a:solidFill>
                  <a:srgbClr val="00CC99"/>
                </a:solidFill>
                <a:latin typeface="Comic Sans MS" panose="030F0702030302020204" pitchFamily="66" charset="0"/>
              </a:rPr>
              <a:t>reta</a:t>
            </a:r>
          </a:p>
        </p:txBody>
      </p:sp>
      <p:sp>
        <p:nvSpPr>
          <p:cNvPr id="14" name="Line 5">
            <a:extLst>
              <a:ext uri="{FF2B5EF4-FFF2-40B4-BE49-F238E27FC236}">
                <a16:creationId xmlns:a16="http://schemas.microsoft.com/office/drawing/2014/main" id="{A20739E1-8892-45AC-97C0-5371B3C01222}"/>
              </a:ext>
            </a:extLst>
          </p:cNvPr>
          <p:cNvSpPr>
            <a:spLocks noChangeShapeType="1"/>
          </p:cNvSpPr>
          <p:nvPr/>
        </p:nvSpPr>
        <p:spPr bwMode="auto">
          <a:xfrm>
            <a:off x="4099935" y="2232559"/>
            <a:ext cx="328613" cy="1593081"/>
          </a:xfrm>
          <a:prstGeom prst="line">
            <a:avLst/>
          </a:prstGeom>
          <a:noFill/>
          <a:ln w="28575">
            <a:solidFill>
              <a:srgbClr val="FF99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5" name="Text Box 14">
            <a:extLst>
              <a:ext uri="{FF2B5EF4-FFF2-40B4-BE49-F238E27FC236}">
                <a16:creationId xmlns:a16="http://schemas.microsoft.com/office/drawing/2014/main" id="{696E1DB9-4673-434F-BB96-311939E461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9330" y="2958758"/>
            <a:ext cx="165821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pt-BR" sz="1800" dirty="0">
                <a:solidFill>
                  <a:srgbClr val="FF9933"/>
                </a:solidFill>
                <a:latin typeface="Comic Sans MS" panose="030F0702030302020204" pitchFamily="66" charset="0"/>
              </a:rPr>
              <a:t>Ou esta?</a:t>
            </a:r>
          </a:p>
        </p:txBody>
      </p:sp>
      <p:sp>
        <p:nvSpPr>
          <p:cNvPr id="16" name="Line 5">
            <a:extLst>
              <a:ext uri="{FF2B5EF4-FFF2-40B4-BE49-F238E27FC236}">
                <a16:creationId xmlns:a16="http://schemas.microsoft.com/office/drawing/2014/main" id="{B2C59660-D29B-441C-9686-7807A05064E1}"/>
              </a:ext>
            </a:extLst>
          </p:cNvPr>
          <p:cNvSpPr>
            <a:spLocks noChangeShapeType="1"/>
          </p:cNvSpPr>
          <p:nvPr/>
        </p:nvSpPr>
        <p:spPr bwMode="auto">
          <a:xfrm>
            <a:off x="4096537" y="2252174"/>
            <a:ext cx="368147" cy="33274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7" name="Text Box 14">
            <a:extLst>
              <a:ext uri="{FF2B5EF4-FFF2-40B4-BE49-F238E27FC236}">
                <a16:creationId xmlns:a16="http://schemas.microsoft.com/office/drawing/2014/main" id="{71753454-C5FD-4F8E-961D-B3C19C42CD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9230" y="5325766"/>
            <a:ext cx="10195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ts val="0"/>
              </a:spcBef>
              <a:buFontTx/>
              <a:buNone/>
            </a:pPr>
            <a:r>
              <a:rPr lang="pt-BR" altLang="pt-BR" sz="1800" dirty="0">
                <a:solidFill>
                  <a:srgbClr val="0066FF"/>
                </a:solidFill>
                <a:latin typeface="Comic Sans MS" panose="030F0702030302020204" pitchFamily="66" charset="0"/>
              </a:rPr>
              <a:t>Ou esta outra?</a:t>
            </a:r>
          </a:p>
        </p:txBody>
      </p:sp>
      <p:sp>
        <p:nvSpPr>
          <p:cNvPr id="18" name="Text Box 19">
            <a:extLst>
              <a:ext uri="{FF2B5EF4-FFF2-40B4-BE49-F238E27FC236}">
                <a16:creationId xmlns:a16="http://schemas.microsoft.com/office/drawing/2014/main" id="{2C6ECCCF-A4D9-4B97-B3D4-DC7C4E90EB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1570" y="4464156"/>
            <a:ext cx="240378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pt-BR" altLang="pt-BR" sz="1600" i="1" dirty="0">
                <a:solidFill>
                  <a:srgbClr val="00C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Deve-se escolher os 2 primeiros pontos ao redor do zero: um positivo e outro negativo, portanto, esta reta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7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7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7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 animBg="1"/>
      <p:bldP spid="87049" grpId="0" animBg="1"/>
      <p:bldP spid="87050" grpId="0"/>
      <p:bldP spid="11" grpId="0"/>
      <p:bldP spid="12" grpId="0"/>
      <p:bldP spid="13" grpId="0"/>
      <p:bldP spid="14" grpId="0" animBg="1"/>
      <p:bldP spid="15" grpId="0"/>
      <p:bldP spid="16" grpId="0" animBg="1"/>
      <p:bldP spid="17" grpId="0"/>
      <p:bldP spid="1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BE8341B3-28AF-40B0-ADF5-8BF552B1BB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5588" y="109538"/>
            <a:ext cx="6107112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</a:t>
            </a:r>
            <a:r>
              <a:rPr lang="pt-BR" sz="3600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Potenciométricos</a:t>
            </a:r>
            <a:endParaRPr lang="pt-BR" sz="3600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algn="ctr" eaLnBrk="1" hangingPunct="1">
              <a:defRPr/>
            </a:pPr>
            <a:r>
              <a:rPr lang="pt-BR" sz="2800" u="sng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Titulação </a:t>
            </a:r>
            <a:r>
              <a:rPr lang="pt-BR" sz="2800" u="sng" dirty="0" err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Potenciométrica</a:t>
            </a:r>
            <a:r>
              <a:rPr lang="pt-BR" sz="2800" u="sng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- derivadas</a:t>
            </a:r>
          </a:p>
        </p:txBody>
      </p:sp>
      <p:graphicFrame>
        <p:nvGraphicFramePr>
          <p:cNvPr id="89091" name="Object 5">
            <a:extLst>
              <a:ext uri="{FF2B5EF4-FFF2-40B4-BE49-F238E27FC236}">
                <a16:creationId xmlns:a16="http://schemas.microsoft.com/office/drawing/2014/main" id="{B5D5110F-88FA-47D3-BEE6-B7F0310ADB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394495"/>
              </p:ext>
            </p:extLst>
          </p:nvPr>
        </p:nvGraphicFramePr>
        <p:xfrm>
          <a:off x="162210" y="1377950"/>
          <a:ext cx="5513388" cy="425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3" imgW="5780562" imgH="4390055" progId="Word.Document.8">
                  <p:embed/>
                </p:oleObj>
              </mc:Choice>
              <mc:Fallback>
                <p:oleObj name="Document" r:id="rId3" imgW="5780562" imgH="4390055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210" y="1377950"/>
                        <a:ext cx="5513388" cy="4259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1">
            <a:extLst>
              <a:ext uri="{FF2B5EF4-FFF2-40B4-BE49-F238E27FC236}">
                <a16:creationId xmlns:a16="http://schemas.microsoft.com/office/drawing/2014/main" id="{490EFC3C-E8F9-44B0-A229-F8A7D90A69B7}"/>
              </a:ext>
            </a:extLst>
          </p:cNvPr>
          <p:cNvGrpSpPr>
            <a:grpSpLocks/>
          </p:cNvGrpSpPr>
          <p:nvPr/>
        </p:nvGrpSpPr>
        <p:grpSpPr bwMode="auto">
          <a:xfrm>
            <a:off x="1794160" y="2062163"/>
            <a:ext cx="2057400" cy="3397250"/>
            <a:chOff x="2352" y="1114"/>
            <a:chExt cx="1296" cy="2140"/>
          </a:xfrm>
        </p:grpSpPr>
        <p:sp>
          <p:nvSpPr>
            <p:cNvPr id="89096" name="AutoShape 12">
              <a:extLst>
                <a:ext uri="{FF2B5EF4-FFF2-40B4-BE49-F238E27FC236}">
                  <a16:creationId xmlns:a16="http://schemas.microsoft.com/office/drawing/2014/main" id="{1AFB8EC8-410B-41CF-B673-A29DF0C65B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2" y="1458"/>
              <a:ext cx="86" cy="270"/>
            </a:xfrm>
            <a:prstGeom prst="rightBrace">
              <a:avLst>
                <a:gd name="adj1" fmla="val 26163"/>
                <a:gd name="adj2" fmla="val 50000"/>
              </a:avLst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9097" name="AutoShape 13">
              <a:extLst>
                <a:ext uri="{FF2B5EF4-FFF2-40B4-BE49-F238E27FC236}">
                  <a16:creationId xmlns:a16="http://schemas.microsoft.com/office/drawing/2014/main" id="{74E87DE9-8F38-486D-BEBE-956AAE012A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2" y="1114"/>
              <a:ext cx="96" cy="336"/>
            </a:xfrm>
            <a:prstGeom prst="rightBrace">
              <a:avLst>
                <a:gd name="adj1" fmla="val 29167"/>
                <a:gd name="adj2" fmla="val 50000"/>
              </a:avLst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9098" name="AutoShape 14">
              <a:extLst>
                <a:ext uri="{FF2B5EF4-FFF2-40B4-BE49-F238E27FC236}">
                  <a16:creationId xmlns:a16="http://schemas.microsoft.com/office/drawing/2014/main" id="{387A82F5-298D-4015-9C01-A62C6161B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2" y="1756"/>
              <a:ext cx="86" cy="270"/>
            </a:xfrm>
            <a:prstGeom prst="rightBrace">
              <a:avLst>
                <a:gd name="adj1" fmla="val 26163"/>
                <a:gd name="adj2" fmla="val 50000"/>
              </a:avLst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9099" name="AutoShape 15">
              <a:extLst>
                <a:ext uri="{FF2B5EF4-FFF2-40B4-BE49-F238E27FC236}">
                  <a16:creationId xmlns:a16="http://schemas.microsoft.com/office/drawing/2014/main" id="{F88D27AC-5251-42D3-8374-9C010223D6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0" y="2042"/>
              <a:ext cx="86" cy="270"/>
            </a:xfrm>
            <a:prstGeom prst="rightBrace">
              <a:avLst>
                <a:gd name="adj1" fmla="val 26163"/>
                <a:gd name="adj2" fmla="val 50000"/>
              </a:avLst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9100" name="AutoShape 16">
              <a:extLst>
                <a:ext uri="{FF2B5EF4-FFF2-40B4-BE49-F238E27FC236}">
                  <a16:creationId xmlns:a16="http://schemas.microsoft.com/office/drawing/2014/main" id="{E410378F-0F8D-4212-9912-53195043D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0" y="2332"/>
              <a:ext cx="86" cy="270"/>
            </a:xfrm>
            <a:prstGeom prst="rightBrace">
              <a:avLst>
                <a:gd name="adj1" fmla="val 26163"/>
                <a:gd name="adj2" fmla="val 50000"/>
              </a:avLst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9101" name="AutoShape 17">
              <a:extLst>
                <a:ext uri="{FF2B5EF4-FFF2-40B4-BE49-F238E27FC236}">
                  <a16:creationId xmlns:a16="http://schemas.microsoft.com/office/drawing/2014/main" id="{43A211A3-EC8B-4BBF-9513-A7A97E3767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" y="2640"/>
              <a:ext cx="96" cy="298"/>
            </a:xfrm>
            <a:prstGeom prst="rightBrace">
              <a:avLst>
                <a:gd name="adj1" fmla="val 25868"/>
                <a:gd name="adj2" fmla="val 50000"/>
              </a:avLst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9102" name="AutoShape 18">
              <a:extLst>
                <a:ext uri="{FF2B5EF4-FFF2-40B4-BE49-F238E27FC236}">
                  <a16:creationId xmlns:a16="http://schemas.microsoft.com/office/drawing/2014/main" id="{9E157EC2-504D-466F-B3F4-1AA4B03F1F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0" y="2966"/>
              <a:ext cx="76" cy="288"/>
            </a:xfrm>
            <a:prstGeom prst="rightBrace">
              <a:avLst>
                <a:gd name="adj1" fmla="val 31579"/>
                <a:gd name="adj2" fmla="val 50000"/>
              </a:avLst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9103" name="AutoShape 19">
              <a:extLst>
                <a:ext uri="{FF2B5EF4-FFF2-40B4-BE49-F238E27FC236}">
                  <a16:creationId xmlns:a16="http://schemas.microsoft.com/office/drawing/2014/main" id="{5770EECF-FD84-46ED-9F22-9A231B63FF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4" y="1296"/>
              <a:ext cx="86" cy="270"/>
            </a:xfrm>
            <a:prstGeom prst="rightBrace">
              <a:avLst>
                <a:gd name="adj1" fmla="val 26163"/>
                <a:gd name="adj2" fmla="val 50000"/>
              </a:avLst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9104" name="AutoShape 20">
              <a:extLst>
                <a:ext uri="{FF2B5EF4-FFF2-40B4-BE49-F238E27FC236}">
                  <a16:creationId xmlns:a16="http://schemas.microsoft.com/office/drawing/2014/main" id="{1AFE8117-F4FB-4E03-A199-83CBE3A40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2" y="1582"/>
              <a:ext cx="86" cy="270"/>
            </a:xfrm>
            <a:prstGeom prst="rightBrace">
              <a:avLst>
                <a:gd name="adj1" fmla="val 26163"/>
                <a:gd name="adj2" fmla="val 50000"/>
              </a:avLst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9105" name="AutoShape 21">
              <a:extLst>
                <a:ext uri="{FF2B5EF4-FFF2-40B4-BE49-F238E27FC236}">
                  <a16:creationId xmlns:a16="http://schemas.microsoft.com/office/drawing/2014/main" id="{A715CA06-9DEE-419B-AB54-C443A40982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2" y="1872"/>
              <a:ext cx="86" cy="270"/>
            </a:xfrm>
            <a:prstGeom prst="rightBrace">
              <a:avLst>
                <a:gd name="adj1" fmla="val 26163"/>
                <a:gd name="adj2" fmla="val 50000"/>
              </a:avLst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9106" name="AutoShape 22">
              <a:extLst>
                <a:ext uri="{FF2B5EF4-FFF2-40B4-BE49-F238E27FC236}">
                  <a16:creationId xmlns:a16="http://schemas.microsoft.com/office/drawing/2014/main" id="{48936B3C-56A2-480B-864B-102A8BDE61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2" y="2180"/>
              <a:ext cx="96" cy="298"/>
            </a:xfrm>
            <a:prstGeom prst="rightBrace">
              <a:avLst>
                <a:gd name="adj1" fmla="val 25868"/>
                <a:gd name="adj2" fmla="val 50000"/>
              </a:avLst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9107" name="AutoShape 23">
              <a:extLst>
                <a:ext uri="{FF2B5EF4-FFF2-40B4-BE49-F238E27FC236}">
                  <a16:creationId xmlns:a16="http://schemas.microsoft.com/office/drawing/2014/main" id="{797BF3EC-9860-4469-9BF8-9C7D3D518E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2" y="2524"/>
              <a:ext cx="86" cy="270"/>
            </a:xfrm>
            <a:prstGeom prst="rightBrace">
              <a:avLst>
                <a:gd name="adj1" fmla="val 26163"/>
                <a:gd name="adj2" fmla="val 50000"/>
              </a:avLst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9108" name="AutoShape 24">
              <a:extLst>
                <a:ext uri="{FF2B5EF4-FFF2-40B4-BE49-F238E27FC236}">
                  <a16:creationId xmlns:a16="http://schemas.microsoft.com/office/drawing/2014/main" id="{951E7C4A-78BB-408C-B255-BAB69EA7CDB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2" y="2832"/>
              <a:ext cx="86" cy="278"/>
            </a:xfrm>
            <a:prstGeom prst="rightBrace">
              <a:avLst>
                <a:gd name="adj1" fmla="val 26938"/>
                <a:gd name="adj2" fmla="val 50000"/>
              </a:avLst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graphicFrame>
        <p:nvGraphicFramePr>
          <p:cNvPr id="89093" name="Object 30">
            <a:extLst>
              <a:ext uri="{FF2B5EF4-FFF2-40B4-BE49-F238E27FC236}">
                <a16:creationId xmlns:a16="http://schemas.microsoft.com/office/drawing/2014/main" id="{80728B6D-10F4-4A31-B435-6F1A4BACCE8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24113" y="5937250"/>
          <a:ext cx="2427287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31366" imgH="431613" progId="Equation.3">
                  <p:embed/>
                </p:oleObj>
              </mc:Choice>
              <mc:Fallback>
                <p:oleObj name="Equation" r:id="rId5" imgW="1231366" imgH="431613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4113" y="5937250"/>
                        <a:ext cx="2427287" cy="8509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4" name="Object 31">
            <a:extLst>
              <a:ext uri="{FF2B5EF4-FFF2-40B4-BE49-F238E27FC236}">
                <a16:creationId xmlns:a16="http://schemas.microsoft.com/office/drawing/2014/main" id="{582426DA-A099-489C-9C81-4721FA0D5BB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35575" y="5486400"/>
          <a:ext cx="3552825" cy="1300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803400" imgH="660400" progId="Equation.3">
                  <p:embed/>
                </p:oleObj>
              </mc:Choice>
              <mc:Fallback>
                <p:oleObj name="Equation" r:id="rId7" imgW="1803400" imgH="66040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5575" y="5486400"/>
                        <a:ext cx="3552825" cy="1300163"/>
                      </a:xfrm>
                      <a:prstGeom prst="rect">
                        <a:avLst/>
                      </a:prstGeom>
                      <a:solidFill>
                        <a:srgbClr val="33CCCC">
                          <a:alpha val="50195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5" name="Object 32">
            <a:extLst>
              <a:ext uri="{FF2B5EF4-FFF2-40B4-BE49-F238E27FC236}">
                <a16:creationId xmlns:a16="http://schemas.microsoft.com/office/drawing/2014/main" id="{9BA2324B-0B9A-47AD-8C8F-9936379EB24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0063" y="5930900"/>
          <a:ext cx="1425575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23586" imgH="393529" progId="Equation.3">
                  <p:embed/>
                </p:oleObj>
              </mc:Choice>
              <mc:Fallback>
                <p:oleObj name="Equation" r:id="rId9" imgW="723586" imgH="393529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3" y="5930900"/>
                        <a:ext cx="1425575" cy="776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 Box 19">
            <a:extLst>
              <a:ext uri="{FF2B5EF4-FFF2-40B4-BE49-F238E27FC236}">
                <a16:creationId xmlns:a16="http://schemas.microsoft.com/office/drawing/2014/main" id="{22861301-CB78-45C8-95E3-CA6F3AE636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421" y="1802577"/>
            <a:ext cx="2978304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pt-BR" altLang="pt-BR" sz="1800" i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Deve-se escolher os 2 primeiros pontos ao redor do zero na segunda derivada: um positivo e outro negativo. Se houver dúvidas, a visualização da curva de titulação e das curvas derivadas, podem ajudar a decidir.</a:t>
            </a:r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9ED8449F-A190-45C3-A733-6D39A737E657}"/>
              </a:ext>
            </a:extLst>
          </p:cNvPr>
          <p:cNvSpPr/>
          <p:nvPr/>
        </p:nvSpPr>
        <p:spPr>
          <a:xfrm>
            <a:off x="2022761" y="3535363"/>
            <a:ext cx="1600200" cy="357187"/>
          </a:xfrm>
          <a:prstGeom prst="rect">
            <a:avLst/>
          </a:prstGeom>
          <a:solidFill>
            <a:srgbClr val="FF0066">
              <a:alpha val="30000"/>
            </a:srgbClr>
          </a:solidFill>
          <a:ln>
            <a:solidFill>
              <a:srgbClr val="FF0066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E88AEB29-EE51-452A-925E-20E7EB6482B7}"/>
              </a:ext>
            </a:extLst>
          </p:cNvPr>
          <p:cNvSpPr/>
          <p:nvPr/>
        </p:nvSpPr>
        <p:spPr>
          <a:xfrm>
            <a:off x="3849179" y="3311669"/>
            <a:ext cx="1600200" cy="785812"/>
          </a:xfrm>
          <a:prstGeom prst="rect">
            <a:avLst/>
          </a:prstGeom>
          <a:solidFill>
            <a:srgbClr val="FF0066">
              <a:alpha val="30000"/>
            </a:srgbClr>
          </a:solidFill>
          <a:ln>
            <a:solidFill>
              <a:srgbClr val="FF0066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578B126A-CFB0-4D2B-B082-B251927606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Titulação Potenciométrica</a:t>
            </a:r>
          </a:p>
        </p:txBody>
      </p:sp>
      <p:graphicFrame>
        <p:nvGraphicFramePr>
          <p:cNvPr id="91139" name="Object 5">
            <a:extLst>
              <a:ext uri="{FF2B5EF4-FFF2-40B4-BE49-F238E27FC236}">
                <a16:creationId xmlns:a16="http://schemas.microsoft.com/office/drawing/2014/main" id="{D5171951-71BF-4FC7-AF97-C2B195EB0ED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8338" y="1166813"/>
          <a:ext cx="7362825" cy="538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áfico" r:id="rId3" imgW="3514852" imgH="2571657" progId="Excel.Sheet.8">
                  <p:embed/>
                </p:oleObj>
              </mc:Choice>
              <mc:Fallback>
                <p:oleObj name="Gráfico" r:id="rId3" imgW="3514852" imgH="257165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338" y="1166813"/>
                        <a:ext cx="7362825" cy="5387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140" name="Line 6">
            <a:extLst>
              <a:ext uri="{FF2B5EF4-FFF2-40B4-BE49-F238E27FC236}">
                <a16:creationId xmlns:a16="http://schemas.microsoft.com/office/drawing/2014/main" id="{9C55F7DE-4C6D-4689-999A-30A40752D03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75100" y="2287588"/>
            <a:ext cx="3373438" cy="3455987"/>
          </a:xfrm>
          <a:prstGeom prst="line">
            <a:avLst/>
          </a:prstGeom>
          <a:noFill/>
          <a:ln w="28575">
            <a:solidFill>
              <a:srgbClr val="00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91141" name="Line 7">
            <a:extLst>
              <a:ext uri="{FF2B5EF4-FFF2-40B4-BE49-F238E27FC236}">
                <a16:creationId xmlns:a16="http://schemas.microsoft.com/office/drawing/2014/main" id="{328182D5-813A-4EE6-BA17-468682273EFF}"/>
              </a:ext>
            </a:extLst>
          </p:cNvPr>
          <p:cNvSpPr>
            <a:spLocks noChangeShapeType="1"/>
          </p:cNvSpPr>
          <p:nvPr/>
        </p:nvSpPr>
        <p:spPr bwMode="auto">
          <a:xfrm>
            <a:off x="1770063" y="2054225"/>
            <a:ext cx="2801937" cy="4257675"/>
          </a:xfrm>
          <a:prstGeom prst="line">
            <a:avLst/>
          </a:prstGeom>
          <a:noFill/>
          <a:ln w="28575">
            <a:solidFill>
              <a:srgbClr val="00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59754" name="Text Box 10">
            <a:extLst>
              <a:ext uri="{FF2B5EF4-FFF2-40B4-BE49-F238E27FC236}">
                <a16:creationId xmlns:a16="http://schemas.microsoft.com/office/drawing/2014/main" id="{C4AF34F5-A8BC-4298-9C60-7809BEC392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1363" y="1527175"/>
            <a:ext cx="2924175" cy="4572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pt-BR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Método de Gran</a:t>
            </a:r>
            <a:endParaRPr lang="pt-BR" b="1" baseline="-2500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1143" name="Text Box 12">
            <a:extLst>
              <a:ext uri="{FF2B5EF4-FFF2-40B4-BE49-F238E27FC236}">
                <a16:creationId xmlns:a16="http://schemas.microsoft.com/office/drawing/2014/main" id="{8162E2D4-002C-4D6C-9FC9-27D94DE2F4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38" y="1766888"/>
            <a:ext cx="1077912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pt-BR" altLang="pt-BR" sz="2400" u="sng">
                <a:latin typeface="Symbol" panose="05050102010706020507" pitchFamily="18" charset="2"/>
              </a:rPr>
              <a:t>D</a:t>
            </a:r>
            <a:r>
              <a:rPr lang="pt-BR" altLang="pt-BR" sz="2400" u="sng">
                <a:latin typeface="Comic Sans MS" panose="030F0702030302020204" pitchFamily="66" charset="0"/>
              </a:rPr>
              <a:t>V</a:t>
            </a:r>
          </a:p>
          <a:p>
            <a:pPr algn="ctr"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pt-BR" altLang="pt-BR" sz="2400">
                <a:latin typeface="Symbol" panose="05050102010706020507" pitchFamily="18" charset="2"/>
              </a:rPr>
              <a:t>D</a:t>
            </a:r>
            <a:r>
              <a:rPr lang="pt-BR" altLang="pt-BR" sz="2400">
                <a:latin typeface="Comic Sans MS" panose="030F0702030302020204" pitchFamily="66" charset="0"/>
              </a:rPr>
              <a:t>pH</a:t>
            </a:r>
          </a:p>
        </p:txBody>
      </p:sp>
      <p:sp>
        <p:nvSpPr>
          <p:cNvPr id="91144" name="Text Box 13">
            <a:extLst>
              <a:ext uri="{FF2B5EF4-FFF2-40B4-BE49-F238E27FC236}">
                <a16:creationId xmlns:a16="http://schemas.microsoft.com/office/drawing/2014/main" id="{94D7719F-F882-4FB7-A22B-7F0CA3E76B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2625" y="6024563"/>
            <a:ext cx="11541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pt-BR" altLang="pt-BR" sz="2400">
                <a:latin typeface="Comic Sans MS" panose="030F0702030302020204" pitchFamily="66" charset="0"/>
              </a:rPr>
              <a:t>V</a:t>
            </a:r>
            <a:r>
              <a:rPr lang="pt-BR" altLang="pt-BR" sz="2400" baseline="-25000">
                <a:latin typeface="Comic Sans MS" panose="030F0702030302020204" pitchFamily="66" charset="0"/>
              </a:rPr>
              <a:t>médio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CBDA5778-5D5B-4086-B007-87FBF4FF96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</a:t>
            </a:r>
            <a:r>
              <a:rPr lang="pt-BR" sz="3600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Potenciométricos</a:t>
            </a:r>
            <a:endParaRPr lang="pt-BR" sz="3600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algn="ctr" eaLnBrk="1" hangingPunct="1">
              <a:defRPr/>
            </a:pPr>
            <a:r>
              <a:rPr lang="pt-BR" sz="2800" u="sng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Titulação </a:t>
            </a:r>
            <a:r>
              <a:rPr lang="pt-BR" sz="2800" u="sng" dirty="0" err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Potenciométrica</a:t>
            </a:r>
            <a:endParaRPr lang="pt-BR" sz="2800" u="sng" dirty="0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159754" name="Text Box 10">
            <a:extLst>
              <a:ext uri="{FF2B5EF4-FFF2-40B4-BE49-F238E27FC236}">
                <a16:creationId xmlns:a16="http://schemas.microsoft.com/office/drawing/2014/main" id="{3ED55155-4C69-4DD3-B5A0-2E4E157D4F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88" y="1365250"/>
            <a:ext cx="2924175" cy="4572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pt-BR" b="1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Método de </a:t>
            </a:r>
            <a:r>
              <a:rPr lang="pt-BR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Gran</a:t>
            </a:r>
            <a:endParaRPr lang="pt-BR" b="1" baseline="-25000" dirty="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10" name="Chart 1">
            <a:extLst>
              <a:ext uri="{FF2B5EF4-FFF2-40B4-BE49-F238E27FC236}">
                <a16:creationId xmlns:a16="http://schemas.microsoft.com/office/drawing/2014/main" id="{8C9D8619-EDE8-4205-B08D-176BF705D444}"/>
              </a:ext>
            </a:extLst>
          </p:cNvPr>
          <p:cNvGraphicFramePr>
            <a:graphicFrameLocks/>
          </p:cNvGraphicFramePr>
          <p:nvPr/>
        </p:nvGraphicFramePr>
        <p:xfrm>
          <a:off x="167569" y="3490463"/>
          <a:ext cx="3463905" cy="2701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Gráfico 11">
            <a:extLst>
              <a:ext uri="{FF2B5EF4-FFF2-40B4-BE49-F238E27FC236}">
                <a16:creationId xmlns:a16="http://schemas.microsoft.com/office/drawing/2014/main" id="{F178FB61-4B08-489E-8672-116E237C253A}"/>
              </a:ext>
            </a:extLst>
          </p:cNvPr>
          <p:cNvGraphicFramePr/>
          <p:nvPr/>
        </p:nvGraphicFramePr>
        <p:xfrm>
          <a:off x="3631474" y="3239590"/>
          <a:ext cx="5512526" cy="36184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386" name="Object 32">
            <a:extLst>
              <a:ext uri="{FF2B5EF4-FFF2-40B4-BE49-F238E27FC236}">
                <a16:creationId xmlns:a16="http://schemas.microsoft.com/office/drawing/2014/main" id="{CB1C0FDA-0292-4FA9-A4E2-3BA3C3832D5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28713" y="1666875"/>
          <a:ext cx="3962400" cy="1347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ção" r:id="rId5" imgW="2755900" imgH="939800" progId="Equation.3">
                  <p:embed/>
                </p:oleObj>
              </mc:Choice>
              <mc:Fallback>
                <p:oleObj name="Equação" r:id="rId5" imgW="2755900" imgH="939800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8713" y="1666875"/>
                        <a:ext cx="3962400" cy="1347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7" name="Object 4">
            <a:extLst>
              <a:ext uri="{FF2B5EF4-FFF2-40B4-BE49-F238E27FC236}">
                <a16:creationId xmlns:a16="http://schemas.microsoft.com/office/drawing/2014/main" id="{BD4DB966-8657-485B-B45E-339ADC1499A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41925" y="2216150"/>
          <a:ext cx="3765550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20900" imgH="254000" progId="Equation.3">
                  <p:embed/>
                </p:oleObj>
              </mc:Choice>
              <mc:Fallback>
                <p:oleObj name="Equation" r:id="rId7" imgW="2120900" imgH="2540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41925" y="2216150"/>
                        <a:ext cx="3765550" cy="452438"/>
                      </a:xfrm>
                      <a:prstGeom prst="rect">
                        <a:avLst/>
                      </a:prstGeom>
                      <a:solidFill>
                        <a:srgbClr val="FF9900">
                          <a:alpha val="50195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Conector de seta reta 15">
            <a:extLst>
              <a:ext uri="{FF2B5EF4-FFF2-40B4-BE49-F238E27FC236}">
                <a16:creationId xmlns:a16="http://schemas.microsoft.com/office/drawing/2014/main" id="{58C042AF-98F1-4899-91E6-63364713F506}"/>
              </a:ext>
            </a:extLst>
          </p:cNvPr>
          <p:cNvCxnSpPr/>
          <p:nvPr/>
        </p:nvCxnSpPr>
        <p:spPr>
          <a:xfrm rot="16200000" flipH="1">
            <a:off x="6976268" y="3012282"/>
            <a:ext cx="1071563" cy="23495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de seta reta 16">
            <a:extLst>
              <a:ext uri="{FF2B5EF4-FFF2-40B4-BE49-F238E27FC236}">
                <a16:creationId xmlns:a16="http://schemas.microsoft.com/office/drawing/2014/main" id="{ABED9853-BF2D-4C28-B39B-8CA79AC50ECF}"/>
              </a:ext>
            </a:extLst>
          </p:cNvPr>
          <p:cNvCxnSpPr>
            <a:cxnSpLocks noChangeShapeType="1"/>
            <a:stCxn id="14" idx="1"/>
          </p:cNvCxnSpPr>
          <p:nvPr/>
        </p:nvCxnSpPr>
        <p:spPr bwMode="auto">
          <a:xfrm flipH="1">
            <a:off x="8323263" y="2854325"/>
            <a:ext cx="290512" cy="808038"/>
          </a:xfrm>
          <a:prstGeom prst="straightConnector1">
            <a:avLst/>
          </a:prstGeom>
          <a:noFill/>
          <a:ln w="34925" algn="ctr">
            <a:solidFill>
              <a:srgbClr val="FF0000"/>
            </a:solidFill>
            <a:round/>
            <a:headEnd/>
            <a:tailEnd type="arrow" w="med" len="med"/>
          </a:ln>
          <a:effectLst>
            <a:outerShdw dist="38100" dir="18900000" algn="bl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Chave direita 13">
            <a:extLst>
              <a:ext uri="{FF2B5EF4-FFF2-40B4-BE49-F238E27FC236}">
                <a16:creationId xmlns:a16="http://schemas.microsoft.com/office/drawing/2014/main" id="{C5A53179-8E4E-49D5-92B7-83F4B721B363}"/>
              </a:ext>
            </a:extLst>
          </p:cNvPr>
          <p:cNvSpPr>
            <a:spLocks/>
          </p:cNvSpPr>
          <p:nvPr/>
        </p:nvSpPr>
        <p:spPr bwMode="auto">
          <a:xfrm rot="5400000">
            <a:off x="8505032" y="2345531"/>
            <a:ext cx="215900" cy="776287"/>
          </a:xfrm>
          <a:prstGeom prst="rightBrace">
            <a:avLst>
              <a:gd name="adj1" fmla="val 7557"/>
              <a:gd name="adj2" fmla="val 50000"/>
            </a:avLst>
          </a:prstGeom>
          <a:noFill/>
          <a:ln w="22225" algn="ctr">
            <a:solidFill>
              <a:srgbClr val="FF0000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eaLnBrk="1" hangingPunct="1">
              <a:defRPr/>
            </a:pPr>
            <a:endParaRPr lang="pt-BR">
              <a:latin typeface="+mn-lt"/>
            </a:endParaRPr>
          </a:p>
        </p:txBody>
      </p:sp>
      <p:graphicFrame>
        <p:nvGraphicFramePr>
          <p:cNvPr id="16388" name="Object 12">
            <a:extLst>
              <a:ext uri="{FF2B5EF4-FFF2-40B4-BE49-F238E27FC236}">
                <a16:creationId xmlns:a16="http://schemas.microsoft.com/office/drawing/2014/main" id="{4D3AF766-70FC-45C3-BA71-5B5693C356A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965825" y="1325563"/>
          <a:ext cx="2263775" cy="655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ção" r:id="rId9" imgW="1574800" imgH="457200" progId="Equation.3">
                  <p:embed/>
                </p:oleObj>
              </mc:Choice>
              <mc:Fallback>
                <p:oleObj name="Equação" r:id="rId9" imgW="1574800" imgH="4572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5825" y="1325563"/>
                        <a:ext cx="2263775" cy="655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Conector reto 20">
            <a:extLst>
              <a:ext uri="{FF2B5EF4-FFF2-40B4-BE49-F238E27FC236}">
                <a16:creationId xmlns:a16="http://schemas.microsoft.com/office/drawing/2014/main" id="{0F3D30E6-0164-475B-AAD7-F24D92AC39BF}"/>
              </a:ext>
            </a:extLst>
          </p:cNvPr>
          <p:cNvCxnSpPr/>
          <p:nvPr/>
        </p:nvCxnSpPr>
        <p:spPr>
          <a:xfrm flipV="1">
            <a:off x="3500438" y="2755900"/>
            <a:ext cx="876300" cy="2095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to 21">
            <a:extLst>
              <a:ext uri="{FF2B5EF4-FFF2-40B4-BE49-F238E27FC236}">
                <a16:creationId xmlns:a16="http://schemas.microsoft.com/office/drawing/2014/main" id="{77A8EB15-89D4-4A54-9DB7-CE1226E81B17}"/>
              </a:ext>
            </a:extLst>
          </p:cNvPr>
          <p:cNvCxnSpPr/>
          <p:nvPr/>
        </p:nvCxnSpPr>
        <p:spPr>
          <a:xfrm flipV="1">
            <a:off x="3552825" y="2098675"/>
            <a:ext cx="874713" cy="2095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to 14">
            <a:extLst>
              <a:ext uri="{FF2B5EF4-FFF2-40B4-BE49-F238E27FC236}">
                <a16:creationId xmlns:a16="http://schemas.microsoft.com/office/drawing/2014/main" id="{784E8429-1BAF-417C-8C60-198E40A39660}"/>
              </a:ext>
            </a:extLst>
          </p:cNvPr>
          <p:cNvCxnSpPr/>
          <p:nvPr/>
        </p:nvCxnSpPr>
        <p:spPr>
          <a:xfrm flipV="1">
            <a:off x="3252788" y="1658938"/>
            <a:ext cx="574675" cy="296862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to 19">
            <a:extLst>
              <a:ext uri="{FF2B5EF4-FFF2-40B4-BE49-F238E27FC236}">
                <a16:creationId xmlns:a16="http://schemas.microsoft.com/office/drawing/2014/main" id="{B6E1C1EC-3483-4B7A-B06C-528EA450982C}"/>
              </a:ext>
            </a:extLst>
          </p:cNvPr>
          <p:cNvCxnSpPr/>
          <p:nvPr/>
        </p:nvCxnSpPr>
        <p:spPr>
          <a:xfrm flipV="1">
            <a:off x="3408363" y="2403475"/>
            <a:ext cx="576262" cy="296863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535D93EE-CE99-4370-9957-926B681607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</a:t>
            </a:r>
            <a:r>
              <a:rPr lang="pt-BR" sz="3600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Potenciométricos</a:t>
            </a:r>
            <a:endParaRPr lang="pt-BR" sz="3600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algn="ctr" eaLnBrk="1" hangingPunct="1">
              <a:defRPr/>
            </a:pPr>
            <a:r>
              <a:rPr lang="pt-BR" sz="2800" u="sng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Titulação </a:t>
            </a:r>
            <a:r>
              <a:rPr lang="pt-BR" sz="2800" u="sng" dirty="0" err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Potenciométrica</a:t>
            </a:r>
            <a:endParaRPr lang="pt-BR" sz="2800" u="sng" dirty="0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159754" name="Text Box 10">
            <a:extLst>
              <a:ext uri="{FF2B5EF4-FFF2-40B4-BE49-F238E27FC236}">
                <a16:creationId xmlns:a16="http://schemas.microsoft.com/office/drawing/2014/main" id="{482A1B38-04A4-469C-8AA9-FCF72EBA0A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88" y="1365250"/>
            <a:ext cx="2924175" cy="4572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pt-BR" b="1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Método de </a:t>
            </a:r>
            <a:r>
              <a:rPr lang="pt-BR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Gran</a:t>
            </a:r>
            <a:endParaRPr lang="pt-BR" b="1" baseline="-25000" dirty="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95236" name="Object 32">
            <a:extLst>
              <a:ext uri="{FF2B5EF4-FFF2-40B4-BE49-F238E27FC236}">
                <a16:creationId xmlns:a16="http://schemas.microsoft.com/office/drawing/2014/main" id="{2C7AE6B6-5064-42C5-BBA4-FE8DE5497BA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7625" y="1778000"/>
          <a:ext cx="4840288" cy="1347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365500" imgH="939800" progId="Equation.3">
                  <p:embed/>
                </p:oleObj>
              </mc:Choice>
              <mc:Fallback>
                <p:oleObj name="Equation" r:id="rId3" imgW="3365500" imgH="939800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" y="1778000"/>
                        <a:ext cx="4840288" cy="1347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37" name="Object 4">
            <a:extLst>
              <a:ext uri="{FF2B5EF4-FFF2-40B4-BE49-F238E27FC236}">
                <a16:creationId xmlns:a16="http://schemas.microsoft.com/office/drawing/2014/main" id="{EAA59C0F-B199-439D-8A39-E51C499FE32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45075" y="2216150"/>
          <a:ext cx="3989388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247900" imgH="254000" progId="Equation.3">
                  <p:embed/>
                </p:oleObj>
              </mc:Choice>
              <mc:Fallback>
                <p:oleObj name="Equation" r:id="rId5" imgW="2247900" imgH="2540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5075" y="2216150"/>
                        <a:ext cx="3989388" cy="452438"/>
                      </a:xfrm>
                      <a:prstGeom prst="rect">
                        <a:avLst/>
                      </a:prstGeom>
                      <a:solidFill>
                        <a:srgbClr val="FF9900">
                          <a:alpha val="50195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38" name="Object 12">
            <a:extLst>
              <a:ext uri="{FF2B5EF4-FFF2-40B4-BE49-F238E27FC236}">
                <a16:creationId xmlns:a16="http://schemas.microsoft.com/office/drawing/2014/main" id="{F4EB1353-4F2F-4BA1-BBCF-6A5134914C0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29263" y="1325563"/>
          <a:ext cx="2630487" cy="655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828800" imgH="457200" progId="Equation.3">
                  <p:embed/>
                </p:oleObj>
              </mc:Choice>
              <mc:Fallback>
                <p:oleObj name="Equation" r:id="rId7" imgW="1828800" imgH="4572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9263" y="1325563"/>
                        <a:ext cx="2630487" cy="655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Conector reto 20">
            <a:extLst>
              <a:ext uri="{FF2B5EF4-FFF2-40B4-BE49-F238E27FC236}">
                <a16:creationId xmlns:a16="http://schemas.microsoft.com/office/drawing/2014/main" id="{2A3ACCEE-7B9E-48DC-9600-75B0B416D0D3}"/>
              </a:ext>
            </a:extLst>
          </p:cNvPr>
          <p:cNvCxnSpPr/>
          <p:nvPr/>
        </p:nvCxnSpPr>
        <p:spPr>
          <a:xfrm flipV="1">
            <a:off x="3151188" y="2867025"/>
            <a:ext cx="876300" cy="2095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to 21">
            <a:extLst>
              <a:ext uri="{FF2B5EF4-FFF2-40B4-BE49-F238E27FC236}">
                <a16:creationId xmlns:a16="http://schemas.microsoft.com/office/drawing/2014/main" id="{B99F28C4-9608-4136-9DE9-B7179F415F0A}"/>
              </a:ext>
            </a:extLst>
          </p:cNvPr>
          <p:cNvCxnSpPr/>
          <p:nvPr/>
        </p:nvCxnSpPr>
        <p:spPr>
          <a:xfrm flipV="1">
            <a:off x="3203575" y="2209800"/>
            <a:ext cx="874713" cy="2095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to 14">
            <a:extLst>
              <a:ext uri="{FF2B5EF4-FFF2-40B4-BE49-F238E27FC236}">
                <a16:creationId xmlns:a16="http://schemas.microsoft.com/office/drawing/2014/main" id="{AD7AABEF-7618-480C-8CA1-13CB8841C2B7}"/>
              </a:ext>
            </a:extLst>
          </p:cNvPr>
          <p:cNvCxnSpPr/>
          <p:nvPr/>
        </p:nvCxnSpPr>
        <p:spPr>
          <a:xfrm flipV="1">
            <a:off x="2903538" y="1770063"/>
            <a:ext cx="574675" cy="296862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to 19">
            <a:extLst>
              <a:ext uri="{FF2B5EF4-FFF2-40B4-BE49-F238E27FC236}">
                <a16:creationId xmlns:a16="http://schemas.microsoft.com/office/drawing/2014/main" id="{CB07A567-999D-43B7-A8DD-1B2BB43BA230}"/>
              </a:ext>
            </a:extLst>
          </p:cNvPr>
          <p:cNvCxnSpPr/>
          <p:nvPr/>
        </p:nvCxnSpPr>
        <p:spPr>
          <a:xfrm flipV="1">
            <a:off x="3059113" y="2514600"/>
            <a:ext cx="576262" cy="296863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5243" name="Picture 20">
            <a:extLst>
              <a:ext uri="{FF2B5EF4-FFF2-40B4-BE49-F238E27FC236}">
                <a16:creationId xmlns:a16="http://schemas.microsoft.com/office/drawing/2014/main" id="{A70EA65D-E8E5-48DB-AB90-F991FD1D78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" y="3489325"/>
            <a:ext cx="3787775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5244" name="Object 22">
            <a:extLst>
              <a:ext uri="{FF2B5EF4-FFF2-40B4-BE49-F238E27FC236}">
                <a16:creationId xmlns:a16="http://schemas.microsoft.com/office/drawing/2014/main" id="{1C16BA77-E7DB-42D5-833F-68C94CB65FB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75175" y="2927350"/>
          <a:ext cx="4241800" cy="1976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áfico" r:id="rId10" imgW="5429216" imgH="2857500" progId="Excel.Sheet.8">
                  <p:embed/>
                </p:oleObj>
              </mc:Choice>
              <mc:Fallback>
                <p:oleObj name="Gráfico" r:id="rId10" imgW="5429216" imgH="2857500" progId="Excel.Sheet.8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5175" y="2927350"/>
                        <a:ext cx="4241800" cy="1976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5245" name="Picture 17">
            <a:extLst>
              <a:ext uri="{FF2B5EF4-FFF2-40B4-BE49-F238E27FC236}">
                <a16:creationId xmlns:a16="http://schemas.microsoft.com/office/drawing/2014/main" id="{171F68BD-4899-498E-AD41-71BA650546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175" y="4927600"/>
            <a:ext cx="4244975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46" name="Text Box 18">
            <a:extLst>
              <a:ext uri="{FF2B5EF4-FFF2-40B4-BE49-F238E27FC236}">
                <a16:creationId xmlns:a16="http://schemas.microsoft.com/office/drawing/2014/main" id="{12D1389B-E647-43A9-9297-511A04FAF6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5175" y="4443413"/>
            <a:ext cx="8096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pt-BR" sz="2000">
                <a:latin typeface="Comic Sans MS" panose="030F0702030302020204" pitchFamily="66" charset="0"/>
              </a:rPr>
              <a:t>1° PE</a:t>
            </a:r>
          </a:p>
        </p:txBody>
      </p:sp>
      <p:sp>
        <p:nvSpPr>
          <p:cNvPr id="95247" name="Text Box 19">
            <a:extLst>
              <a:ext uri="{FF2B5EF4-FFF2-40B4-BE49-F238E27FC236}">
                <a16:creationId xmlns:a16="http://schemas.microsoft.com/office/drawing/2014/main" id="{C262E8C9-5E3F-4144-BB0F-3CF60FCC1E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5175" y="6403975"/>
            <a:ext cx="8096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pt-BR" sz="2000">
                <a:latin typeface="Comic Sans MS" panose="030F0702030302020204" pitchFamily="66" charset="0"/>
              </a:rPr>
              <a:t>2° PE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>
            <a:extLst>
              <a:ext uri="{FF2B5EF4-FFF2-40B4-BE49-F238E27FC236}">
                <a16:creationId xmlns:a16="http://schemas.microsoft.com/office/drawing/2014/main" id="{1C4EA9E5-9E52-4AA5-A93A-90A3FE6D8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525" y="1446213"/>
            <a:ext cx="8856663" cy="515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bIns="0">
            <a:spAutoFit/>
          </a:bodyPr>
          <a:lstStyle/>
          <a:p>
            <a:pPr eaLnBrk="1" hangingPunct="1">
              <a:tabLst>
                <a:tab pos="457200" algn="l"/>
              </a:tabLst>
              <a:defRPr/>
            </a:pPr>
            <a:r>
              <a:rPr lang="pt-BR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Vantagens</a:t>
            </a:r>
            <a:r>
              <a:rPr lang="pt-BR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pt-BR" sz="1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(</a:t>
            </a:r>
            <a:r>
              <a:rPr lang="pt-BR" sz="1800">
                <a:solidFill>
                  <a:srgbClr val="FF0000"/>
                </a:solidFill>
                <a:cs typeface="Times New Roman" pitchFamily="18" charset="0"/>
              </a:rPr>
              <a:t>em comparação à titulação clássica</a:t>
            </a:r>
            <a:r>
              <a:rPr lang="pt-BR" sz="1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)</a:t>
            </a:r>
          </a:p>
          <a:p>
            <a:pPr>
              <a:tabLst>
                <a:tab pos="457200" algn="l"/>
              </a:tabLst>
              <a:defRPr/>
            </a:pPr>
            <a:endParaRPr lang="pt-BR" b="1">
              <a:cs typeface="Times New Roman" pitchFamily="18" charset="0"/>
            </a:endParaRPr>
          </a:p>
          <a:p>
            <a:pPr>
              <a:buFontTx/>
              <a:buChar char="•"/>
              <a:tabLst>
                <a:tab pos="457200" algn="l"/>
              </a:tabLst>
              <a:defRPr/>
            </a:pPr>
            <a:r>
              <a:rPr lang="pt-BR">
                <a:solidFill>
                  <a:schemeClr val="accent1"/>
                </a:solidFill>
                <a:cs typeface="Times New Roman" pitchFamily="18" charset="0"/>
              </a:rPr>
              <a:t> Pode ser utilizada para soluções turvas, opacas ou coloridas;</a:t>
            </a:r>
          </a:p>
          <a:p>
            <a:pPr>
              <a:buFontTx/>
              <a:buChar char="•"/>
              <a:tabLst>
                <a:tab pos="457200" algn="l"/>
              </a:tabLst>
              <a:defRPr/>
            </a:pPr>
            <a:r>
              <a:rPr lang="pt-BR">
                <a:solidFill>
                  <a:srgbClr val="0066FF"/>
                </a:solidFill>
                <a:cs typeface="Times New Roman" pitchFamily="18" charset="0"/>
              </a:rPr>
              <a:t> Permite identificar a presença de espécies inesperadas na solução (contaminantes);</a:t>
            </a:r>
          </a:p>
          <a:p>
            <a:pPr>
              <a:buFontTx/>
              <a:buChar char="•"/>
              <a:tabLst>
                <a:tab pos="457200" algn="l"/>
              </a:tabLst>
              <a:defRPr/>
            </a:pPr>
            <a:r>
              <a:rPr lang="pt-BR">
                <a:solidFill>
                  <a:srgbClr val="FF9900"/>
                </a:solidFill>
                <a:cs typeface="Times New Roman" pitchFamily="18" charset="0"/>
              </a:rPr>
              <a:t> Determinação de misturas de espécies;</a:t>
            </a:r>
          </a:p>
          <a:p>
            <a:pPr>
              <a:buFontTx/>
              <a:buChar char="•"/>
              <a:tabLst>
                <a:tab pos="457200" algn="l"/>
              </a:tabLst>
              <a:defRPr/>
            </a:pPr>
            <a:r>
              <a:rPr lang="pt-BR">
                <a:solidFill>
                  <a:srgbClr val="00CC99"/>
                </a:solidFill>
                <a:cs typeface="Times New Roman" pitchFamily="18" charset="0"/>
              </a:rPr>
              <a:t> Aplicável para soluções muito diluídas;</a:t>
            </a:r>
            <a:r>
              <a:rPr lang="pt-BR">
                <a:solidFill>
                  <a:srgbClr val="0066FF"/>
                </a:solidFill>
                <a:cs typeface="Times New Roman" pitchFamily="18" charset="0"/>
              </a:rPr>
              <a:t> </a:t>
            </a:r>
          </a:p>
          <a:p>
            <a:pPr>
              <a:buFontTx/>
              <a:buChar char="•"/>
              <a:tabLst>
                <a:tab pos="457200" algn="l"/>
              </a:tabLst>
              <a:defRPr/>
            </a:pPr>
            <a:r>
              <a:rPr lang="pt-BR">
                <a:solidFill>
                  <a:srgbClr val="0066FF"/>
                </a:solidFill>
                <a:cs typeface="Times New Roman" pitchFamily="18" charset="0"/>
              </a:rPr>
              <a:t> Titulação de ácido fraco com base fraca;</a:t>
            </a:r>
          </a:p>
          <a:p>
            <a:pPr>
              <a:buFontTx/>
              <a:buChar char="•"/>
              <a:tabLst>
                <a:tab pos="457200" algn="l"/>
              </a:tabLst>
              <a:defRPr/>
            </a:pPr>
            <a:r>
              <a:rPr lang="pt-BR">
                <a:solidFill>
                  <a:srgbClr val="FF9900"/>
                </a:solidFill>
                <a:cs typeface="Times New Roman" pitchFamily="18" charset="0"/>
              </a:rPr>
              <a:t> Ponto final muito próximo ao ponto de equivalência (maior exatidão na determinação do PE);</a:t>
            </a:r>
          </a:p>
          <a:p>
            <a:pPr>
              <a:buFontTx/>
              <a:buChar char="•"/>
              <a:tabLst>
                <a:tab pos="457200" algn="l"/>
              </a:tabLst>
              <a:defRPr/>
            </a:pPr>
            <a:r>
              <a:rPr lang="pt-BR">
                <a:solidFill>
                  <a:schemeClr val="accent1"/>
                </a:solidFill>
                <a:cs typeface="Times New Roman" pitchFamily="18" charset="0"/>
              </a:rPr>
              <a:t> Aproveita certas reações para as quais a técnica convencional é impraticável por falta de indicadores;</a:t>
            </a:r>
          </a:p>
          <a:p>
            <a:pPr>
              <a:buFontTx/>
              <a:buChar char="•"/>
              <a:tabLst>
                <a:tab pos="457200" algn="l"/>
              </a:tabLst>
              <a:defRPr/>
            </a:pPr>
            <a:r>
              <a:rPr lang="pt-BR">
                <a:solidFill>
                  <a:srgbClr val="0066FF"/>
                </a:solidFill>
                <a:cs typeface="Times New Roman" pitchFamily="18" charset="0"/>
              </a:rPr>
              <a:t> Permite automação e até miniaturização.</a:t>
            </a:r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id="{FDA6D6AC-E6DC-4186-8542-F35B6065D9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Titulação Potenciométrica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3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3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 bldLvl="2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2018E1B7-E27A-4576-96B2-B50E719C64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875" y="1431925"/>
            <a:ext cx="8856663" cy="274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bIns="0">
            <a:spAutoFit/>
          </a:bodyPr>
          <a:lstStyle/>
          <a:p>
            <a:pPr eaLnBrk="1" hangingPunct="1">
              <a:tabLst>
                <a:tab pos="457200" algn="l"/>
              </a:tabLst>
              <a:defRPr/>
            </a:pPr>
            <a:r>
              <a:rPr lang="pt-BR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Desvantagens</a:t>
            </a:r>
            <a:r>
              <a:rPr lang="pt-BR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pt-BR" sz="1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(</a:t>
            </a:r>
            <a:r>
              <a:rPr lang="pt-BR" sz="1800">
                <a:solidFill>
                  <a:srgbClr val="FF0000"/>
                </a:solidFill>
                <a:cs typeface="Times New Roman" pitchFamily="18" charset="0"/>
              </a:rPr>
              <a:t>em comparação à titulação clássica</a:t>
            </a:r>
            <a:r>
              <a:rPr lang="pt-BR" sz="1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)</a:t>
            </a:r>
          </a:p>
          <a:p>
            <a:pPr>
              <a:tabLst>
                <a:tab pos="457200" algn="l"/>
              </a:tabLst>
              <a:defRPr/>
            </a:pPr>
            <a:endParaRPr lang="pt-BR" b="1">
              <a:cs typeface="Times New Roman" pitchFamily="18" charset="0"/>
            </a:endParaRPr>
          </a:p>
          <a:p>
            <a:pPr>
              <a:buFontTx/>
              <a:buChar char="•"/>
              <a:tabLst>
                <a:tab pos="457200" algn="l"/>
              </a:tabLst>
              <a:defRPr/>
            </a:pPr>
            <a:r>
              <a:rPr lang="pt-BR">
                <a:solidFill>
                  <a:schemeClr val="accent1"/>
                </a:solidFill>
                <a:cs typeface="Times New Roman" pitchFamily="18" charset="0"/>
              </a:rPr>
              <a:t> Requer um tempo maior na análise (questionável);</a:t>
            </a:r>
          </a:p>
          <a:p>
            <a:pPr>
              <a:lnSpc>
                <a:spcPct val="110000"/>
              </a:lnSpc>
              <a:buFontTx/>
              <a:buChar char="•"/>
              <a:tabLst>
                <a:tab pos="457200" algn="l"/>
              </a:tabLst>
              <a:defRPr/>
            </a:pPr>
            <a:r>
              <a:rPr lang="pt-BR">
                <a:solidFill>
                  <a:srgbClr val="0066FF"/>
                </a:solidFill>
                <a:cs typeface="Times New Roman" pitchFamily="18" charset="0"/>
              </a:rPr>
              <a:t> Requer equipamento especial (potenciômetro, eletrodos indicadores e de referência) e, consequentemente, energia elétrica;</a:t>
            </a:r>
          </a:p>
          <a:p>
            <a:pPr>
              <a:lnSpc>
                <a:spcPct val="110000"/>
              </a:lnSpc>
              <a:buFontTx/>
              <a:buChar char="•"/>
              <a:tabLst>
                <a:tab pos="457200" algn="l"/>
              </a:tabLst>
              <a:defRPr/>
            </a:pPr>
            <a:r>
              <a:rPr lang="pt-BR">
                <a:solidFill>
                  <a:srgbClr val="FF9900"/>
                </a:solidFill>
                <a:cs typeface="Times New Roman" pitchFamily="18" charset="0"/>
              </a:rPr>
              <a:t> Maior custo da análise (questionável).</a:t>
            </a:r>
            <a:endParaRPr lang="pt-BR">
              <a:solidFill>
                <a:srgbClr val="FF9900"/>
              </a:solidFill>
            </a:endParaRPr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id="{78503EB4-AC48-4FDC-87C9-70F9680B4F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Titulação Potenciométrica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bldLvl="2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2">
            <a:extLst>
              <a:ext uri="{FF2B5EF4-FFF2-40B4-BE49-F238E27FC236}">
                <a16:creationId xmlns:a16="http://schemas.microsoft.com/office/drawing/2014/main" id="{FD6684F4-F5CF-48AE-8D5A-5148019279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  <a:endParaRPr lang="pt-BR" sz="2800" u="sng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356355" name="Text Box 3">
            <a:extLst>
              <a:ext uri="{FF2B5EF4-FFF2-40B4-BE49-F238E27FC236}">
                <a16:creationId xmlns:a16="http://schemas.microsoft.com/office/drawing/2014/main" id="{25BA2512-3945-45E1-9CEE-866406F903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525" y="2495550"/>
            <a:ext cx="7837488" cy="212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pt-BR" sz="4400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Vamos conhecer a teoria por trás do funcionamento dos métodos...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56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635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E1F8DA6C-A29A-4DCF-8181-26C288D689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55938" y="69850"/>
            <a:ext cx="30051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Eletroanalítica</a:t>
            </a:r>
          </a:p>
        </p:txBody>
      </p:sp>
      <p:grpSp>
        <p:nvGrpSpPr>
          <p:cNvPr id="2" name="Group 28">
            <a:extLst>
              <a:ext uri="{FF2B5EF4-FFF2-40B4-BE49-F238E27FC236}">
                <a16:creationId xmlns:a16="http://schemas.microsoft.com/office/drawing/2014/main" id="{B2DD82EB-56CD-4ED1-887E-29C31805FFA3}"/>
              </a:ext>
            </a:extLst>
          </p:cNvPr>
          <p:cNvGrpSpPr>
            <a:grpSpLocks/>
          </p:cNvGrpSpPr>
          <p:nvPr/>
        </p:nvGrpSpPr>
        <p:grpSpPr bwMode="auto">
          <a:xfrm>
            <a:off x="166688" y="987425"/>
            <a:ext cx="8809037" cy="5205413"/>
            <a:chOff x="105" y="895"/>
            <a:chExt cx="5549" cy="3279"/>
          </a:xfrm>
        </p:grpSpPr>
        <p:graphicFrame>
          <p:nvGraphicFramePr>
            <p:cNvPr id="7" name="Diagrama 6">
              <a:extLst>
                <a:ext uri="{FF2B5EF4-FFF2-40B4-BE49-F238E27FC236}">
                  <a16:creationId xmlns:a16="http://schemas.microsoft.com/office/drawing/2014/main" id="{8B37647B-D295-45BB-B99E-3432E80AD6BF}"/>
                </a:ext>
              </a:extLst>
            </p:cNvPr>
            <p:cNvGraphicFramePr/>
            <p:nvPr/>
          </p:nvGraphicFramePr>
          <p:xfrm>
            <a:off x="111" y="897"/>
            <a:ext cx="5513" cy="327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11270" name="AutoShape 24">
              <a:extLst>
                <a:ext uri="{FF2B5EF4-FFF2-40B4-BE49-F238E27FC236}">
                  <a16:creationId xmlns:a16="http://schemas.microsoft.com/office/drawing/2014/main" id="{53150596-4106-422E-80C8-5842119AFC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" y="3012"/>
              <a:ext cx="675" cy="417"/>
            </a:xfrm>
            <a:prstGeom prst="roundRect">
              <a:avLst>
                <a:gd name="adj" fmla="val 16667"/>
              </a:avLst>
            </a:prstGeom>
            <a:solidFill>
              <a:srgbClr val="FF000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/>
            </a:p>
          </p:txBody>
        </p:sp>
        <p:sp>
          <p:nvSpPr>
            <p:cNvPr id="11271" name="AutoShape 26">
              <a:extLst>
                <a:ext uri="{FF2B5EF4-FFF2-40B4-BE49-F238E27FC236}">
                  <a16:creationId xmlns:a16="http://schemas.microsoft.com/office/drawing/2014/main" id="{63502EE7-7399-40DA-94F2-7675022E3D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8" y="3010"/>
              <a:ext cx="675" cy="417"/>
            </a:xfrm>
            <a:prstGeom prst="roundRect">
              <a:avLst>
                <a:gd name="adj" fmla="val 16667"/>
              </a:avLst>
            </a:prstGeom>
            <a:solidFill>
              <a:srgbClr val="FF000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/>
            </a:p>
          </p:txBody>
        </p:sp>
        <p:sp>
          <p:nvSpPr>
            <p:cNvPr id="11272" name="AutoShape 27">
              <a:extLst>
                <a:ext uri="{FF2B5EF4-FFF2-40B4-BE49-F238E27FC236}">
                  <a16:creationId xmlns:a16="http://schemas.microsoft.com/office/drawing/2014/main" id="{C694A248-AECA-46E3-976E-A9C388145A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" y="2365"/>
              <a:ext cx="675" cy="417"/>
            </a:xfrm>
            <a:prstGeom prst="roundRect">
              <a:avLst>
                <a:gd name="adj" fmla="val 16667"/>
              </a:avLst>
            </a:prstGeom>
            <a:solidFill>
              <a:srgbClr val="FF000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/>
            </a:p>
          </p:txBody>
        </p:sp>
      </p:grpSp>
      <p:sp>
        <p:nvSpPr>
          <p:cNvPr id="22538" name="Oval 10">
            <a:extLst>
              <a:ext uri="{FF2B5EF4-FFF2-40B4-BE49-F238E27FC236}">
                <a16:creationId xmlns:a16="http://schemas.microsoft.com/office/drawing/2014/main" id="{8FE314F6-7E55-489A-9577-4E697B46BA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9275" y="1209675"/>
            <a:ext cx="4318000" cy="4318000"/>
          </a:xfrm>
          <a:prstGeom prst="ellipse">
            <a:avLst/>
          </a:prstGeom>
          <a:noFill/>
          <a:ln w="57150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56647E-6 L 0.43107 -0.2009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00" y="-10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8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3">
            <a:extLst>
              <a:ext uri="{FF2B5EF4-FFF2-40B4-BE49-F238E27FC236}">
                <a16:creationId xmlns:a16="http://schemas.microsoft.com/office/drawing/2014/main" id="{6E48590F-5F4A-4C05-81A9-E96236487C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525" y="890588"/>
            <a:ext cx="8856663" cy="580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>
            <a:spAutoFit/>
          </a:bodyPr>
          <a:lstStyle/>
          <a:p>
            <a:pPr algn="ctr" eaLnBrk="1" hangingPunct="1">
              <a:tabLst>
                <a:tab pos="457200" algn="l"/>
              </a:tabLst>
              <a:defRPr/>
            </a:pPr>
            <a:r>
              <a:rPr lang="pt-BR" sz="3200" b="1" dirty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imes New Roman" pitchFamily="18" charset="0"/>
              </a:rPr>
              <a:t>Como funcionam?</a:t>
            </a:r>
          </a:p>
          <a:p>
            <a:pPr>
              <a:tabLst>
                <a:tab pos="457200" algn="l"/>
              </a:tabLst>
              <a:defRPr/>
            </a:pPr>
            <a:endParaRPr lang="pt-BR" sz="1600" dirty="0">
              <a:solidFill>
                <a:srgbClr val="FF9900"/>
              </a:solidFill>
              <a:latin typeface="Tahoma" pitchFamily="34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buFontTx/>
              <a:buChar char="•"/>
              <a:tabLst>
                <a:tab pos="457200" algn="l"/>
              </a:tabLst>
              <a:defRPr/>
            </a:pPr>
            <a:r>
              <a:rPr lang="pt-BR" sz="2800" dirty="0">
                <a:cs typeface="Times New Roman" pitchFamily="18" charset="0"/>
              </a:rPr>
              <a:t> </a:t>
            </a:r>
            <a:r>
              <a:rPr lang="pt-BR" sz="2800" dirty="0"/>
              <a:t>Como surgem os potenciais e como são feitas as medições?</a:t>
            </a:r>
          </a:p>
          <a:p>
            <a:pPr marL="1143000" lvl="2" indent="-228600">
              <a:lnSpc>
                <a:spcPct val="110000"/>
              </a:lnSpc>
              <a:buFont typeface="Wingdings" pitchFamily="2" charset="2"/>
              <a:buChar char="Ø"/>
              <a:tabLst>
                <a:tab pos="457200" algn="l"/>
              </a:tabLst>
              <a:defRPr/>
            </a:pPr>
            <a:r>
              <a:rPr lang="pt-BR" dirty="0">
                <a:solidFill>
                  <a:srgbClr val="0066FF"/>
                </a:solidFill>
              </a:rPr>
              <a:t> Equilíbrios Redox</a:t>
            </a:r>
          </a:p>
          <a:p>
            <a:pPr marL="1600200" lvl="3" indent="-228600">
              <a:lnSpc>
                <a:spcPct val="110000"/>
              </a:lnSpc>
              <a:buFont typeface="Wingdings" pitchFamily="2" charset="2"/>
              <a:buChar char="ü"/>
              <a:tabLst>
                <a:tab pos="457200" algn="l"/>
              </a:tabLst>
              <a:defRPr/>
            </a:pPr>
            <a:r>
              <a:rPr lang="pt-BR" dirty="0">
                <a:solidFill>
                  <a:srgbClr val="0066FF"/>
                </a:solidFill>
              </a:rPr>
              <a:t> células eletroquímicas galvânicas</a:t>
            </a:r>
          </a:p>
          <a:p>
            <a:pPr marL="1143000" lvl="2" indent="-228600">
              <a:lnSpc>
                <a:spcPct val="110000"/>
              </a:lnSpc>
              <a:buFont typeface="Wingdings" pitchFamily="2" charset="2"/>
              <a:buChar char="Ø"/>
              <a:tabLst>
                <a:tab pos="457200" algn="l"/>
              </a:tabLst>
              <a:defRPr/>
            </a:pPr>
            <a:r>
              <a:rPr lang="pt-BR" dirty="0">
                <a:solidFill>
                  <a:srgbClr val="FF0066"/>
                </a:solidFill>
              </a:rPr>
              <a:t> Desequilíbrio de cargas</a:t>
            </a:r>
          </a:p>
          <a:p>
            <a:pPr marL="1600200" lvl="3" indent="-228600">
              <a:lnSpc>
                <a:spcPct val="110000"/>
              </a:lnSpc>
              <a:buFont typeface="Wingdings" pitchFamily="2" charset="2"/>
              <a:buChar char="ü"/>
              <a:tabLst>
                <a:tab pos="457200" algn="l"/>
              </a:tabLst>
              <a:defRPr/>
            </a:pPr>
            <a:r>
              <a:rPr lang="pt-BR" dirty="0">
                <a:solidFill>
                  <a:srgbClr val="FF0066"/>
                </a:solidFill>
              </a:rPr>
              <a:t> nas superfícies interna e externa das membranas</a:t>
            </a:r>
          </a:p>
          <a:p>
            <a:pPr marL="1143000" lvl="2" indent="-228600">
              <a:lnSpc>
                <a:spcPct val="110000"/>
              </a:lnSpc>
              <a:tabLst>
                <a:tab pos="457200" algn="l"/>
              </a:tabLst>
              <a:defRPr/>
            </a:pPr>
            <a:endParaRPr lang="pt-BR" sz="2000" dirty="0">
              <a:solidFill>
                <a:srgbClr val="0066FF"/>
              </a:solidFill>
              <a:cs typeface="Times New Roman" pitchFamily="18" charset="0"/>
            </a:endParaRPr>
          </a:p>
          <a:p>
            <a:pPr>
              <a:lnSpc>
                <a:spcPct val="110000"/>
              </a:lnSpc>
              <a:buFontTx/>
              <a:buChar char="•"/>
              <a:tabLst>
                <a:tab pos="457200" algn="l"/>
              </a:tabLst>
              <a:defRPr/>
            </a:pPr>
            <a:r>
              <a:rPr lang="pt-BR" sz="2800" dirty="0">
                <a:solidFill>
                  <a:srgbClr val="0066FF"/>
                </a:solidFill>
                <a:cs typeface="Times New Roman" pitchFamily="18" charset="0"/>
              </a:rPr>
              <a:t> São métodos estáticos </a:t>
            </a:r>
            <a:r>
              <a:rPr lang="pt-BR" sz="2800" dirty="0">
                <a:solidFill>
                  <a:srgbClr val="0066FF"/>
                </a:solidFill>
                <a:cs typeface="Times New Roman" pitchFamily="18" charset="0"/>
                <a:sym typeface="Wingdings" pitchFamily="2" charset="2"/>
              </a:rPr>
              <a:t> ausência de corrente elétrica  </a:t>
            </a:r>
            <a:r>
              <a:rPr lang="pt-BR" sz="2800" b="1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  <a:sym typeface="Wingdings" pitchFamily="2" charset="2"/>
              </a:rPr>
              <a:t>Qual a razão disto</a:t>
            </a:r>
            <a:r>
              <a:rPr lang="pt-BR" sz="2800" dirty="0">
                <a:solidFill>
                  <a:srgbClr val="0066FF"/>
                </a:solidFill>
                <a:cs typeface="Times New Roman" pitchFamily="18" charset="0"/>
                <a:sym typeface="Wingdings" pitchFamily="2" charset="2"/>
              </a:rPr>
              <a:t>?</a:t>
            </a:r>
            <a:endParaRPr lang="pt-BR" sz="2800" dirty="0">
              <a:solidFill>
                <a:srgbClr val="0066FF"/>
              </a:solidFill>
              <a:cs typeface="Times New Roman" pitchFamily="18" charset="0"/>
            </a:endParaRPr>
          </a:p>
          <a:p>
            <a:pPr marL="1143000" lvl="2" indent="-228600">
              <a:lnSpc>
                <a:spcPct val="110000"/>
              </a:lnSpc>
              <a:buFont typeface="Wingdings" pitchFamily="2" charset="2"/>
              <a:buChar char="Ø"/>
              <a:tabLst>
                <a:tab pos="457200" algn="l"/>
              </a:tabLst>
              <a:defRPr/>
            </a:pPr>
            <a:r>
              <a:rPr lang="pt-BR" dirty="0">
                <a:solidFill>
                  <a:schemeClr val="accent1"/>
                </a:solidFill>
              </a:rPr>
              <a:t> Não permitir reações de oxirredução.</a:t>
            </a:r>
          </a:p>
          <a:p>
            <a:pPr marL="1600200" lvl="3" indent="-228600">
              <a:lnSpc>
                <a:spcPct val="110000"/>
              </a:lnSpc>
              <a:buFont typeface="Wingdings" pitchFamily="2" charset="2"/>
              <a:buChar char="ü"/>
              <a:tabLst>
                <a:tab pos="457200" algn="l"/>
              </a:tabLst>
              <a:defRPr/>
            </a:pPr>
            <a:r>
              <a:rPr lang="pt-BR" dirty="0">
                <a:solidFill>
                  <a:srgbClr val="FF9933"/>
                </a:solidFill>
              </a:rPr>
              <a:t> Não ocorrem reações. Pelo menos não em uma extensão mensurável! </a:t>
            </a:r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id="{6F9447A8-ED8B-4337-847F-4BD2171D21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</p:txBody>
      </p:sp>
      <p:grpSp>
        <p:nvGrpSpPr>
          <p:cNvPr id="2" name="Grupo 4">
            <a:extLst>
              <a:ext uri="{FF2B5EF4-FFF2-40B4-BE49-F238E27FC236}">
                <a16:creationId xmlns:a16="http://schemas.microsoft.com/office/drawing/2014/main" id="{AC9D6537-1EE1-4BB7-87A8-6AABD41077D5}"/>
              </a:ext>
            </a:extLst>
          </p:cNvPr>
          <p:cNvGrpSpPr>
            <a:grpSpLocks/>
          </p:cNvGrpSpPr>
          <p:nvPr/>
        </p:nvGrpSpPr>
        <p:grpSpPr bwMode="auto">
          <a:xfrm>
            <a:off x="5283200" y="6211888"/>
            <a:ext cx="3086100" cy="496887"/>
            <a:chOff x="5283200" y="6211668"/>
            <a:chExt cx="3086100" cy="496998"/>
          </a:xfrm>
        </p:grpSpPr>
        <p:sp>
          <p:nvSpPr>
            <p:cNvPr id="103429" name="CaixaDeTexto 1">
              <a:extLst>
                <a:ext uri="{FF2B5EF4-FFF2-40B4-BE49-F238E27FC236}">
                  <a16:creationId xmlns:a16="http://schemas.microsoft.com/office/drawing/2014/main" id="{2F9FE48B-786A-4EB7-B28C-73B4098A4E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64200" y="6211668"/>
              <a:ext cx="2705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lvl="3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rgbClr val="FF0066"/>
                  </a:solidFill>
                  <a:latin typeface="Comic Sans MS" panose="030F0702030302020204" pitchFamily="66" charset="0"/>
                </a:rPr>
                <a:t>as correntes que circulam pela célula são da ordem nA ou pA.</a:t>
              </a:r>
            </a:p>
          </p:txBody>
        </p:sp>
        <p:sp>
          <p:nvSpPr>
            <p:cNvPr id="4" name="Seta para a direita 3">
              <a:extLst>
                <a:ext uri="{FF2B5EF4-FFF2-40B4-BE49-F238E27FC236}">
                  <a16:creationId xmlns:a16="http://schemas.microsoft.com/office/drawing/2014/main" id="{0D0301B3-C82A-4669-83E1-9632B9C4262A}"/>
                </a:ext>
              </a:extLst>
            </p:cNvPr>
            <p:cNvSpPr/>
            <p:nvPr/>
          </p:nvSpPr>
          <p:spPr>
            <a:xfrm>
              <a:off x="5283200" y="6225958"/>
              <a:ext cx="381000" cy="482708"/>
            </a:xfrm>
            <a:prstGeom prst="rightArrow">
              <a:avLst/>
            </a:prstGeom>
            <a:solidFill>
              <a:srgbClr val="FF0066"/>
            </a:solidFill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pt-B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52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52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52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52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52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52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52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1" name="Text Box 3">
            <a:extLst>
              <a:ext uri="{FF2B5EF4-FFF2-40B4-BE49-F238E27FC236}">
                <a16:creationId xmlns:a16="http://schemas.microsoft.com/office/drawing/2014/main" id="{895C591B-A524-4392-93D1-EA20C0ECB4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0000" y="2557463"/>
            <a:ext cx="6592888" cy="175418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pt-BR" sz="5400" b="1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Métodos interfaciais</a:t>
            </a:r>
          </a:p>
        </p:txBody>
      </p:sp>
      <p:grpSp>
        <p:nvGrpSpPr>
          <p:cNvPr id="2" name="Group 12">
            <a:extLst>
              <a:ext uri="{FF2B5EF4-FFF2-40B4-BE49-F238E27FC236}">
                <a16:creationId xmlns:a16="http://schemas.microsoft.com/office/drawing/2014/main" id="{EDF5D3BF-F829-4BED-BDCB-0A21B4BD45B1}"/>
              </a:ext>
            </a:extLst>
          </p:cNvPr>
          <p:cNvGrpSpPr>
            <a:grpSpLocks/>
          </p:cNvGrpSpPr>
          <p:nvPr/>
        </p:nvGrpSpPr>
        <p:grpSpPr bwMode="auto">
          <a:xfrm>
            <a:off x="258763" y="1533525"/>
            <a:ext cx="4252912" cy="4767263"/>
            <a:chOff x="163" y="966"/>
            <a:chExt cx="2679" cy="3003"/>
          </a:xfrm>
        </p:grpSpPr>
        <p:sp>
          <p:nvSpPr>
            <p:cNvPr id="25605" name="Text Box 5">
              <a:extLst>
                <a:ext uri="{FF2B5EF4-FFF2-40B4-BE49-F238E27FC236}">
                  <a16:creationId xmlns:a16="http://schemas.microsoft.com/office/drawing/2014/main" id="{0A8A1D2A-07AC-4B13-9F17-055275A672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" y="2834"/>
              <a:ext cx="2623" cy="1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pt-BR" sz="2800" u="sng">
                  <a:solidFill>
                    <a:srgbClr val="FF99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Dinâmicos</a:t>
              </a: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pt-BR" sz="2800">
                  <a:solidFill>
                    <a:srgbClr val="FF99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Há fluxo de elétrons</a:t>
              </a: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pt-BR" sz="2800">
                  <a:solidFill>
                    <a:srgbClr val="FF99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(corrente elétrica)</a:t>
              </a:r>
            </a:p>
          </p:txBody>
        </p:sp>
        <p:sp>
          <p:nvSpPr>
            <p:cNvPr id="105482" name="AutoShape 7">
              <a:extLst>
                <a:ext uri="{FF2B5EF4-FFF2-40B4-BE49-F238E27FC236}">
                  <a16:creationId xmlns:a16="http://schemas.microsoft.com/office/drawing/2014/main" id="{D7D8EEFC-BDD0-48A5-8BE5-0BD6ACE95A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" y="966"/>
              <a:ext cx="643" cy="2131"/>
            </a:xfrm>
            <a:prstGeom prst="curvedRightArrow">
              <a:avLst>
                <a:gd name="adj1" fmla="val 66283"/>
                <a:gd name="adj2" fmla="val 132566"/>
                <a:gd name="adj3" fmla="val 33333"/>
              </a:avLst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3" name="Group 11">
            <a:extLst>
              <a:ext uri="{FF2B5EF4-FFF2-40B4-BE49-F238E27FC236}">
                <a16:creationId xmlns:a16="http://schemas.microsoft.com/office/drawing/2014/main" id="{E5BD6FEB-57CE-40E0-97BB-62223AC452A5}"/>
              </a:ext>
            </a:extLst>
          </p:cNvPr>
          <p:cNvGrpSpPr>
            <a:grpSpLocks/>
          </p:cNvGrpSpPr>
          <p:nvPr/>
        </p:nvGrpSpPr>
        <p:grpSpPr bwMode="auto">
          <a:xfrm>
            <a:off x="4575175" y="1490663"/>
            <a:ext cx="4370388" cy="4808537"/>
            <a:chOff x="2882" y="949"/>
            <a:chExt cx="2753" cy="3029"/>
          </a:xfrm>
        </p:grpSpPr>
        <p:sp>
          <p:nvSpPr>
            <p:cNvPr id="25606" name="Text Box 6">
              <a:extLst>
                <a:ext uri="{FF2B5EF4-FFF2-40B4-BE49-F238E27FC236}">
                  <a16:creationId xmlns:a16="http://schemas.microsoft.com/office/drawing/2014/main" id="{A2489217-7FCD-47C1-8E01-121B269A20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2" y="2843"/>
              <a:ext cx="2753" cy="1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pt-BR" sz="2800" u="sng">
                  <a:solidFill>
                    <a:srgbClr val="FF006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Estáticos</a:t>
              </a: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pt-BR" sz="2800">
                  <a:solidFill>
                    <a:srgbClr val="FF006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Não há fluxo de elétrons</a:t>
              </a: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pt-BR" sz="2800">
                  <a:solidFill>
                    <a:srgbClr val="FF006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(sem corrente elétrica)</a:t>
              </a:r>
            </a:p>
          </p:txBody>
        </p:sp>
        <p:sp>
          <p:nvSpPr>
            <p:cNvPr id="105480" name="AutoShape 8">
              <a:extLst>
                <a:ext uri="{FF2B5EF4-FFF2-40B4-BE49-F238E27FC236}">
                  <a16:creationId xmlns:a16="http://schemas.microsoft.com/office/drawing/2014/main" id="{55167370-AB65-4042-A2E5-ED52E6FD93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5" y="949"/>
              <a:ext cx="549" cy="2141"/>
            </a:xfrm>
            <a:prstGeom prst="curvedLeftArrow">
              <a:avLst>
                <a:gd name="adj1" fmla="val 77996"/>
                <a:gd name="adj2" fmla="val 155993"/>
                <a:gd name="adj3" fmla="val 33333"/>
              </a:avLst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</p:grpSp>
      <p:sp>
        <p:nvSpPr>
          <p:cNvPr id="25613" name="Text Box 13">
            <a:extLst>
              <a:ext uri="{FF2B5EF4-FFF2-40B4-BE49-F238E27FC236}">
                <a16:creationId xmlns:a16="http://schemas.microsoft.com/office/drawing/2014/main" id="{36C89793-6C8F-48D7-8564-1C4E7FE0C3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213" y="6302375"/>
            <a:ext cx="43354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pt-BR" altLang="pt-BR" sz="2000">
                <a:latin typeface="Comic Sans MS" panose="030F0702030302020204" pitchFamily="66" charset="0"/>
              </a:rPr>
              <a:t>Eletrogravimetria</a:t>
            </a:r>
          </a:p>
        </p:txBody>
      </p:sp>
      <p:sp>
        <p:nvSpPr>
          <p:cNvPr id="4" name="Text Box 13">
            <a:extLst>
              <a:ext uri="{FF2B5EF4-FFF2-40B4-BE49-F238E27FC236}">
                <a16:creationId xmlns:a16="http://schemas.microsoft.com/office/drawing/2014/main" id="{02872B3C-1F81-4F08-8FA6-ED4B984C79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4675" y="6364288"/>
            <a:ext cx="47593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pt-BR" altLang="pt-BR" sz="2000">
                <a:latin typeface="Comic Sans MS" panose="030F0702030302020204" pitchFamily="66" charset="0"/>
              </a:rPr>
              <a:t>Potenciometria e tit. potenciométrica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70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70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17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17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4" dur="2000" fill="hold"/>
                                        <p:tgtEl>
                                          <p:spTgt spid="2170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091" grpId="0"/>
      <p:bldP spid="217091" grpId="1"/>
      <p:bldP spid="25613" grpId="0"/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700D78C6-0B82-4612-AD21-8B11327F2F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2525" y="195263"/>
            <a:ext cx="4260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Interfaciais</a:t>
            </a:r>
          </a:p>
        </p:txBody>
      </p:sp>
      <p:grpSp>
        <p:nvGrpSpPr>
          <p:cNvPr id="2" name="Group 178">
            <a:extLst>
              <a:ext uri="{FF2B5EF4-FFF2-40B4-BE49-F238E27FC236}">
                <a16:creationId xmlns:a16="http://schemas.microsoft.com/office/drawing/2014/main" id="{8CFB7DE8-7F55-4885-B346-5666155D8042}"/>
              </a:ext>
            </a:extLst>
          </p:cNvPr>
          <p:cNvGrpSpPr>
            <a:grpSpLocks/>
          </p:cNvGrpSpPr>
          <p:nvPr/>
        </p:nvGrpSpPr>
        <p:grpSpPr bwMode="auto">
          <a:xfrm>
            <a:off x="814388" y="3313113"/>
            <a:ext cx="2900362" cy="2506662"/>
            <a:chOff x="513" y="2087"/>
            <a:chExt cx="1827" cy="1579"/>
          </a:xfrm>
        </p:grpSpPr>
        <p:sp>
          <p:nvSpPr>
            <p:cNvPr id="107604" name="Freeform 19">
              <a:extLst>
                <a:ext uri="{FF2B5EF4-FFF2-40B4-BE49-F238E27FC236}">
                  <a16:creationId xmlns:a16="http://schemas.microsoft.com/office/drawing/2014/main" id="{CD96A071-B091-47EE-B3D5-9114270D4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9" y="2148"/>
              <a:ext cx="731" cy="812"/>
            </a:xfrm>
            <a:custGeom>
              <a:avLst/>
              <a:gdLst>
                <a:gd name="T0" fmla="*/ 3 w 731"/>
                <a:gd name="T1" fmla="*/ 97 h 812"/>
                <a:gd name="T2" fmla="*/ 20 w 731"/>
                <a:gd name="T3" fmla="*/ 84 h 812"/>
                <a:gd name="T4" fmla="*/ 71 w 731"/>
                <a:gd name="T5" fmla="*/ 67 h 812"/>
                <a:gd name="T6" fmla="*/ 126 w 731"/>
                <a:gd name="T7" fmla="*/ 52 h 812"/>
                <a:gd name="T8" fmla="*/ 160 w 731"/>
                <a:gd name="T9" fmla="*/ 35 h 812"/>
                <a:gd name="T10" fmla="*/ 205 w 731"/>
                <a:gd name="T11" fmla="*/ 22 h 812"/>
                <a:gd name="T12" fmla="*/ 263 w 731"/>
                <a:gd name="T13" fmla="*/ 11 h 812"/>
                <a:gd name="T14" fmla="*/ 334 w 731"/>
                <a:gd name="T15" fmla="*/ 2 h 812"/>
                <a:gd name="T16" fmla="*/ 401 w 731"/>
                <a:gd name="T17" fmla="*/ 0 h 812"/>
                <a:gd name="T18" fmla="*/ 467 w 731"/>
                <a:gd name="T19" fmla="*/ 3 h 812"/>
                <a:gd name="T20" fmla="*/ 527 w 731"/>
                <a:gd name="T21" fmla="*/ 10 h 812"/>
                <a:gd name="T22" fmla="*/ 581 w 731"/>
                <a:gd name="T23" fmla="*/ 20 h 812"/>
                <a:gd name="T24" fmla="*/ 627 w 731"/>
                <a:gd name="T25" fmla="*/ 33 h 812"/>
                <a:gd name="T26" fmla="*/ 671 w 731"/>
                <a:gd name="T27" fmla="*/ 51 h 812"/>
                <a:gd name="T28" fmla="*/ 704 w 731"/>
                <a:gd name="T29" fmla="*/ 72 h 812"/>
                <a:gd name="T30" fmla="*/ 726 w 731"/>
                <a:gd name="T31" fmla="*/ 98 h 812"/>
                <a:gd name="T32" fmla="*/ 730 w 731"/>
                <a:gd name="T33" fmla="*/ 124 h 812"/>
                <a:gd name="T34" fmla="*/ 719 w 731"/>
                <a:gd name="T35" fmla="*/ 150 h 812"/>
                <a:gd name="T36" fmla="*/ 696 w 731"/>
                <a:gd name="T37" fmla="*/ 170 h 812"/>
                <a:gd name="T38" fmla="*/ 692 w 731"/>
                <a:gd name="T39" fmla="*/ 717 h 812"/>
                <a:gd name="T40" fmla="*/ 676 w 731"/>
                <a:gd name="T41" fmla="*/ 742 h 812"/>
                <a:gd name="T42" fmla="*/ 650 w 731"/>
                <a:gd name="T43" fmla="*/ 760 h 812"/>
                <a:gd name="T44" fmla="*/ 624 w 731"/>
                <a:gd name="T45" fmla="*/ 774 h 812"/>
                <a:gd name="T46" fmla="*/ 589 w 731"/>
                <a:gd name="T47" fmla="*/ 786 h 812"/>
                <a:gd name="T48" fmla="*/ 547 w 731"/>
                <a:gd name="T49" fmla="*/ 796 h 812"/>
                <a:gd name="T50" fmla="*/ 506 w 731"/>
                <a:gd name="T51" fmla="*/ 804 h 812"/>
                <a:gd name="T52" fmla="*/ 460 w 731"/>
                <a:gd name="T53" fmla="*/ 808 h 812"/>
                <a:gd name="T54" fmla="*/ 407 w 731"/>
                <a:gd name="T55" fmla="*/ 811 h 812"/>
                <a:gd name="T56" fmla="*/ 347 w 731"/>
                <a:gd name="T57" fmla="*/ 810 h 812"/>
                <a:gd name="T58" fmla="*/ 305 w 731"/>
                <a:gd name="T59" fmla="*/ 806 h 812"/>
                <a:gd name="T60" fmla="*/ 255 w 731"/>
                <a:gd name="T61" fmla="*/ 796 h 812"/>
                <a:gd name="T62" fmla="*/ 209 w 731"/>
                <a:gd name="T63" fmla="*/ 784 h 812"/>
                <a:gd name="T64" fmla="*/ 169 w 731"/>
                <a:gd name="T65" fmla="*/ 770 h 812"/>
                <a:gd name="T66" fmla="*/ 139 w 731"/>
                <a:gd name="T67" fmla="*/ 753 h 812"/>
                <a:gd name="T68" fmla="*/ 117 w 731"/>
                <a:gd name="T69" fmla="*/ 730 h 812"/>
                <a:gd name="T70" fmla="*/ 108 w 731"/>
                <a:gd name="T71" fmla="*/ 705 h 812"/>
                <a:gd name="T72" fmla="*/ 105 w 731"/>
                <a:gd name="T73" fmla="*/ 280 h 812"/>
                <a:gd name="T74" fmla="*/ 19 w 731"/>
                <a:gd name="T75" fmla="*/ 135 h 812"/>
                <a:gd name="T76" fmla="*/ 6 w 731"/>
                <a:gd name="T77" fmla="*/ 123 h 812"/>
                <a:gd name="T78" fmla="*/ 0 w 731"/>
                <a:gd name="T79" fmla="*/ 109 h 81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731"/>
                <a:gd name="T121" fmla="*/ 0 h 812"/>
                <a:gd name="T122" fmla="*/ 731 w 731"/>
                <a:gd name="T123" fmla="*/ 812 h 81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731" h="812">
                  <a:moveTo>
                    <a:pt x="1" y="103"/>
                  </a:moveTo>
                  <a:lnTo>
                    <a:pt x="3" y="97"/>
                  </a:lnTo>
                  <a:lnTo>
                    <a:pt x="10" y="91"/>
                  </a:lnTo>
                  <a:lnTo>
                    <a:pt x="20" y="84"/>
                  </a:lnTo>
                  <a:lnTo>
                    <a:pt x="49" y="74"/>
                  </a:lnTo>
                  <a:lnTo>
                    <a:pt x="71" y="67"/>
                  </a:lnTo>
                  <a:lnTo>
                    <a:pt x="97" y="60"/>
                  </a:lnTo>
                  <a:lnTo>
                    <a:pt x="126" y="52"/>
                  </a:lnTo>
                  <a:lnTo>
                    <a:pt x="142" y="43"/>
                  </a:lnTo>
                  <a:lnTo>
                    <a:pt x="160" y="35"/>
                  </a:lnTo>
                  <a:lnTo>
                    <a:pt x="183" y="28"/>
                  </a:lnTo>
                  <a:lnTo>
                    <a:pt x="205" y="22"/>
                  </a:lnTo>
                  <a:lnTo>
                    <a:pt x="231" y="16"/>
                  </a:lnTo>
                  <a:lnTo>
                    <a:pt x="263" y="11"/>
                  </a:lnTo>
                  <a:lnTo>
                    <a:pt x="298" y="6"/>
                  </a:lnTo>
                  <a:lnTo>
                    <a:pt x="334" y="2"/>
                  </a:lnTo>
                  <a:lnTo>
                    <a:pt x="368" y="1"/>
                  </a:lnTo>
                  <a:lnTo>
                    <a:pt x="401" y="0"/>
                  </a:lnTo>
                  <a:lnTo>
                    <a:pt x="432" y="1"/>
                  </a:lnTo>
                  <a:lnTo>
                    <a:pt x="467" y="3"/>
                  </a:lnTo>
                  <a:lnTo>
                    <a:pt x="500" y="6"/>
                  </a:lnTo>
                  <a:lnTo>
                    <a:pt x="527" y="10"/>
                  </a:lnTo>
                  <a:lnTo>
                    <a:pt x="554" y="15"/>
                  </a:lnTo>
                  <a:lnTo>
                    <a:pt x="581" y="20"/>
                  </a:lnTo>
                  <a:lnTo>
                    <a:pt x="606" y="27"/>
                  </a:lnTo>
                  <a:lnTo>
                    <a:pt x="627" y="33"/>
                  </a:lnTo>
                  <a:lnTo>
                    <a:pt x="650" y="41"/>
                  </a:lnTo>
                  <a:lnTo>
                    <a:pt x="671" y="51"/>
                  </a:lnTo>
                  <a:lnTo>
                    <a:pt x="687" y="60"/>
                  </a:lnTo>
                  <a:lnTo>
                    <a:pt x="704" y="72"/>
                  </a:lnTo>
                  <a:lnTo>
                    <a:pt x="717" y="86"/>
                  </a:lnTo>
                  <a:lnTo>
                    <a:pt x="726" y="98"/>
                  </a:lnTo>
                  <a:lnTo>
                    <a:pt x="730" y="112"/>
                  </a:lnTo>
                  <a:lnTo>
                    <a:pt x="730" y="124"/>
                  </a:lnTo>
                  <a:lnTo>
                    <a:pt x="727" y="137"/>
                  </a:lnTo>
                  <a:lnTo>
                    <a:pt x="719" y="150"/>
                  </a:lnTo>
                  <a:lnTo>
                    <a:pt x="707" y="161"/>
                  </a:lnTo>
                  <a:lnTo>
                    <a:pt x="696" y="170"/>
                  </a:lnTo>
                  <a:lnTo>
                    <a:pt x="696" y="706"/>
                  </a:lnTo>
                  <a:lnTo>
                    <a:pt x="692" y="717"/>
                  </a:lnTo>
                  <a:lnTo>
                    <a:pt x="686" y="730"/>
                  </a:lnTo>
                  <a:lnTo>
                    <a:pt x="676" y="742"/>
                  </a:lnTo>
                  <a:lnTo>
                    <a:pt x="664" y="753"/>
                  </a:lnTo>
                  <a:lnTo>
                    <a:pt x="650" y="760"/>
                  </a:lnTo>
                  <a:lnTo>
                    <a:pt x="638" y="767"/>
                  </a:lnTo>
                  <a:lnTo>
                    <a:pt x="624" y="774"/>
                  </a:lnTo>
                  <a:lnTo>
                    <a:pt x="607" y="780"/>
                  </a:lnTo>
                  <a:lnTo>
                    <a:pt x="589" y="786"/>
                  </a:lnTo>
                  <a:lnTo>
                    <a:pt x="566" y="792"/>
                  </a:lnTo>
                  <a:lnTo>
                    <a:pt x="547" y="796"/>
                  </a:lnTo>
                  <a:lnTo>
                    <a:pt x="527" y="800"/>
                  </a:lnTo>
                  <a:lnTo>
                    <a:pt x="506" y="804"/>
                  </a:lnTo>
                  <a:lnTo>
                    <a:pt x="480" y="807"/>
                  </a:lnTo>
                  <a:lnTo>
                    <a:pt x="460" y="808"/>
                  </a:lnTo>
                  <a:lnTo>
                    <a:pt x="430" y="811"/>
                  </a:lnTo>
                  <a:lnTo>
                    <a:pt x="407" y="811"/>
                  </a:lnTo>
                  <a:lnTo>
                    <a:pt x="378" y="811"/>
                  </a:lnTo>
                  <a:lnTo>
                    <a:pt x="347" y="810"/>
                  </a:lnTo>
                  <a:lnTo>
                    <a:pt x="328" y="808"/>
                  </a:lnTo>
                  <a:lnTo>
                    <a:pt x="305" y="806"/>
                  </a:lnTo>
                  <a:lnTo>
                    <a:pt x="284" y="801"/>
                  </a:lnTo>
                  <a:lnTo>
                    <a:pt x="255" y="796"/>
                  </a:lnTo>
                  <a:lnTo>
                    <a:pt x="235" y="792"/>
                  </a:lnTo>
                  <a:lnTo>
                    <a:pt x="209" y="784"/>
                  </a:lnTo>
                  <a:lnTo>
                    <a:pt x="188" y="778"/>
                  </a:lnTo>
                  <a:lnTo>
                    <a:pt x="169" y="770"/>
                  </a:lnTo>
                  <a:lnTo>
                    <a:pt x="153" y="760"/>
                  </a:lnTo>
                  <a:lnTo>
                    <a:pt x="139" y="753"/>
                  </a:lnTo>
                  <a:lnTo>
                    <a:pt x="127" y="742"/>
                  </a:lnTo>
                  <a:lnTo>
                    <a:pt x="117" y="730"/>
                  </a:lnTo>
                  <a:lnTo>
                    <a:pt x="111" y="716"/>
                  </a:lnTo>
                  <a:lnTo>
                    <a:pt x="108" y="705"/>
                  </a:lnTo>
                  <a:lnTo>
                    <a:pt x="105" y="694"/>
                  </a:lnTo>
                  <a:lnTo>
                    <a:pt x="105" y="280"/>
                  </a:lnTo>
                  <a:lnTo>
                    <a:pt x="41" y="153"/>
                  </a:lnTo>
                  <a:lnTo>
                    <a:pt x="19" y="135"/>
                  </a:lnTo>
                  <a:lnTo>
                    <a:pt x="12" y="129"/>
                  </a:lnTo>
                  <a:lnTo>
                    <a:pt x="6" y="123"/>
                  </a:lnTo>
                  <a:lnTo>
                    <a:pt x="2" y="116"/>
                  </a:lnTo>
                  <a:lnTo>
                    <a:pt x="0" y="109"/>
                  </a:lnTo>
                  <a:lnTo>
                    <a:pt x="1" y="103"/>
                  </a:lnTo>
                </a:path>
              </a:pathLst>
            </a:custGeom>
            <a:solidFill>
              <a:srgbClr val="C0C0C0"/>
            </a:solidFill>
            <a:ln w="12700" cap="rnd">
              <a:solidFill>
                <a:srgbClr val="91919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07605" name="Freeform 20">
              <a:extLst>
                <a:ext uri="{FF2B5EF4-FFF2-40B4-BE49-F238E27FC236}">
                  <a16:creationId xmlns:a16="http://schemas.microsoft.com/office/drawing/2014/main" id="{2471759B-1424-4AF7-A68C-087BF4F61C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9" y="2286"/>
              <a:ext cx="610" cy="650"/>
            </a:xfrm>
            <a:custGeom>
              <a:avLst/>
              <a:gdLst>
                <a:gd name="T0" fmla="*/ 0 w 610"/>
                <a:gd name="T1" fmla="*/ 0 h 650"/>
                <a:gd name="T2" fmla="*/ 68 w 610"/>
                <a:gd name="T3" fmla="*/ 126 h 650"/>
                <a:gd name="T4" fmla="*/ 68 w 610"/>
                <a:gd name="T5" fmla="*/ 549 h 650"/>
                <a:gd name="T6" fmla="*/ 72 w 610"/>
                <a:gd name="T7" fmla="*/ 567 h 650"/>
                <a:gd name="T8" fmla="*/ 78 w 610"/>
                <a:gd name="T9" fmla="*/ 576 h 650"/>
                <a:gd name="T10" fmla="*/ 84 w 610"/>
                <a:gd name="T11" fmla="*/ 587 h 650"/>
                <a:gd name="T12" fmla="*/ 92 w 610"/>
                <a:gd name="T13" fmla="*/ 592 h 650"/>
                <a:gd name="T14" fmla="*/ 104 w 610"/>
                <a:gd name="T15" fmla="*/ 602 h 650"/>
                <a:gd name="T16" fmla="*/ 117 w 610"/>
                <a:gd name="T17" fmla="*/ 608 h 650"/>
                <a:gd name="T18" fmla="*/ 132 w 610"/>
                <a:gd name="T19" fmla="*/ 614 h 650"/>
                <a:gd name="T20" fmla="*/ 151 w 610"/>
                <a:gd name="T21" fmla="*/ 621 h 650"/>
                <a:gd name="T22" fmla="*/ 169 w 610"/>
                <a:gd name="T23" fmla="*/ 628 h 650"/>
                <a:gd name="T24" fmla="*/ 187 w 610"/>
                <a:gd name="T25" fmla="*/ 632 h 650"/>
                <a:gd name="T26" fmla="*/ 209 w 610"/>
                <a:gd name="T27" fmla="*/ 637 h 650"/>
                <a:gd name="T28" fmla="*/ 231 w 610"/>
                <a:gd name="T29" fmla="*/ 641 h 650"/>
                <a:gd name="T30" fmla="*/ 251 w 610"/>
                <a:gd name="T31" fmla="*/ 644 h 650"/>
                <a:gd name="T32" fmla="*/ 270 w 610"/>
                <a:gd name="T33" fmla="*/ 646 h 650"/>
                <a:gd name="T34" fmla="*/ 293 w 610"/>
                <a:gd name="T35" fmla="*/ 648 h 650"/>
                <a:gd name="T36" fmla="*/ 318 w 610"/>
                <a:gd name="T37" fmla="*/ 649 h 650"/>
                <a:gd name="T38" fmla="*/ 345 w 610"/>
                <a:gd name="T39" fmla="*/ 649 h 650"/>
                <a:gd name="T40" fmla="*/ 373 w 610"/>
                <a:gd name="T41" fmla="*/ 648 h 650"/>
                <a:gd name="T42" fmla="*/ 400 w 610"/>
                <a:gd name="T43" fmla="*/ 646 h 650"/>
                <a:gd name="T44" fmla="*/ 424 w 610"/>
                <a:gd name="T45" fmla="*/ 644 h 650"/>
                <a:gd name="T46" fmla="*/ 450 w 610"/>
                <a:gd name="T47" fmla="*/ 640 h 650"/>
                <a:gd name="T48" fmla="*/ 469 w 610"/>
                <a:gd name="T49" fmla="*/ 637 h 650"/>
                <a:gd name="T50" fmla="*/ 493 w 610"/>
                <a:gd name="T51" fmla="*/ 632 h 650"/>
                <a:gd name="T52" fmla="*/ 511 w 610"/>
                <a:gd name="T53" fmla="*/ 626 h 650"/>
                <a:gd name="T54" fmla="*/ 528 w 610"/>
                <a:gd name="T55" fmla="*/ 621 h 650"/>
                <a:gd name="T56" fmla="*/ 546 w 610"/>
                <a:gd name="T57" fmla="*/ 614 h 650"/>
                <a:gd name="T58" fmla="*/ 562 w 610"/>
                <a:gd name="T59" fmla="*/ 608 h 650"/>
                <a:gd name="T60" fmla="*/ 573 w 610"/>
                <a:gd name="T61" fmla="*/ 602 h 650"/>
                <a:gd name="T62" fmla="*/ 585 w 610"/>
                <a:gd name="T63" fmla="*/ 592 h 650"/>
                <a:gd name="T64" fmla="*/ 593 w 610"/>
                <a:gd name="T65" fmla="*/ 586 h 650"/>
                <a:gd name="T66" fmla="*/ 600 w 610"/>
                <a:gd name="T67" fmla="*/ 578 h 650"/>
                <a:gd name="T68" fmla="*/ 607 w 610"/>
                <a:gd name="T69" fmla="*/ 565 h 650"/>
                <a:gd name="T70" fmla="*/ 609 w 610"/>
                <a:gd name="T71" fmla="*/ 552 h 650"/>
                <a:gd name="T72" fmla="*/ 609 w 610"/>
                <a:gd name="T73" fmla="*/ 47 h 650"/>
                <a:gd name="T74" fmla="*/ 587 w 610"/>
                <a:gd name="T75" fmla="*/ 58 h 650"/>
                <a:gd name="T76" fmla="*/ 556 w 610"/>
                <a:gd name="T77" fmla="*/ 69 h 650"/>
                <a:gd name="T78" fmla="*/ 522 w 610"/>
                <a:gd name="T79" fmla="*/ 78 h 650"/>
                <a:gd name="T80" fmla="*/ 485 w 610"/>
                <a:gd name="T81" fmla="*/ 87 h 650"/>
                <a:gd name="T82" fmla="*/ 447 w 610"/>
                <a:gd name="T83" fmla="*/ 92 h 650"/>
                <a:gd name="T84" fmla="*/ 408 w 610"/>
                <a:gd name="T85" fmla="*/ 96 h 650"/>
                <a:gd name="T86" fmla="*/ 365 w 610"/>
                <a:gd name="T87" fmla="*/ 99 h 650"/>
                <a:gd name="T88" fmla="*/ 322 w 610"/>
                <a:gd name="T89" fmla="*/ 99 h 650"/>
                <a:gd name="T90" fmla="*/ 276 w 610"/>
                <a:gd name="T91" fmla="*/ 97 h 650"/>
                <a:gd name="T92" fmla="*/ 234 w 610"/>
                <a:gd name="T93" fmla="*/ 91 h 650"/>
                <a:gd name="T94" fmla="*/ 189 w 610"/>
                <a:gd name="T95" fmla="*/ 85 h 650"/>
                <a:gd name="T96" fmla="*/ 147 w 610"/>
                <a:gd name="T97" fmla="*/ 74 h 650"/>
                <a:gd name="T98" fmla="*/ 114 w 610"/>
                <a:gd name="T99" fmla="*/ 64 h 650"/>
                <a:gd name="T100" fmla="*/ 94 w 610"/>
                <a:gd name="T101" fmla="*/ 55 h 650"/>
                <a:gd name="T102" fmla="*/ 79 w 610"/>
                <a:gd name="T103" fmla="*/ 46 h 650"/>
                <a:gd name="T104" fmla="*/ 68 w 610"/>
                <a:gd name="T105" fmla="*/ 39 h 650"/>
                <a:gd name="T106" fmla="*/ 59 w 610"/>
                <a:gd name="T107" fmla="*/ 28 h 650"/>
                <a:gd name="T108" fmla="*/ 54 w 610"/>
                <a:gd name="T109" fmla="*/ 24 h 650"/>
                <a:gd name="T110" fmla="*/ 45 w 610"/>
                <a:gd name="T111" fmla="*/ 19 h 650"/>
                <a:gd name="T112" fmla="*/ 38 w 610"/>
                <a:gd name="T113" fmla="*/ 15 h 650"/>
                <a:gd name="T114" fmla="*/ 31 w 610"/>
                <a:gd name="T115" fmla="*/ 11 h 650"/>
                <a:gd name="T116" fmla="*/ 22 w 610"/>
                <a:gd name="T117" fmla="*/ 7 h 650"/>
                <a:gd name="T118" fmla="*/ 12 w 610"/>
                <a:gd name="T119" fmla="*/ 4 h 650"/>
                <a:gd name="T120" fmla="*/ 0 w 610"/>
                <a:gd name="T121" fmla="*/ 0 h 65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10"/>
                <a:gd name="T184" fmla="*/ 0 h 650"/>
                <a:gd name="T185" fmla="*/ 610 w 610"/>
                <a:gd name="T186" fmla="*/ 650 h 65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10" h="650">
                  <a:moveTo>
                    <a:pt x="0" y="0"/>
                  </a:moveTo>
                  <a:lnTo>
                    <a:pt x="68" y="126"/>
                  </a:lnTo>
                  <a:lnTo>
                    <a:pt x="68" y="549"/>
                  </a:lnTo>
                  <a:lnTo>
                    <a:pt x="72" y="567"/>
                  </a:lnTo>
                  <a:lnTo>
                    <a:pt x="78" y="576"/>
                  </a:lnTo>
                  <a:lnTo>
                    <a:pt x="84" y="587"/>
                  </a:lnTo>
                  <a:lnTo>
                    <a:pt x="92" y="592"/>
                  </a:lnTo>
                  <a:lnTo>
                    <a:pt x="104" y="602"/>
                  </a:lnTo>
                  <a:lnTo>
                    <a:pt x="117" y="608"/>
                  </a:lnTo>
                  <a:lnTo>
                    <a:pt x="132" y="614"/>
                  </a:lnTo>
                  <a:lnTo>
                    <a:pt x="151" y="621"/>
                  </a:lnTo>
                  <a:lnTo>
                    <a:pt x="169" y="628"/>
                  </a:lnTo>
                  <a:lnTo>
                    <a:pt x="187" y="632"/>
                  </a:lnTo>
                  <a:lnTo>
                    <a:pt x="209" y="637"/>
                  </a:lnTo>
                  <a:lnTo>
                    <a:pt x="231" y="641"/>
                  </a:lnTo>
                  <a:lnTo>
                    <a:pt x="251" y="644"/>
                  </a:lnTo>
                  <a:lnTo>
                    <a:pt x="270" y="646"/>
                  </a:lnTo>
                  <a:lnTo>
                    <a:pt x="293" y="648"/>
                  </a:lnTo>
                  <a:lnTo>
                    <a:pt x="318" y="649"/>
                  </a:lnTo>
                  <a:lnTo>
                    <a:pt x="345" y="649"/>
                  </a:lnTo>
                  <a:lnTo>
                    <a:pt x="373" y="648"/>
                  </a:lnTo>
                  <a:lnTo>
                    <a:pt x="400" y="646"/>
                  </a:lnTo>
                  <a:lnTo>
                    <a:pt x="424" y="644"/>
                  </a:lnTo>
                  <a:lnTo>
                    <a:pt x="450" y="640"/>
                  </a:lnTo>
                  <a:lnTo>
                    <a:pt x="469" y="637"/>
                  </a:lnTo>
                  <a:lnTo>
                    <a:pt x="493" y="632"/>
                  </a:lnTo>
                  <a:lnTo>
                    <a:pt x="511" y="626"/>
                  </a:lnTo>
                  <a:lnTo>
                    <a:pt x="528" y="621"/>
                  </a:lnTo>
                  <a:lnTo>
                    <a:pt x="546" y="614"/>
                  </a:lnTo>
                  <a:lnTo>
                    <a:pt x="562" y="608"/>
                  </a:lnTo>
                  <a:lnTo>
                    <a:pt x="573" y="602"/>
                  </a:lnTo>
                  <a:lnTo>
                    <a:pt x="585" y="592"/>
                  </a:lnTo>
                  <a:lnTo>
                    <a:pt x="593" y="586"/>
                  </a:lnTo>
                  <a:lnTo>
                    <a:pt x="600" y="578"/>
                  </a:lnTo>
                  <a:lnTo>
                    <a:pt x="607" y="565"/>
                  </a:lnTo>
                  <a:lnTo>
                    <a:pt x="609" y="552"/>
                  </a:lnTo>
                  <a:lnTo>
                    <a:pt x="609" y="47"/>
                  </a:lnTo>
                  <a:lnTo>
                    <a:pt x="587" y="58"/>
                  </a:lnTo>
                  <a:lnTo>
                    <a:pt x="556" y="69"/>
                  </a:lnTo>
                  <a:lnTo>
                    <a:pt x="522" y="78"/>
                  </a:lnTo>
                  <a:lnTo>
                    <a:pt x="485" y="87"/>
                  </a:lnTo>
                  <a:lnTo>
                    <a:pt x="447" y="92"/>
                  </a:lnTo>
                  <a:lnTo>
                    <a:pt x="408" y="96"/>
                  </a:lnTo>
                  <a:lnTo>
                    <a:pt x="365" y="99"/>
                  </a:lnTo>
                  <a:lnTo>
                    <a:pt x="322" y="99"/>
                  </a:lnTo>
                  <a:lnTo>
                    <a:pt x="276" y="97"/>
                  </a:lnTo>
                  <a:lnTo>
                    <a:pt x="234" y="91"/>
                  </a:lnTo>
                  <a:lnTo>
                    <a:pt x="189" y="85"/>
                  </a:lnTo>
                  <a:lnTo>
                    <a:pt x="147" y="74"/>
                  </a:lnTo>
                  <a:lnTo>
                    <a:pt x="114" y="64"/>
                  </a:lnTo>
                  <a:lnTo>
                    <a:pt x="94" y="55"/>
                  </a:lnTo>
                  <a:lnTo>
                    <a:pt x="79" y="46"/>
                  </a:lnTo>
                  <a:lnTo>
                    <a:pt x="68" y="39"/>
                  </a:lnTo>
                  <a:lnTo>
                    <a:pt x="59" y="28"/>
                  </a:lnTo>
                  <a:lnTo>
                    <a:pt x="54" y="24"/>
                  </a:lnTo>
                  <a:lnTo>
                    <a:pt x="45" y="19"/>
                  </a:lnTo>
                  <a:lnTo>
                    <a:pt x="38" y="15"/>
                  </a:lnTo>
                  <a:lnTo>
                    <a:pt x="31" y="11"/>
                  </a:lnTo>
                  <a:lnTo>
                    <a:pt x="22" y="7"/>
                  </a:lnTo>
                  <a:lnTo>
                    <a:pt x="12" y="4"/>
                  </a:lnTo>
                  <a:lnTo>
                    <a:pt x="0" y="0"/>
                  </a:lnTo>
                </a:path>
              </a:pathLst>
            </a:custGeom>
            <a:solidFill>
              <a:srgbClr val="919191"/>
            </a:solidFill>
            <a:ln w="12700" cap="rnd">
              <a:solidFill>
                <a:srgbClr val="91919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07606" name="Oval 21">
              <a:extLst>
                <a:ext uri="{FF2B5EF4-FFF2-40B4-BE49-F238E27FC236}">
                  <a16:creationId xmlns:a16="http://schemas.microsoft.com/office/drawing/2014/main" id="{CF19DA28-C855-4690-8273-7134FAE54D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8" y="2462"/>
              <a:ext cx="501" cy="158"/>
            </a:xfrm>
            <a:prstGeom prst="ellipse">
              <a:avLst/>
            </a:pr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07607" name="Freeform 22">
              <a:extLst>
                <a:ext uri="{FF2B5EF4-FFF2-40B4-BE49-F238E27FC236}">
                  <a16:creationId xmlns:a16="http://schemas.microsoft.com/office/drawing/2014/main" id="{43F714CE-5FE4-4EE6-B285-5C530D7F34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8" y="2547"/>
              <a:ext cx="541" cy="390"/>
            </a:xfrm>
            <a:custGeom>
              <a:avLst/>
              <a:gdLst>
                <a:gd name="T0" fmla="*/ 0 w 541"/>
                <a:gd name="T1" fmla="*/ 0 h 390"/>
                <a:gd name="T2" fmla="*/ 0 w 541"/>
                <a:gd name="T3" fmla="*/ 290 h 390"/>
                <a:gd name="T4" fmla="*/ 4 w 541"/>
                <a:gd name="T5" fmla="*/ 306 h 390"/>
                <a:gd name="T6" fmla="*/ 9 w 541"/>
                <a:gd name="T7" fmla="*/ 316 h 390"/>
                <a:gd name="T8" fmla="*/ 16 w 541"/>
                <a:gd name="T9" fmla="*/ 325 h 390"/>
                <a:gd name="T10" fmla="*/ 26 w 541"/>
                <a:gd name="T11" fmla="*/ 333 h 390"/>
                <a:gd name="T12" fmla="*/ 37 w 541"/>
                <a:gd name="T13" fmla="*/ 342 h 390"/>
                <a:gd name="T14" fmla="*/ 51 w 541"/>
                <a:gd name="T15" fmla="*/ 348 h 390"/>
                <a:gd name="T16" fmla="*/ 65 w 541"/>
                <a:gd name="T17" fmla="*/ 355 h 390"/>
                <a:gd name="T18" fmla="*/ 84 w 541"/>
                <a:gd name="T19" fmla="*/ 362 h 390"/>
                <a:gd name="T20" fmla="*/ 102 w 541"/>
                <a:gd name="T21" fmla="*/ 367 h 390"/>
                <a:gd name="T22" fmla="*/ 120 w 541"/>
                <a:gd name="T23" fmla="*/ 372 h 390"/>
                <a:gd name="T24" fmla="*/ 142 w 541"/>
                <a:gd name="T25" fmla="*/ 377 h 390"/>
                <a:gd name="T26" fmla="*/ 164 w 541"/>
                <a:gd name="T27" fmla="*/ 380 h 390"/>
                <a:gd name="T28" fmla="*/ 183 w 541"/>
                <a:gd name="T29" fmla="*/ 383 h 390"/>
                <a:gd name="T30" fmla="*/ 203 w 541"/>
                <a:gd name="T31" fmla="*/ 386 h 390"/>
                <a:gd name="T32" fmla="*/ 225 w 541"/>
                <a:gd name="T33" fmla="*/ 387 h 390"/>
                <a:gd name="T34" fmla="*/ 249 w 541"/>
                <a:gd name="T35" fmla="*/ 389 h 390"/>
                <a:gd name="T36" fmla="*/ 278 w 541"/>
                <a:gd name="T37" fmla="*/ 389 h 390"/>
                <a:gd name="T38" fmla="*/ 305 w 541"/>
                <a:gd name="T39" fmla="*/ 387 h 390"/>
                <a:gd name="T40" fmla="*/ 332 w 541"/>
                <a:gd name="T41" fmla="*/ 386 h 390"/>
                <a:gd name="T42" fmla="*/ 357 w 541"/>
                <a:gd name="T43" fmla="*/ 383 h 390"/>
                <a:gd name="T44" fmla="*/ 382 w 541"/>
                <a:gd name="T45" fmla="*/ 379 h 390"/>
                <a:gd name="T46" fmla="*/ 401 w 541"/>
                <a:gd name="T47" fmla="*/ 376 h 390"/>
                <a:gd name="T48" fmla="*/ 424 w 541"/>
                <a:gd name="T49" fmla="*/ 370 h 390"/>
                <a:gd name="T50" fmla="*/ 442 w 541"/>
                <a:gd name="T51" fmla="*/ 365 h 390"/>
                <a:gd name="T52" fmla="*/ 460 w 541"/>
                <a:gd name="T53" fmla="*/ 360 h 390"/>
                <a:gd name="T54" fmla="*/ 477 w 541"/>
                <a:gd name="T55" fmla="*/ 354 h 390"/>
                <a:gd name="T56" fmla="*/ 493 w 541"/>
                <a:gd name="T57" fmla="*/ 347 h 390"/>
                <a:gd name="T58" fmla="*/ 505 w 541"/>
                <a:gd name="T59" fmla="*/ 340 h 390"/>
                <a:gd name="T60" fmla="*/ 516 w 541"/>
                <a:gd name="T61" fmla="*/ 331 h 390"/>
                <a:gd name="T62" fmla="*/ 524 w 541"/>
                <a:gd name="T63" fmla="*/ 325 h 390"/>
                <a:gd name="T64" fmla="*/ 531 w 541"/>
                <a:gd name="T65" fmla="*/ 317 h 390"/>
                <a:gd name="T66" fmla="*/ 537 w 541"/>
                <a:gd name="T67" fmla="*/ 306 h 390"/>
                <a:gd name="T68" fmla="*/ 540 w 541"/>
                <a:gd name="T69" fmla="*/ 293 h 390"/>
                <a:gd name="T70" fmla="*/ 540 w 541"/>
                <a:gd name="T71" fmla="*/ 0 h 390"/>
                <a:gd name="T72" fmla="*/ 0 w 541"/>
                <a:gd name="T73" fmla="*/ 0 h 3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41"/>
                <a:gd name="T112" fmla="*/ 0 h 390"/>
                <a:gd name="T113" fmla="*/ 541 w 541"/>
                <a:gd name="T114" fmla="*/ 390 h 3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41" h="390">
                  <a:moveTo>
                    <a:pt x="0" y="0"/>
                  </a:moveTo>
                  <a:lnTo>
                    <a:pt x="0" y="290"/>
                  </a:lnTo>
                  <a:lnTo>
                    <a:pt x="4" y="306"/>
                  </a:lnTo>
                  <a:lnTo>
                    <a:pt x="9" y="316"/>
                  </a:lnTo>
                  <a:lnTo>
                    <a:pt x="16" y="325"/>
                  </a:lnTo>
                  <a:lnTo>
                    <a:pt x="26" y="333"/>
                  </a:lnTo>
                  <a:lnTo>
                    <a:pt x="37" y="342"/>
                  </a:lnTo>
                  <a:lnTo>
                    <a:pt x="51" y="348"/>
                  </a:lnTo>
                  <a:lnTo>
                    <a:pt x="65" y="355"/>
                  </a:lnTo>
                  <a:lnTo>
                    <a:pt x="84" y="362"/>
                  </a:lnTo>
                  <a:lnTo>
                    <a:pt x="102" y="367"/>
                  </a:lnTo>
                  <a:lnTo>
                    <a:pt x="120" y="372"/>
                  </a:lnTo>
                  <a:lnTo>
                    <a:pt x="142" y="377"/>
                  </a:lnTo>
                  <a:lnTo>
                    <a:pt x="164" y="380"/>
                  </a:lnTo>
                  <a:lnTo>
                    <a:pt x="183" y="383"/>
                  </a:lnTo>
                  <a:lnTo>
                    <a:pt x="203" y="386"/>
                  </a:lnTo>
                  <a:lnTo>
                    <a:pt x="225" y="387"/>
                  </a:lnTo>
                  <a:lnTo>
                    <a:pt x="249" y="389"/>
                  </a:lnTo>
                  <a:lnTo>
                    <a:pt x="278" y="389"/>
                  </a:lnTo>
                  <a:lnTo>
                    <a:pt x="305" y="387"/>
                  </a:lnTo>
                  <a:lnTo>
                    <a:pt x="332" y="386"/>
                  </a:lnTo>
                  <a:lnTo>
                    <a:pt x="357" y="383"/>
                  </a:lnTo>
                  <a:lnTo>
                    <a:pt x="382" y="379"/>
                  </a:lnTo>
                  <a:lnTo>
                    <a:pt x="401" y="376"/>
                  </a:lnTo>
                  <a:lnTo>
                    <a:pt x="424" y="370"/>
                  </a:lnTo>
                  <a:lnTo>
                    <a:pt x="442" y="365"/>
                  </a:lnTo>
                  <a:lnTo>
                    <a:pt x="460" y="360"/>
                  </a:lnTo>
                  <a:lnTo>
                    <a:pt x="477" y="354"/>
                  </a:lnTo>
                  <a:lnTo>
                    <a:pt x="493" y="347"/>
                  </a:lnTo>
                  <a:lnTo>
                    <a:pt x="505" y="340"/>
                  </a:lnTo>
                  <a:lnTo>
                    <a:pt x="516" y="331"/>
                  </a:lnTo>
                  <a:lnTo>
                    <a:pt x="524" y="325"/>
                  </a:lnTo>
                  <a:lnTo>
                    <a:pt x="531" y="317"/>
                  </a:lnTo>
                  <a:lnTo>
                    <a:pt x="537" y="306"/>
                  </a:lnTo>
                  <a:lnTo>
                    <a:pt x="540" y="293"/>
                  </a:lnTo>
                  <a:lnTo>
                    <a:pt x="540" y="0"/>
                  </a:lnTo>
                  <a:lnTo>
                    <a:pt x="0" y="0"/>
                  </a:lnTo>
                </a:path>
              </a:pathLst>
            </a:custGeom>
            <a:gradFill rotWithShape="0">
              <a:gsLst>
                <a:gs pos="0">
                  <a:srgbClr val="F9FAFF"/>
                </a:gs>
                <a:gs pos="100000">
                  <a:srgbClr val="C1CE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07608" name="Freeform 23">
              <a:extLst>
                <a:ext uri="{FF2B5EF4-FFF2-40B4-BE49-F238E27FC236}">
                  <a16:creationId xmlns:a16="http://schemas.microsoft.com/office/drawing/2014/main" id="{4352C9E0-620E-44DB-BB3A-6F32465A9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7" y="2162"/>
              <a:ext cx="668" cy="193"/>
            </a:xfrm>
            <a:custGeom>
              <a:avLst/>
              <a:gdLst>
                <a:gd name="T0" fmla="*/ 5 w 668"/>
                <a:gd name="T1" fmla="*/ 84 h 193"/>
                <a:gd name="T2" fmla="*/ 27 w 668"/>
                <a:gd name="T3" fmla="*/ 76 h 193"/>
                <a:gd name="T4" fmla="*/ 73 w 668"/>
                <a:gd name="T5" fmla="*/ 63 h 193"/>
                <a:gd name="T6" fmla="*/ 108 w 668"/>
                <a:gd name="T7" fmla="*/ 55 h 193"/>
                <a:gd name="T8" fmla="*/ 132 w 668"/>
                <a:gd name="T9" fmla="*/ 38 h 193"/>
                <a:gd name="T10" fmla="*/ 162 w 668"/>
                <a:gd name="T11" fmla="*/ 27 h 193"/>
                <a:gd name="T12" fmla="*/ 195 w 668"/>
                <a:gd name="T13" fmla="*/ 18 h 193"/>
                <a:gd name="T14" fmla="*/ 231 w 668"/>
                <a:gd name="T15" fmla="*/ 11 h 193"/>
                <a:gd name="T16" fmla="*/ 277 w 668"/>
                <a:gd name="T17" fmla="*/ 5 h 193"/>
                <a:gd name="T18" fmla="*/ 345 w 668"/>
                <a:gd name="T19" fmla="*/ 0 h 193"/>
                <a:gd name="T20" fmla="*/ 422 w 668"/>
                <a:gd name="T21" fmla="*/ 2 h 193"/>
                <a:gd name="T22" fmla="*/ 498 w 668"/>
                <a:gd name="T23" fmla="*/ 10 h 193"/>
                <a:gd name="T24" fmla="*/ 560 w 668"/>
                <a:gd name="T25" fmla="*/ 22 h 193"/>
                <a:gd name="T26" fmla="*/ 613 w 668"/>
                <a:gd name="T27" fmla="*/ 39 h 193"/>
                <a:gd name="T28" fmla="*/ 648 w 668"/>
                <a:gd name="T29" fmla="*/ 61 h 193"/>
                <a:gd name="T30" fmla="*/ 665 w 668"/>
                <a:gd name="T31" fmla="*/ 83 h 193"/>
                <a:gd name="T32" fmla="*/ 667 w 668"/>
                <a:gd name="T33" fmla="*/ 102 h 193"/>
                <a:gd name="T34" fmla="*/ 659 w 668"/>
                <a:gd name="T35" fmla="*/ 120 h 193"/>
                <a:gd name="T36" fmla="*/ 642 w 668"/>
                <a:gd name="T37" fmla="*/ 134 h 193"/>
                <a:gd name="T38" fmla="*/ 620 w 668"/>
                <a:gd name="T39" fmla="*/ 149 h 193"/>
                <a:gd name="T40" fmla="*/ 584 w 668"/>
                <a:gd name="T41" fmla="*/ 163 h 193"/>
                <a:gd name="T42" fmla="*/ 536 w 668"/>
                <a:gd name="T43" fmla="*/ 176 h 193"/>
                <a:gd name="T44" fmla="*/ 480 w 668"/>
                <a:gd name="T45" fmla="*/ 185 h 193"/>
                <a:gd name="T46" fmla="*/ 418 w 668"/>
                <a:gd name="T47" fmla="*/ 190 h 193"/>
                <a:gd name="T48" fmla="*/ 358 w 668"/>
                <a:gd name="T49" fmla="*/ 192 h 193"/>
                <a:gd name="T50" fmla="*/ 307 w 668"/>
                <a:gd name="T51" fmla="*/ 189 h 193"/>
                <a:gd name="T52" fmla="*/ 257 w 668"/>
                <a:gd name="T53" fmla="*/ 182 h 193"/>
                <a:gd name="T54" fmla="*/ 216 w 668"/>
                <a:gd name="T55" fmla="*/ 176 h 193"/>
                <a:gd name="T56" fmla="*/ 180 w 668"/>
                <a:gd name="T57" fmla="*/ 167 h 193"/>
                <a:gd name="T58" fmla="*/ 151 w 668"/>
                <a:gd name="T59" fmla="*/ 156 h 193"/>
                <a:gd name="T60" fmla="*/ 126 w 668"/>
                <a:gd name="T61" fmla="*/ 145 h 193"/>
                <a:gd name="T62" fmla="*/ 110 w 668"/>
                <a:gd name="T63" fmla="*/ 131 h 193"/>
                <a:gd name="T64" fmla="*/ 90 w 668"/>
                <a:gd name="T65" fmla="*/ 117 h 193"/>
                <a:gd name="T66" fmla="*/ 63 w 668"/>
                <a:gd name="T67" fmla="*/ 107 h 193"/>
                <a:gd name="T68" fmla="*/ 31 w 668"/>
                <a:gd name="T69" fmla="*/ 98 h 193"/>
                <a:gd name="T70" fmla="*/ 7 w 668"/>
                <a:gd name="T71" fmla="*/ 92 h 193"/>
                <a:gd name="T72" fmla="*/ 0 w 668"/>
                <a:gd name="T73" fmla="*/ 86 h 19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68"/>
                <a:gd name="T112" fmla="*/ 0 h 193"/>
                <a:gd name="T113" fmla="*/ 668 w 668"/>
                <a:gd name="T114" fmla="*/ 193 h 19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68" h="193">
                  <a:moveTo>
                    <a:pt x="0" y="86"/>
                  </a:moveTo>
                  <a:lnTo>
                    <a:pt x="5" y="84"/>
                  </a:lnTo>
                  <a:lnTo>
                    <a:pt x="13" y="80"/>
                  </a:lnTo>
                  <a:lnTo>
                    <a:pt x="27" y="76"/>
                  </a:lnTo>
                  <a:lnTo>
                    <a:pt x="52" y="69"/>
                  </a:lnTo>
                  <a:lnTo>
                    <a:pt x="73" y="63"/>
                  </a:lnTo>
                  <a:lnTo>
                    <a:pt x="92" y="59"/>
                  </a:lnTo>
                  <a:lnTo>
                    <a:pt x="108" y="55"/>
                  </a:lnTo>
                  <a:lnTo>
                    <a:pt x="119" y="46"/>
                  </a:lnTo>
                  <a:lnTo>
                    <a:pt x="132" y="38"/>
                  </a:lnTo>
                  <a:lnTo>
                    <a:pt x="146" y="33"/>
                  </a:lnTo>
                  <a:lnTo>
                    <a:pt x="162" y="27"/>
                  </a:lnTo>
                  <a:lnTo>
                    <a:pt x="179" y="22"/>
                  </a:lnTo>
                  <a:lnTo>
                    <a:pt x="195" y="18"/>
                  </a:lnTo>
                  <a:lnTo>
                    <a:pt x="213" y="13"/>
                  </a:lnTo>
                  <a:lnTo>
                    <a:pt x="231" y="11"/>
                  </a:lnTo>
                  <a:lnTo>
                    <a:pt x="253" y="7"/>
                  </a:lnTo>
                  <a:lnTo>
                    <a:pt x="277" y="5"/>
                  </a:lnTo>
                  <a:lnTo>
                    <a:pt x="307" y="2"/>
                  </a:lnTo>
                  <a:lnTo>
                    <a:pt x="345" y="0"/>
                  </a:lnTo>
                  <a:lnTo>
                    <a:pt x="385" y="0"/>
                  </a:lnTo>
                  <a:lnTo>
                    <a:pt x="422" y="2"/>
                  </a:lnTo>
                  <a:lnTo>
                    <a:pt x="464" y="6"/>
                  </a:lnTo>
                  <a:lnTo>
                    <a:pt x="498" y="10"/>
                  </a:lnTo>
                  <a:lnTo>
                    <a:pt x="531" y="14"/>
                  </a:lnTo>
                  <a:lnTo>
                    <a:pt x="560" y="22"/>
                  </a:lnTo>
                  <a:lnTo>
                    <a:pt x="589" y="30"/>
                  </a:lnTo>
                  <a:lnTo>
                    <a:pt x="613" y="39"/>
                  </a:lnTo>
                  <a:lnTo>
                    <a:pt x="632" y="51"/>
                  </a:lnTo>
                  <a:lnTo>
                    <a:pt x="648" y="61"/>
                  </a:lnTo>
                  <a:lnTo>
                    <a:pt x="658" y="71"/>
                  </a:lnTo>
                  <a:lnTo>
                    <a:pt x="665" y="83"/>
                  </a:lnTo>
                  <a:lnTo>
                    <a:pt x="667" y="93"/>
                  </a:lnTo>
                  <a:lnTo>
                    <a:pt x="667" y="102"/>
                  </a:lnTo>
                  <a:lnTo>
                    <a:pt x="665" y="110"/>
                  </a:lnTo>
                  <a:lnTo>
                    <a:pt x="659" y="120"/>
                  </a:lnTo>
                  <a:lnTo>
                    <a:pt x="651" y="127"/>
                  </a:lnTo>
                  <a:lnTo>
                    <a:pt x="642" y="134"/>
                  </a:lnTo>
                  <a:lnTo>
                    <a:pt x="631" y="143"/>
                  </a:lnTo>
                  <a:lnTo>
                    <a:pt x="620" y="149"/>
                  </a:lnTo>
                  <a:lnTo>
                    <a:pt x="603" y="156"/>
                  </a:lnTo>
                  <a:lnTo>
                    <a:pt x="584" y="163"/>
                  </a:lnTo>
                  <a:lnTo>
                    <a:pt x="560" y="170"/>
                  </a:lnTo>
                  <a:lnTo>
                    <a:pt x="536" y="176"/>
                  </a:lnTo>
                  <a:lnTo>
                    <a:pt x="505" y="181"/>
                  </a:lnTo>
                  <a:lnTo>
                    <a:pt x="480" y="185"/>
                  </a:lnTo>
                  <a:lnTo>
                    <a:pt x="450" y="188"/>
                  </a:lnTo>
                  <a:lnTo>
                    <a:pt x="418" y="190"/>
                  </a:lnTo>
                  <a:lnTo>
                    <a:pt x="384" y="192"/>
                  </a:lnTo>
                  <a:lnTo>
                    <a:pt x="358" y="192"/>
                  </a:lnTo>
                  <a:lnTo>
                    <a:pt x="332" y="190"/>
                  </a:lnTo>
                  <a:lnTo>
                    <a:pt x="307" y="189"/>
                  </a:lnTo>
                  <a:lnTo>
                    <a:pt x="281" y="186"/>
                  </a:lnTo>
                  <a:lnTo>
                    <a:pt x="257" y="182"/>
                  </a:lnTo>
                  <a:lnTo>
                    <a:pt x="238" y="180"/>
                  </a:lnTo>
                  <a:lnTo>
                    <a:pt x="216" y="176"/>
                  </a:lnTo>
                  <a:lnTo>
                    <a:pt x="197" y="171"/>
                  </a:lnTo>
                  <a:lnTo>
                    <a:pt x="180" y="167"/>
                  </a:lnTo>
                  <a:lnTo>
                    <a:pt x="166" y="161"/>
                  </a:lnTo>
                  <a:lnTo>
                    <a:pt x="151" y="156"/>
                  </a:lnTo>
                  <a:lnTo>
                    <a:pt x="137" y="151"/>
                  </a:lnTo>
                  <a:lnTo>
                    <a:pt x="126" y="145"/>
                  </a:lnTo>
                  <a:lnTo>
                    <a:pt x="116" y="137"/>
                  </a:lnTo>
                  <a:lnTo>
                    <a:pt x="110" y="131"/>
                  </a:lnTo>
                  <a:lnTo>
                    <a:pt x="103" y="124"/>
                  </a:lnTo>
                  <a:lnTo>
                    <a:pt x="90" y="117"/>
                  </a:lnTo>
                  <a:lnTo>
                    <a:pt x="78" y="112"/>
                  </a:lnTo>
                  <a:lnTo>
                    <a:pt x="63" y="107"/>
                  </a:lnTo>
                  <a:lnTo>
                    <a:pt x="47" y="103"/>
                  </a:lnTo>
                  <a:lnTo>
                    <a:pt x="31" y="98"/>
                  </a:lnTo>
                  <a:lnTo>
                    <a:pt x="20" y="95"/>
                  </a:lnTo>
                  <a:lnTo>
                    <a:pt x="7" y="92"/>
                  </a:lnTo>
                  <a:lnTo>
                    <a:pt x="0" y="89"/>
                  </a:lnTo>
                  <a:lnTo>
                    <a:pt x="0" y="86"/>
                  </a:lnTo>
                </a:path>
              </a:pathLst>
            </a:custGeom>
            <a:solidFill>
              <a:srgbClr val="919191"/>
            </a:solidFill>
            <a:ln w="12700" cap="rnd">
              <a:solidFill>
                <a:srgbClr val="91919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07609" name="Oval 24">
              <a:extLst>
                <a:ext uri="{FF2B5EF4-FFF2-40B4-BE49-F238E27FC236}">
                  <a16:creationId xmlns:a16="http://schemas.microsoft.com/office/drawing/2014/main" id="{B9BAA4E6-590D-4BB7-9FB2-BF50A05F7D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8" y="2449"/>
              <a:ext cx="543" cy="182"/>
            </a:xfrm>
            <a:prstGeom prst="ellipse">
              <a:avLst/>
            </a:prstGeom>
            <a:gradFill rotWithShape="0">
              <a:gsLst>
                <a:gs pos="0">
                  <a:srgbClr val="F9FAFF"/>
                </a:gs>
                <a:gs pos="100000">
                  <a:srgbClr val="C1CE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07610" name="Freeform 25">
              <a:extLst>
                <a:ext uri="{FF2B5EF4-FFF2-40B4-BE49-F238E27FC236}">
                  <a16:creationId xmlns:a16="http://schemas.microsoft.com/office/drawing/2014/main" id="{379CF0D3-1EF7-4432-BE6B-A6195B6398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2" y="2344"/>
              <a:ext cx="115" cy="19"/>
            </a:xfrm>
            <a:custGeom>
              <a:avLst/>
              <a:gdLst>
                <a:gd name="T0" fmla="*/ 0 w 115"/>
                <a:gd name="T1" fmla="*/ 18 h 19"/>
                <a:gd name="T2" fmla="*/ 18 w 115"/>
                <a:gd name="T3" fmla="*/ 18 h 19"/>
                <a:gd name="T4" fmla="*/ 36 w 115"/>
                <a:gd name="T5" fmla="*/ 18 h 19"/>
                <a:gd name="T6" fmla="*/ 54 w 115"/>
                <a:gd name="T7" fmla="*/ 18 h 19"/>
                <a:gd name="T8" fmla="*/ 72 w 115"/>
                <a:gd name="T9" fmla="*/ 12 h 19"/>
                <a:gd name="T10" fmla="*/ 90 w 115"/>
                <a:gd name="T11" fmla="*/ 12 h 19"/>
                <a:gd name="T12" fmla="*/ 108 w 115"/>
                <a:gd name="T13" fmla="*/ 6 h 19"/>
                <a:gd name="T14" fmla="*/ 114 w 115"/>
                <a:gd name="T15" fmla="*/ 0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5"/>
                <a:gd name="T25" fmla="*/ 0 h 19"/>
                <a:gd name="T26" fmla="*/ 115 w 115"/>
                <a:gd name="T27" fmla="*/ 19 h 1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5" h="19">
                  <a:moveTo>
                    <a:pt x="0" y="18"/>
                  </a:moveTo>
                  <a:lnTo>
                    <a:pt x="18" y="18"/>
                  </a:lnTo>
                  <a:lnTo>
                    <a:pt x="36" y="18"/>
                  </a:lnTo>
                  <a:lnTo>
                    <a:pt x="54" y="18"/>
                  </a:lnTo>
                  <a:lnTo>
                    <a:pt x="72" y="12"/>
                  </a:lnTo>
                  <a:lnTo>
                    <a:pt x="90" y="12"/>
                  </a:lnTo>
                  <a:lnTo>
                    <a:pt x="108" y="6"/>
                  </a:lnTo>
                  <a:lnTo>
                    <a:pt x="114" y="0"/>
                  </a:lnTo>
                </a:path>
              </a:pathLst>
            </a:custGeom>
            <a:noFill/>
            <a:ln w="12700" cap="rnd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07611" name="Freeform 26">
              <a:extLst>
                <a:ext uri="{FF2B5EF4-FFF2-40B4-BE49-F238E27FC236}">
                  <a16:creationId xmlns:a16="http://schemas.microsoft.com/office/drawing/2014/main" id="{C3EBA318-27DD-4E8D-99E4-2C28EE9611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2" y="2338"/>
              <a:ext cx="115" cy="19"/>
            </a:xfrm>
            <a:custGeom>
              <a:avLst/>
              <a:gdLst>
                <a:gd name="T0" fmla="*/ 0 w 115"/>
                <a:gd name="T1" fmla="*/ 18 h 19"/>
                <a:gd name="T2" fmla="*/ 18 w 115"/>
                <a:gd name="T3" fmla="*/ 18 h 19"/>
                <a:gd name="T4" fmla="*/ 36 w 115"/>
                <a:gd name="T5" fmla="*/ 18 h 19"/>
                <a:gd name="T6" fmla="*/ 54 w 115"/>
                <a:gd name="T7" fmla="*/ 18 h 19"/>
                <a:gd name="T8" fmla="*/ 72 w 115"/>
                <a:gd name="T9" fmla="*/ 12 h 19"/>
                <a:gd name="T10" fmla="*/ 90 w 115"/>
                <a:gd name="T11" fmla="*/ 12 h 19"/>
                <a:gd name="T12" fmla="*/ 108 w 115"/>
                <a:gd name="T13" fmla="*/ 6 h 19"/>
                <a:gd name="T14" fmla="*/ 114 w 115"/>
                <a:gd name="T15" fmla="*/ 0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5"/>
                <a:gd name="T25" fmla="*/ 0 h 19"/>
                <a:gd name="T26" fmla="*/ 115 w 115"/>
                <a:gd name="T27" fmla="*/ 19 h 1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5" h="19">
                  <a:moveTo>
                    <a:pt x="0" y="18"/>
                  </a:moveTo>
                  <a:lnTo>
                    <a:pt x="18" y="18"/>
                  </a:lnTo>
                  <a:lnTo>
                    <a:pt x="36" y="18"/>
                  </a:lnTo>
                  <a:lnTo>
                    <a:pt x="54" y="18"/>
                  </a:lnTo>
                  <a:lnTo>
                    <a:pt x="72" y="12"/>
                  </a:lnTo>
                  <a:lnTo>
                    <a:pt x="90" y="12"/>
                  </a:lnTo>
                  <a:lnTo>
                    <a:pt x="108" y="6"/>
                  </a:lnTo>
                  <a:lnTo>
                    <a:pt x="114" y="0"/>
                  </a:lnTo>
                </a:path>
              </a:pathLst>
            </a:custGeom>
            <a:noFill/>
            <a:ln w="12700" cap="rnd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07612" name="Freeform 27">
              <a:extLst>
                <a:ext uri="{FF2B5EF4-FFF2-40B4-BE49-F238E27FC236}">
                  <a16:creationId xmlns:a16="http://schemas.microsoft.com/office/drawing/2014/main" id="{4193FB5D-3307-4AE5-9EE7-8ED2A2B72B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4" y="2339"/>
              <a:ext cx="112" cy="30"/>
            </a:xfrm>
            <a:custGeom>
              <a:avLst/>
              <a:gdLst>
                <a:gd name="T0" fmla="*/ 0 w 112"/>
                <a:gd name="T1" fmla="*/ 29 h 30"/>
                <a:gd name="T2" fmla="*/ 18 w 112"/>
                <a:gd name="T3" fmla="*/ 29 h 30"/>
                <a:gd name="T4" fmla="*/ 36 w 112"/>
                <a:gd name="T5" fmla="*/ 29 h 30"/>
                <a:gd name="T6" fmla="*/ 54 w 112"/>
                <a:gd name="T7" fmla="*/ 29 h 30"/>
                <a:gd name="T8" fmla="*/ 72 w 112"/>
                <a:gd name="T9" fmla="*/ 23 h 30"/>
                <a:gd name="T10" fmla="*/ 90 w 112"/>
                <a:gd name="T11" fmla="*/ 6 h 30"/>
                <a:gd name="T12" fmla="*/ 105 w 112"/>
                <a:gd name="T13" fmla="*/ 5 h 30"/>
                <a:gd name="T14" fmla="*/ 111 w 112"/>
                <a:gd name="T15" fmla="*/ 0 h 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2"/>
                <a:gd name="T25" fmla="*/ 0 h 30"/>
                <a:gd name="T26" fmla="*/ 112 w 112"/>
                <a:gd name="T27" fmla="*/ 30 h 3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2" h="30">
                  <a:moveTo>
                    <a:pt x="0" y="29"/>
                  </a:moveTo>
                  <a:lnTo>
                    <a:pt x="18" y="29"/>
                  </a:lnTo>
                  <a:lnTo>
                    <a:pt x="36" y="29"/>
                  </a:lnTo>
                  <a:lnTo>
                    <a:pt x="54" y="29"/>
                  </a:lnTo>
                  <a:lnTo>
                    <a:pt x="72" y="23"/>
                  </a:lnTo>
                  <a:lnTo>
                    <a:pt x="90" y="6"/>
                  </a:lnTo>
                  <a:lnTo>
                    <a:pt x="105" y="5"/>
                  </a:lnTo>
                  <a:lnTo>
                    <a:pt x="111" y="0"/>
                  </a:lnTo>
                </a:path>
              </a:pathLst>
            </a:custGeom>
            <a:noFill/>
            <a:ln w="12700" cap="rnd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07613" name="Freeform 29">
              <a:extLst>
                <a:ext uri="{FF2B5EF4-FFF2-40B4-BE49-F238E27FC236}">
                  <a16:creationId xmlns:a16="http://schemas.microsoft.com/office/drawing/2014/main" id="{FF52B52B-BC6E-4D9A-94F4-197420C504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6" y="2351"/>
              <a:ext cx="98" cy="16"/>
            </a:xfrm>
            <a:custGeom>
              <a:avLst/>
              <a:gdLst>
                <a:gd name="T0" fmla="*/ 10 w 98"/>
                <a:gd name="T1" fmla="*/ 10 h 16"/>
                <a:gd name="T2" fmla="*/ 0 w 98"/>
                <a:gd name="T3" fmla="*/ 15 h 16"/>
                <a:gd name="T4" fmla="*/ 28 w 98"/>
                <a:gd name="T5" fmla="*/ 8 h 16"/>
                <a:gd name="T6" fmla="*/ 44 w 98"/>
                <a:gd name="T7" fmla="*/ 7 h 16"/>
                <a:gd name="T8" fmla="*/ 62 w 98"/>
                <a:gd name="T9" fmla="*/ 5 h 16"/>
                <a:gd name="T10" fmla="*/ 78 w 98"/>
                <a:gd name="T11" fmla="*/ 3 h 16"/>
                <a:gd name="T12" fmla="*/ 97 w 98"/>
                <a:gd name="T13" fmla="*/ 0 h 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8"/>
                <a:gd name="T22" fmla="*/ 0 h 16"/>
                <a:gd name="T23" fmla="*/ 98 w 98"/>
                <a:gd name="T24" fmla="*/ 16 h 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8" h="16">
                  <a:moveTo>
                    <a:pt x="10" y="10"/>
                  </a:moveTo>
                  <a:lnTo>
                    <a:pt x="0" y="15"/>
                  </a:lnTo>
                  <a:lnTo>
                    <a:pt x="28" y="8"/>
                  </a:lnTo>
                  <a:lnTo>
                    <a:pt x="44" y="7"/>
                  </a:lnTo>
                  <a:lnTo>
                    <a:pt x="62" y="5"/>
                  </a:lnTo>
                  <a:lnTo>
                    <a:pt x="78" y="3"/>
                  </a:lnTo>
                  <a:lnTo>
                    <a:pt x="97" y="0"/>
                  </a:lnTo>
                </a:path>
              </a:pathLst>
            </a:custGeom>
            <a:noFill/>
            <a:ln w="25400" cap="rnd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grpSp>
          <p:nvGrpSpPr>
            <p:cNvPr id="107614" name="Group 37">
              <a:extLst>
                <a:ext uri="{FF2B5EF4-FFF2-40B4-BE49-F238E27FC236}">
                  <a16:creationId xmlns:a16="http://schemas.microsoft.com/office/drawing/2014/main" id="{C7E66FDD-15C6-4AE7-B95B-CC7AA248BDD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72" y="2369"/>
              <a:ext cx="97" cy="503"/>
              <a:chOff x="1260" y="3120"/>
              <a:chExt cx="97" cy="503"/>
            </a:xfrm>
          </p:grpSpPr>
          <p:sp>
            <p:nvSpPr>
              <p:cNvPr id="107660" name="Freeform 38">
                <a:extLst>
                  <a:ext uri="{FF2B5EF4-FFF2-40B4-BE49-F238E27FC236}">
                    <a16:creationId xmlns:a16="http://schemas.microsoft.com/office/drawing/2014/main" id="{4CC44D6E-B96D-4245-A413-FA322C93A1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4" y="3120"/>
                <a:ext cx="73" cy="503"/>
              </a:xfrm>
              <a:custGeom>
                <a:avLst/>
                <a:gdLst>
                  <a:gd name="T0" fmla="*/ 0 w 73"/>
                  <a:gd name="T1" fmla="*/ 167 h 503"/>
                  <a:gd name="T2" fmla="*/ 72 w 73"/>
                  <a:gd name="T3" fmla="*/ 0 h 503"/>
                  <a:gd name="T4" fmla="*/ 72 w 73"/>
                  <a:gd name="T5" fmla="*/ 335 h 503"/>
                  <a:gd name="T6" fmla="*/ 0 w 73"/>
                  <a:gd name="T7" fmla="*/ 502 h 503"/>
                  <a:gd name="T8" fmla="*/ 0 w 73"/>
                  <a:gd name="T9" fmla="*/ 167 h 5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"/>
                  <a:gd name="T16" fmla="*/ 0 h 503"/>
                  <a:gd name="T17" fmla="*/ 73 w 73"/>
                  <a:gd name="T18" fmla="*/ 503 h 5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" h="503">
                    <a:moveTo>
                      <a:pt x="0" y="167"/>
                    </a:moveTo>
                    <a:lnTo>
                      <a:pt x="72" y="0"/>
                    </a:lnTo>
                    <a:lnTo>
                      <a:pt x="72" y="335"/>
                    </a:lnTo>
                    <a:lnTo>
                      <a:pt x="0" y="502"/>
                    </a:lnTo>
                    <a:lnTo>
                      <a:pt x="0" y="167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rgbClr val="FE9B03"/>
                  </a:gs>
                </a:gsLst>
                <a:path path="rect">
                  <a:fillToRect l="50000" t="50000" r="50000" b="50000"/>
                </a:path>
              </a:gradFill>
              <a:ln w="12700" cap="rnd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7661" name="Freeform 39">
                <a:extLst>
                  <a:ext uri="{FF2B5EF4-FFF2-40B4-BE49-F238E27FC236}">
                    <a16:creationId xmlns:a16="http://schemas.microsoft.com/office/drawing/2014/main" id="{C18E1A52-F8DD-4ED3-9286-A6B00D8B34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0" y="3287"/>
                <a:ext cx="25" cy="336"/>
              </a:xfrm>
              <a:custGeom>
                <a:avLst/>
                <a:gdLst>
                  <a:gd name="T0" fmla="*/ 24 w 25"/>
                  <a:gd name="T1" fmla="*/ 0 h 336"/>
                  <a:gd name="T2" fmla="*/ 0 w 25"/>
                  <a:gd name="T3" fmla="*/ 0 h 336"/>
                  <a:gd name="T4" fmla="*/ 0 w 25"/>
                  <a:gd name="T5" fmla="*/ 335 h 336"/>
                  <a:gd name="T6" fmla="*/ 24 w 25"/>
                  <a:gd name="T7" fmla="*/ 335 h 336"/>
                  <a:gd name="T8" fmla="*/ 24 w 25"/>
                  <a:gd name="T9" fmla="*/ 0 h 3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336"/>
                  <a:gd name="T17" fmla="*/ 25 w 25"/>
                  <a:gd name="T18" fmla="*/ 336 h 3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336">
                    <a:moveTo>
                      <a:pt x="24" y="0"/>
                    </a:moveTo>
                    <a:lnTo>
                      <a:pt x="0" y="0"/>
                    </a:lnTo>
                    <a:lnTo>
                      <a:pt x="0" y="335"/>
                    </a:lnTo>
                    <a:lnTo>
                      <a:pt x="24" y="335"/>
                    </a:lnTo>
                    <a:lnTo>
                      <a:pt x="24" y="0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rgbClr val="FE9B03"/>
                  </a:gs>
                </a:gsLst>
                <a:path path="rect">
                  <a:fillToRect l="50000" t="50000" r="50000" b="50000"/>
                </a:path>
              </a:gradFill>
              <a:ln w="12700" cap="rnd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7662" name="Freeform 40">
                <a:extLst>
                  <a:ext uri="{FF2B5EF4-FFF2-40B4-BE49-F238E27FC236}">
                    <a16:creationId xmlns:a16="http://schemas.microsoft.com/office/drawing/2014/main" id="{6AFF2A41-CA50-4F15-9DAF-916D5829AE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0" y="3120"/>
                <a:ext cx="97" cy="168"/>
              </a:xfrm>
              <a:custGeom>
                <a:avLst/>
                <a:gdLst>
                  <a:gd name="T0" fmla="*/ 0 w 97"/>
                  <a:gd name="T1" fmla="*/ 167 h 168"/>
                  <a:gd name="T2" fmla="*/ 72 w 97"/>
                  <a:gd name="T3" fmla="*/ 0 h 168"/>
                  <a:gd name="T4" fmla="*/ 96 w 97"/>
                  <a:gd name="T5" fmla="*/ 0 h 168"/>
                  <a:gd name="T6" fmla="*/ 24 w 97"/>
                  <a:gd name="T7" fmla="*/ 167 h 168"/>
                  <a:gd name="T8" fmla="*/ 0 w 97"/>
                  <a:gd name="T9" fmla="*/ 167 h 1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7"/>
                  <a:gd name="T16" fmla="*/ 0 h 168"/>
                  <a:gd name="T17" fmla="*/ 97 w 97"/>
                  <a:gd name="T18" fmla="*/ 168 h 1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7" h="168">
                    <a:moveTo>
                      <a:pt x="0" y="167"/>
                    </a:moveTo>
                    <a:lnTo>
                      <a:pt x="72" y="0"/>
                    </a:lnTo>
                    <a:lnTo>
                      <a:pt x="96" y="0"/>
                    </a:lnTo>
                    <a:lnTo>
                      <a:pt x="24" y="167"/>
                    </a:lnTo>
                    <a:lnTo>
                      <a:pt x="0" y="167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rgbClr val="FE9B03"/>
                  </a:gs>
                </a:gsLst>
                <a:path path="rect">
                  <a:fillToRect l="50000" t="50000" r="50000" b="50000"/>
                </a:path>
              </a:gradFill>
              <a:ln w="12700" cap="rnd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</p:grpSp>
        <p:sp>
          <p:nvSpPr>
            <p:cNvPr id="107615" name="Arc 41">
              <a:extLst>
                <a:ext uri="{FF2B5EF4-FFF2-40B4-BE49-F238E27FC236}">
                  <a16:creationId xmlns:a16="http://schemas.microsoft.com/office/drawing/2014/main" id="{729370EF-BEF6-4838-8040-C1ED85896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5" y="2543"/>
              <a:ext cx="132" cy="8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21600"/>
                  </a:moveTo>
                  <a:cubicBezTo>
                    <a:pt x="9670" y="21600"/>
                    <a:pt x="0" y="11929"/>
                    <a:pt x="0" y="0"/>
                  </a:cubicBezTo>
                </a:path>
                <a:path w="21600" h="21600" stroke="0" extrusionOk="0">
                  <a:moveTo>
                    <a:pt x="21600" y="21600"/>
                  </a:moveTo>
                  <a:cubicBezTo>
                    <a:pt x="9670" y="21600"/>
                    <a:pt x="0" y="11929"/>
                    <a:pt x="0" y="0"/>
                  </a:cubicBez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noFill/>
            <a:ln w="12700" cap="rnd">
              <a:solidFill>
                <a:srgbClr val="A2C1F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07616" name="Line 43">
              <a:extLst>
                <a:ext uri="{FF2B5EF4-FFF2-40B4-BE49-F238E27FC236}">
                  <a16:creationId xmlns:a16="http://schemas.microsoft.com/office/drawing/2014/main" id="{CDBBAE39-796A-4F3A-83EB-AA97080AB0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6" y="2339"/>
              <a:ext cx="1" cy="24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07617" name="Oval 45">
              <a:extLst>
                <a:ext uri="{FF2B5EF4-FFF2-40B4-BE49-F238E27FC236}">
                  <a16:creationId xmlns:a16="http://schemas.microsoft.com/office/drawing/2014/main" id="{DD012A7F-4E32-4483-92FE-61365F6C71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2" y="2685"/>
              <a:ext cx="34" cy="4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07618" name="Oval 46">
              <a:extLst>
                <a:ext uri="{FF2B5EF4-FFF2-40B4-BE49-F238E27FC236}">
                  <a16:creationId xmlns:a16="http://schemas.microsoft.com/office/drawing/2014/main" id="{26888CD1-7F40-45AB-836A-A8FB9F2848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5" y="2391"/>
              <a:ext cx="1017" cy="955"/>
            </a:xfrm>
            <a:prstGeom prst="ellipse">
              <a:avLst/>
            </a:prstGeom>
            <a:gradFill rotWithShape="0">
              <a:gsLst>
                <a:gs pos="0">
                  <a:srgbClr val="F9FAFF"/>
                </a:gs>
                <a:gs pos="100000">
                  <a:srgbClr val="C1CEFF"/>
                </a:gs>
              </a:gsLst>
              <a:lin ang="540000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grpSp>
          <p:nvGrpSpPr>
            <p:cNvPr id="107619" name="Group 47">
              <a:extLst>
                <a:ext uri="{FF2B5EF4-FFF2-40B4-BE49-F238E27FC236}">
                  <a16:creationId xmlns:a16="http://schemas.microsoft.com/office/drawing/2014/main" id="{FE33DB73-48F3-43F3-97D1-603004C552C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1" y="2382"/>
              <a:ext cx="522" cy="972"/>
              <a:chOff x="109" y="3133"/>
              <a:chExt cx="522" cy="972"/>
            </a:xfrm>
          </p:grpSpPr>
          <p:sp>
            <p:nvSpPr>
              <p:cNvPr id="107658" name="Arc 48">
                <a:extLst>
                  <a:ext uri="{FF2B5EF4-FFF2-40B4-BE49-F238E27FC236}">
                    <a16:creationId xmlns:a16="http://schemas.microsoft.com/office/drawing/2014/main" id="{DEFA1999-2568-49E9-9563-E4633AE0C1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" y="3133"/>
                <a:ext cx="522" cy="51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0" y="21558"/>
                    </a:moveTo>
                    <a:cubicBezTo>
                      <a:pt x="23" y="9661"/>
                      <a:pt x="9662" y="22"/>
                      <a:pt x="21559" y="0"/>
                    </a:cubicBezTo>
                  </a:path>
                  <a:path w="21600" h="21600" stroke="0" extrusionOk="0">
                    <a:moveTo>
                      <a:pt x="0" y="21558"/>
                    </a:moveTo>
                    <a:cubicBezTo>
                      <a:pt x="23" y="9661"/>
                      <a:pt x="9662" y="22"/>
                      <a:pt x="21559" y="0"/>
                    </a:cubicBezTo>
                    <a:lnTo>
                      <a:pt x="21600" y="21600"/>
                    </a:lnTo>
                    <a:lnTo>
                      <a:pt x="0" y="21558"/>
                    </a:lnTo>
                    <a:close/>
                  </a:path>
                </a:pathLst>
              </a:custGeom>
              <a:solidFill>
                <a:schemeClr val="bg2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7659" name="Arc 49">
                <a:extLst>
                  <a:ext uri="{FF2B5EF4-FFF2-40B4-BE49-F238E27FC236}">
                    <a16:creationId xmlns:a16="http://schemas.microsoft.com/office/drawing/2014/main" id="{A83EACA6-090B-46F4-9DD1-1873EFC1A9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" y="3641"/>
                <a:ext cx="517" cy="464"/>
              </a:xfrm>
              <a:custGeom>
                <a:avLst/>
                <a:gdLst>
                  <a:gd name="T0" fmla="*/ 0 w 21600"/>
                  <a:gd name="T1" fmla="*/ 0 h 21647"/>
                  <a:gd name="T2" fmla="*/ 0 w 21600"/>
                  <a:gd name="T3" fmla="*/ 0 h 21647"/>
                  <a:gd name="T4" fmla="*/ 0 w 21600"/>
                  <a:gd name="T5" fmla="*/ 0 h 2164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47"/>
                  <a:gd name="T11" fmla="*/ 21600 w 21600"/>
                  <a:gd name="T12" fmla="*/ 21647 h 2164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47" fill="none" extrusionOk="0">
                    <a:moveTo>
                      <a:pt x="21600" y="21647"/>
                    </a:moveTo>
                    <a:cubicBezTo>
                      <a:pt x="9670" y="21647"/>
                      <a:pt x="0" y="11976"/>
                      <a:pt x="0" y="47"/>
                    </a:cubicBezTo>
                    <a:cubicBezTo>
                      <a:pt x="-1" y="31"/>
                      <a:pt x="0" y="15"/>
                      <a:pt x="0" y="0"/>
                    </a:cubicBezTo>
                  </a:path>
                  <a:path w="21600" h="21647" stroke="0" extrusionOk="0">
                    <a:moveTo>
                      <a:pt x="21600" y="21647"/>
                    </a:moveTo>
                    <a:cubicBezTo>
                      <a:pt x="9670" y="21647"/>
                      <a:pt x="0" y="11976"/>
                      <a:pt x="0" y="47"/>
                    </a:cubicBezTo>
                    <a:cubicBezTo>
                      <a:pt x="-1" y="31"/>
                      <a:pt x="0" y="15"/>
                      <a:pt x="0" y="0"/>
                    </a:cubicBezTo>
                    <a:lnTo>
                      <a:pt x="21600" y="47"/>
                    </a:lnTo>
                    <a:lnTo>
                      <a:pt x="21600" y="21647"/>
                    </a:lnTo>
                    <a:close/>
                  </a:path>
                </a:pathLst>
              </a:custGeom>
              <a:solidFill>
                <a:schemeClr val="bg2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</p:grpSp>
        <p:sp>
          <p:nvSpPr>
            <p:cNvPr id="107620" name="Line 50">
              <a:extLst>
                <a:ext uri="{FF2B5EF4-FFF2-40B4-BE49-F238E27FC236}">
                  <a16:creationId xmlns:a16="http://schemas.microsoft.com/office/drawing/2014/main" id="{AE9B93F9-3E96-44D7-B479-F23DB6E589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40" y="2381"/>
              <a:ext cx="1" cy="9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grpSp>
          <p:nvGrpSpPr>
            <p:cNvPr id="107621" name="Group 51">
              <a:extLst>
                <a:ext uri="{FF2B5EF4-FFF2-40B4-BE49-F238E27FC236}">
                  <a16:creationId xmlns:a16="http://schemas.microsoft.com/office/drawing/2014/main" id="{13E75E5D-B807-4071-9CB4-F3C978D45CB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64" y="2444"/>
              <a:ext cx="416" cy="210"/>
              <a:chOff x="252" y="3195"/>
              <a:chExt cx="416" cy="210"/>
            </a:xfrm>
          </p:grpSpPr>
          <p:grpSp>
            <p:nvGrpSpPr>
              <p:cNvPr id="107654" name="Group 52">
                <a:extLst>
                  <a:ext uri="{FF2B5EF4-FFF2-40B4-BE49-F238E27FC236}">
                    <a16:creationId xmlns:a16="http://schemas.microsoft.com/office/drawing/2014/main" id="{0D4D05A1-D1C8-4F72-B195-507D62AE663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2" y="3195"/>
                <a:ext cx="236" cy="210"/>
                <a:chOff x="432" y="3195"/>
                <a:chExt cx="236" cy="210"/>
              </a:xfrm>
            </p:grpSpPr>
            <p:sp>
              <p:nvSpPr>
                <p:cNvPr id="107656" name="Oval 53">
                  <a:extLst>
                    <a:ext uri="{FF2B5EF4-FFF2-40B4-BE49-F238E27FC236}">
                      <a16:creationId xmlns:a16="http://schemas.microsoft.com/office/drawing/2014/main" id="{8C027F20-4753-4E87-99A1-FFBD48F0E0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3" y="3214"/>
                  <a:ext cx="168" cy="171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endParaRPr lang="pt-BR" altLang="pt-BR" sz="2400">
                    <a:latin typeface="Comic Sans MS" panose="030F0702030302020204" pitchFamily="66" charset="0"/>
                  </a:endParaRPr>
                </a:p>
              </p:txBody>
            </p:sp>
            <p:sp>
              <p:nvSpPr>
                <p:cNvPr id="107657" name="Rectangle 54">
                  <a:extLst>
                    <a:ext uri="{FF2B5EF4-FFF2-40B4-BE49-F238E27FC236}">
                      <a16:creationId xmlns:a16="http://schemas.microsoft.com/office/drawing/2014/main" id="{158880F3-B34A-4581-8621-998B5D74C34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2" y="3195"/>
                  <a:ext cx="236" cy="2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488" tIns="44450" rIns="90488" bIns="44450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pt-BR" altLang="pt-BR" sz="1600">
                      <a:latin typeface="Arial" panose="020B0604020202020204" pitchFamily="34" charset="0"/>
                    </a:rPr>
                    <a:t>e</a:t>
                  </a:r>
                  <a:r>
                    <a:rPr lang="pt-BR" altLang="pt-BR" sz="1600" baseline="30000">
                      <a:latin typeface="Arial" panose="020B0604020202020204" pitchFamily="34" charset="0"/>
                    </a:rPr>
                    <a:t>-</a:t>
                  </a:r>
                </a:p>
              </p:txBody>
            </p:sp>
          </p:grpSp>
          <p:sp>
            <p:nvSpPr>
              <p:cNvPr id="107655" name="Line 55">
                <a:extLst>
                  <a:ext uri="{FF2B5EF4-FFF2-40B4-BE49-F238E27FC236}">
                    <a16:creationId xmlns:a16="http://schemas.microsoft.com/office/drawing/2014/main" id="{3E91B391-0F33-4E1F-85EE-65F020CAAE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52" y="3300"/>
                <a:ext cx="184" cy="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</p:grpSp>
        <p:grpSp>
          <p:nvGrpSpPr>
            <p:cNvPr id="107622" name="Group 56">
              <a:extLst>
                <a:ext uri="{FF2B5EF4-FFF2-40B4-BE49-F238E27FC236}">
                  <a16:creationId xmlns:a16="http://schemas.microsoft.com/office/drawing/2014/main" id="{663EFB86-E323-492C-92C4-06AC7E26469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62" y="2639"/>
              <a:ext cx="410" cy="210"/>
              <a:chOff x="150" y="3390"/>
              <a:chExt cx="410" cy="210"/>
            </a:xfrm>
          </p:grpSpPr>
          <p:sp>
            <p:nvSpPr>
              <p:cNvPr id="107651" name="Oval 57">
                <a:extLst>
                  <a:ext uri="{FF2B5EF4-FFF2-40B4-BE49-F238E27FC236}">
                    <a16:creationId xmlns:a16="http://schemas.microsoft.com/office/drawing/2014/main" id="{E5985B35-7A4B-4031-83DD-A0EE5A36E0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1" y="3422"/>
                <a:ext cx="168" cy="17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pt-BR" altLang="pt-BR" sz="2400">
                  <a:latin typeface="Comic Sans MS" panose="030F0702030302020204" pitchFamily="66" charset="0"/>
                </a:endParaRPr>
              </a:p>
            </p:txBody>
          </p:sp>
          <p:sp>
            <p:nvSpPr>
              <p:cNvPr id="107652" name="Rectangle 58">
                <a:extLst>
                  <a:ext uri="{FF2B5EF4-FFF2-40B4-BE49-F238E27FC236}">
                    <a16:creationId xmlns:a16="http://schemas.microsoft.com/office/drawing/2014/main" id="{99B0E4F5-6112-4984-AE9F-65ED22ED2B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4" y="3390"/>
                <a:ext cx="236" cy="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488" tIns="44450" rIns="90488" bIns="4445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pt-BR" altLang="pt-BR" sz="1600">
                    <a:latin typeface="Arial" panose="020B0604020202020204" pitchFamily="34" charset="0"/>
                  </a:rPr>
                  <a:t>e</a:t>
                </a:r>
                <a:r>
                  <a:rPr lang="pt-BR" altLang="pt-BR" sz="1600" baseline="30000">
                    <a:latin typeface="Arial" panose="020B0604020202020204" pitchFamily="34" charset="0"/>
                  </a:rPr>
                  <a:t>-</a:t>
                </a:r>
              </a:p>
            </p:txBody>
          </p:sp>
          <p:sp>
            <p:nvSpPr>
              <p:cNvPr id="107653" name="Line 59">
                <a:extLst>
                  <a:ext uri="{FF2B5EF4-FFF2-40B4-BE49-F238E27FC236}">
                    <a16:creationId xmlns:a16="http://schemas.microsoft.com/office/drawing/2014/main" id="{725A7155-E933-4B3C-97B4-7130FFB019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50" y="3494"/>
                <a:ext cx="178" cy="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</p:grpSp>
        <p:sp>
          <p:nvSpPr>
            <p:cNvPr id="107623" name="Oval 60">
              <a:extLst>
                <a:ext uri="{FF2B5EF4-FFF2-40B4-BE49-F238E27FC236}">
                  <a16:creationId xmlns:a16="http://schemas.microsoft.com/office/drawing/2014/main" id="{BE7B3ACE-742B-4F88-A855-4808EC3BFB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5" y="2605"/>
              <a:ext cx="223" cy="216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07624" name="Line 61">
              <a:extLst>
                <a:ext uri="{FF2B5EF4-FFF2-40B4-BE49-F238E27FC236}">
                  <a16:creationId xmlns:a16="http://schemas.microsoft.com/office/drawing/2014/main" id="{7D84A65C-2A0E-4B19-900C-10D5CEEF1A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01" y="2690"/>
              <a:ext cx="151" cy="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07625" name="Line 62">
              <a:extLst>
                <a:ext uri="{FF2B5EF4-FFF2-40B4-BE49-F238E27FC236}">
                  <a16:creationId xmlns:a16="http://schemas.microsoft.com/office/drawing/2014/main" id="{23EDF75A-105F-42C4-99AC-432B1EC9B50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217" y="3017"/>
              <a:ext cx="159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07626" name="Oval 63">
              <a:extLst>
                <a:ext uri="{FF2B5EF4-FFF2-40B4-BE49-F238E27FC236}">
                  <a16:creationId xmlns:a16="http://schemas.microsoft.com/office/drawing/2014/main" id="{6588E7E3-B1C2-4E9F-BF1A-753EAC2114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9" y="2750"/>
              <a:ext cx="241" cy="221"/>
            </a:xfrm>
            <a:prstGeom prst="ellipse">
              <a:avLst/>
            </a:prstGeom>
            <a:solidFill>
              <a:srgbClr val="41414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07627" name="Oval 64">
              <a:extLst>
                <a:ext uri="{FF2B5EF4-FFF2-40B4-BE49-F238E27FC236}">
                  <a16:creationId xmlns:a16="http://schemas.microsoft.com/office/drawing/2014/main" id="{481AE6BE-4C25-473B-A439-07D43E7222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0" y="2403"/>
              <a:ext cx="228" cy="229"/>
            </a:xfrm>
            <a:prstGeom prst="ellipse">
              <a:avLst/>
            </a:prstGeom>
            <a:solidFill>
              <a:srgbClr val="41414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07628" name="Rectangle 65">
              <a:extLst>
                <a:ext uri="{FF2B5EF4-FFF2-40B4-BE49-F238E27FC236}">
                  <a16:creationId xmlns:a16="http://schemas.microsoft.com/office/drawing/2014/main" id="{00CE62B1-2754-49D4-9950-7F2ADD7BBD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9" y="2437"/>
              <a:ext cx="339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pt-BR" altLang="pt-BR" sz="1400">
                  <a:solidFill>
                    <a:schemeClr val="bg1"/>
                  </a:solidFill>
                  <a:latin typeface="Arial" panose="020B0604020202020204" pitchFamily="34" charset="0"/>
                </a:rPr>
                <a:t>Cu</a:t>
              </a:r>
              <a:r>
                <a:rPr lang="pt-BR" altLang="pt-BR" sz="1400" baseline="30000">
                  <a:solidFill>
                    <a:schemeClr val="bg1"/>
                  </a:solidFill>
                  <a:latin typeface="Arial" panose="020B0604020202020204" pitchFamily="34" charset="0"/>
                </a:rPr>
                <a:t>2+</a:t>
              </a:r>
            </a:p>
          </p:txBody>
        </p:sp>
        <p:sp>
          <p:nvSpPr>
            <p:cNvPr id="107629" name="Rectangle 66">
              <a:extLst>
                <a:ext uri="{FF2B5EF4-FFF2-40B4-BE49-F238E27FC236}">
                  <a16:creationId xmlns:a16="http://schemas.microsoft.com/office/drawing/2014/main" id="{258F42F5-8649-4BF8-A970-84980B5567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9" y="2779"/>
              <a:ext cx="339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pt-BR" altLang="pt-BR" sz="1400">
                  <a:solidFill>
                    <a:schemeClr val="bg1"/>
                  </a:solidFill>
                  <a:latin typeface="Arial" panose="020B0604020202020204" pitchFamily="34" charset="0"/>
                </a:rPr>
                <a:t>Cu</a:t>
              </a:r>
              <a:r>
                <a:rPr lang="pt-BR" altLang="pt-BR" sz="1400" baseline="30000">
                  <a:solidFill>
                    <a:schemeClr val="bg1"/>
                  </a:solidFill>
                  <a:latin typeface="Arial" panose="020B0604020202020204" pitchFamily="34" charset="0"/>
                </a:rPr>
                <a:t>2+</a:t>
              </a:r>
            </a:p>
          </p:txBody>
        </p:sp>
        <p:sp>
          <p:nvSpPr>
            <p:cNvPr id="107630" name="Rectangle 67">
              <a:extLst>
                <a:ext uri="{FF2B5EF4-FFF2-40B4-BE49-F238E27FC236}">
                  <a16:creationId xmlns:a16="http://schemas.microsoft.com/office/drawing/2014/main" id="{24F82F40-D93F-44BD-A719-8261563E9F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3" y="2639"/>
              <a:ext cx="289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latin typeface="Arial" panose="020B0604020202020204" pitchFamily="34" charset="0"/>
                </a:rPr>
                <a:t>SO</a:t>
              </a:r>
              <a:r>
                <a:rPr lang="pt-BR" altLang="pt-BR" sz="1200" baseline="-25000"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107631" name="Rectangle 68">
              <a:extLst>
                <a:ext uri="{FF2B5EF4-FFF2-40B4-BE49-F238E27FC236}">
                  <a16:creationId xmlns:a16="http://schemas.microsoft.com/office/drawing/2014/main" id="{EDF29328-EA96-42F0-959B-9F341A6521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1" y="2599"/>
              <a:ext cx="206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pt-BR" altLang="pt-BR" sz="1000">
                  <a:latin typeface="Arial" panose="020B0604020202020204" pitchFamily="34" charset="0"/>
                </a:rPr>
                <a:t>2-</a:t>
              </a:r>
            </a:p>
          </p:txBody>
        </p:sp>
        <p:grpSp>
          <p:nvGrpSpPr>
            <p:cNvPr id="107632" name="Group 69">
              <a:extLst>
                <a:ext uri="{FF2B5EF4-FFF2-40B4-BE49-F238E27FC236}">
                  <a16:creationId xmlns:a16="http://schemas.microsoft.com/office/drawing/2014/main" id="{BBD28B8A-B492-4367-8C9F-D0D7321E2F4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31" y="2899"/>
              <a:ext cx="344" cy="228"/>
              <a:chOff x="819" y="3650"/>
              <a:chExt cx="344" cy="228"/>
            </a:xfrm>
          </p:grpSpPr>
          <p:sp>
            <p:nvSpPr>
              <p:cNvPr id="107648" name="Oval 70">
                <a:extLst>
                  <a:ext uri="{FF2B5EF4-FFF2-40B4-BE49-F238E27FC236}">
                    <a16:creationId xmlns:a16="http://schemas.microsoft.com/office/drawing/2014/main" id="{20AD23CC-D378-454A-B334-DC7B1DBBD7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1" y="3662"/>
                <a:ext cx="223" cy="21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pt-BR" altLang="pt-BR" sz="2400">
                  <a:latin typeface="Comic Sans MS" panose="030F0702030302020204" pitchFamily="66" charset="0"/>
                </a:endParaRPr>
              </a:p>
            </p:txBody>
          </p:sp>
          <p:sp>
            <p:nvSpPr>
              <p:cNvPr id="107649" name="Rectangle 71">
                <a:extLst>
                  <a:ext uri="{FF2B5EF4-FFF2-40B4-BE49-F238E27FC236}">
                    <a16:creationId xmlns:a16="http://schemas.microsoft.com/office/drawing/2014/main" id="{8F7D4D3F-543E-4EF7-980C-0134D88934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9" y="3690"/>
                <a:ext cx="289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8" tIns="44450" rIns="90488" bIns="4445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pt-BR" altLang="pt-BR" sz="1200">
                    <a:latin typeface="Arial" panose="020B0604020202020204" pitchFamily="34" charset="0"/>
                  </a:rPr>
                  <a:t>SO</a:t>
                </a:r>
                <a:r>
                  <a:rPr lang="pt-BR" altLang="pt-BR" sz="1200" baseline="-25000"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107650" name="Rectangle 72">
                <a:extLst>
                  <a:ext uri="{FF2B5EF4-FFF2-40B4-BE49-F238E27FC236}">
                    <a16:creationId xmlns:a16="http://schemas.microsoft.com/office/drawing/2014/main" id="{37337A72-8CFA-4C01-93B0-48960A0010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7" y="3650"/>
                <a:ext cx="206" cy="1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488" tIns="44450" rIns="90488" bIns="4445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pt-BR" altLang="pt-BR" sz="1000">
                    <a:latin typeface="Arial" panose="020B0604020202020204" pitchFamily="34" charset="0"/>
                  </a:rPr>
                  <a:t>2-</a:t>
                </a:r>
              </a:p>
            </p:txBody>
          </p:sp>
        </p:grpSp>
        <p:sp>
          <p:nvSpPr>
            <p:cNvPr id="107633" name="Line 73">
              <a:extLst>
                <a:ext uri="{FF2B5EF4-FFF2-40B4-BE49-F238E27FC236}">
                  <a16:creationId xmlns:a16="http://schemas.microsoft.com/office/drawing/2014/main" id="{84BF8F5A-3271-448D-99BB-7E2820D8DC6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402" y="2873"/>
              <a:ext cx="159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07634" name="Line 74">
              <a:extLst>
                <a:ext uri="{FF2B5EF4-FFF2-40B4-BE49-F238E27FC236}">
                  <a16:creationId xmlns:a16="http://schemas.microsoft.com/office/drawing/2014/main" id="{B6A032FF-F643-420F-8008-ADEE551F1EB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372" y="2573"/>
              <a:ext cx="159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grpSp>
          <p:nvGrpSpPr>
            <p:cNvPr id="107635" name="Group 75">
              <a:extLst>
                <a:ext uri="{FF2B5EF4-FFF2-40B4-BE49-F238E27FC236}">
                  <a16:creationId xmlns:a16="http://schemas.microsoft.com/office/drawing/2014/main" id="{77A0B7E2-3A1F-4FB1-88D0-B420B1D42B4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64" y="2831"/>
              <a:ext cx="416" cy="210"/>
              <a:chOff x="252" y="3582"/>
              <a:chExt cx="416" cy="210"/>
            </a:xfrm>
          </p:grpSpPr>
          <p:sp>
            <p:nvSpPr>
              <p:cNvPr id="107645" name="Oval 76">
                <a:extLst>
                  <a:ext uri="{FF2B5EF4-FFF2-40B4-BE49-F238E27FC236}">
                    <a16:creationId xmlns:a16="http://schemas.microsoft.com/office/drawing/2014/main" id="{1378B055-43B7-4248-B0D8-BC3F69D20A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9" y="3608"/>
                <a:ext cx="168" cy="17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pt-BR" altLang="pt-BR" sz="2400">
                  <a:latin typeface="Comic Sans MS" panose="030F0702030302020204" pitchFamily="66" charset="0"/>
                </a:endParaRPr>
              </a:p>
            </p:txBody>
          </p:sp>
          <p:sp>
            <p:nvSpPr>
              <p:cNvPr id="107646" name="Rectangle 77">
                <a:extLst>
                  <a:ext uri="{FF2B5EF4-FFF2-40B4-BE49-F238E27FC236}">
                    <a16:creationId xmlns:a16="http://schemas.microsoft.com/office/drawing/2014/main" id="{999AC36B-B723-4BA1-861D-9291784991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" y="3582"/>
                <a:ext cx="236" cy="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488" tIns="44450" rIns="90488" bIns="4445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pt-BR" altLang="pt-BR" sz="1600">
                    <a:latin typeface="Arial" panose="020B0604020202020204" pitchFamily="34" charset="0"/>
                  </a:rPr>
                  <a:t>e</a:t>
                </a:r>
                <a:r>
                  <a:rPr lang="pt-BR" altLang="pt-BR" sz="1600" baseline="30000">
                    <a:latin typeface="Arial" panose="020B0604020202020204" pitchFamily="34" charset="0"/>
                  </a:rPr>
                  <a:t>-</a:t>
                </a:r>
              </a:p>
            </p:txBody>
          </p:sp>
          <p:sp>
            <p:nvSpPr>
              <p:cNvPr id="107647" name="Line 78">
                <a:extLst>
                  <a:ext uri="{FF2B5EF4-FFF2-40B4-BE49-F238E27FC236}">
                    <a16:creationId xmlns:a16="http://schemas.microsoft.com/office/drawing/2014/main" id="{2F4219F3-BEE7-4577-952A-9C119B4423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52" y="3686"/>
                <a:ext cx="178" cy="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</p:grpSp>
        <p:grpSp>
          <p:nvGrpSpPr>
            <p:cNvPr id="107636" name="Group 79">
              <a:extLst>
                <a:ext uri="{FF2B5EF4-FFF2-40B4-BE49-F238E27FC236}">
                  <a16:creationId xmlns:a16="http://schemas.microsoft.com/office/drawing/2014/main" id="{F1E32066-25FE-467D-B36D-0FA3853F614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0" y="3035"/>
              <a:ext cx="398" cy="210"/>
              <a:chOff x="198" y="3786"/>
              <a:chExt cx="398" cy="210"/>
            </a:xfrm>
          </p:grpSpPr>
          <p:sp>
            <p:nvSpPr>
              <p:cNvPr id="107642" name="Oval 80">
                <a:extLst>
                  <a:ext uri="{FF2B5EF4-FFF2-40B4-BE49-F238E27FC236}">
                    <a16:creationId xmlns:a16="http://schemas.microsoft.com/office/drawing/2014/main" id="{14CE5C64-2FAA-4DC9-88D9-079DF53785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" y="3812"/>
                <a:ext cx="168" cy="17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pt-BR" altLang="pt-BR" sz="2400">
                  <a:latin typeface="Comic Sans MS" panose="030F0702030302020204" pitchFamily="66" charset="0"/>
                </a:endParaRPr>
              </a:p>
            </p:txBody>
          </p:sp>
          <p:sp>
            <p:nvSpPr>
              <p:cNvPr id="107643" name="Rectangle 81">
                <a:extLst>
                  <a:ext uri="{FF2B5EF4-FFF2-40B4-BE49-F238E27FC236}">
                    <a16:creationId xmlns:a16="http://schemas.microsoft.com/office/drawing/2014/main" id="{56852876-7C8F-4B9D-9082-D75A05FD3D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" y="3786"/>
                <a:ext cx="236" cy="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488" tIns="44450" rIns="90488" bIns="4445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pt-BR" altLang="pt-BR" sz="1600">
                    <a:latin typeface="Arial" panose="020B0604020202020204" pitchFamily="34" charset="0"/>
                  </a:rPr>
                  <a:t>e</a:t>
                </a:r>
                <a:r>
                  <a:rPr lang="pt-BR" altLang="pt-BR" sz="1600" baseline="30000">
                    <a:latin typeface="Arial" panose="020B0604020202020204" pitchFamily="34" charset="0"/>
                  </a:rPr>
                  <a:t>-</a:t>
                </a:r>
              </a:p>
            </p:txBody>
          </p:sp>
          <p:sp>
            <p:nvSpPr>
              <p:cNvPr id="107644" name="Line 82">
                <a:extLst>
                  <a:ext uri="{FF2B5EF4-FFF2-40B4-BE49-F238E27FC236}">
                    <a16:creationId xmlns:a16="http://schemas.microsoft.com/office/drawing/2014/main" id="{AE9341B9-808E-4CE7-A573-3E47339829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98" y="3884"/>
                <a:ext cx="178" cy="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</p:grpSp>
        <p:sp>
          <p:nvSpPr>
            <p:cNvPr id="107637" name="Line 83">
              <a:extLst>
                <a:ext uri="{FF2B5EF4-FFF2-40B4-BE49-F238E27FC236}">
                  <a16:creationId xmlns:a16="http://schemas.microsoft.com/office/drawing/2014/main" id="{D0273E2F-2408-470D-9B36-DD7AEE186AB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346" y="2423"/>
              <a:ext cx="450" cy="25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07638" name="Line 84">
              <a:extLst>
                <a:ext uri="{FF2B5EF4-FFF2-40B4-BE49-F238E27FC236}">
                  <a16:creationId xmlns:a16="http://schemas.microsoft.com/office/drawing/2014/main" id="{2F966C52-EB1D-4C43-8EB9-A9B7C405FC1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592" y="2741"/>
              <a:ext cx="210" cy="3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07639" name="Rectangle 85">
              <a:extLst>
                <a:ext uri="{FF2B5EF4-FFF2-40B4-BE49-F238E27FC236}">
                  <a16:creationId xmlns:a16="http://schemas.microsoft.com/office/drawing/2014/main" id="{FD6DE982-B3F1-4ADB-BD34-132E430170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" y="2087"/>
              <a:ext cx="654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pt-BR" altLang="pt-BR" sz="1600">
                  <a:solidFill>
                    <a:srgbClr val="FC0128"/>
                  </a:solidFill>
                  <a:latin typeface="Arial" panose="020B0604020202020204" pitchFamily="34" charset="0"/>
                </a:rPr>
                <a:t>Oxidação</a:t>
              </a:r>
            </a:p>
          </p:txBody>
        </p:sp>
        <p:sp>
          <p:nvSpPr>
            <p:cNvPr id="107640" name="Rectangle 86">
              <a:extLst>
                <a:ext uri="{FF2B5EF4-FFF2-40B4-BE49-F238E27FC236}">
                  <a16:creationId xmlns:a16="http://schemas.microsoft.com/office/drawing/2014/main" id="{5E42F0F0-8C80-45D3-9229-C4F0BE3B29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" y="3476"/>
              <a:ext cx="1411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pt-BR" altLang="pt-BR" sz="1400">
                  <a:solidFill>
                    <a:srgbClr val="0066FF"/>
                  </a:solidFill>
                  <a:latin typeface="Arial" panose="020B0604020202020204" pitchFamily="34" charset="0"/>
                </a:rPr>
                <a:t>Interface Eletrodo/solução</a:t>
              </a:r>
            </a:p>
          </p:txBody>
        </p:sp>
        <p:sp>
          <p:nvSpPr>
            <p:cNvPr id="107641" name="Rectangle 87">
              <a:extLst>
                <a:ext uri="{FF2B5EF4-FFF2-40B4-BE49-F238E27FC236}">
                  <a16:creationId xmlns:a16="http://schemas.microsoft.com/office/drawing/2014/main" id="{80AC43E9-766F-48BF-A2A4-B074FC8D24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" y="2993"/>
              <a:ext cx="511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pt-BR" altLang="pt-BR" sz="1600">
                  <a:latin typeface="Arial" panose="020B0604020202020204" pitchFamily="34" charset="0"/>
                </a:rPr>
                <a:t>CuSO</a:t>
              </a:r>
              <a:r>
                <a:rPr lang="pt-BR" altLang="pt-BR" sz="1600" baseline="-25000">
                  <a:latin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12" name="Group 177">
            <a:extLst>
              <a:ext uri="{FF2B5EF4-FFF2-40B4-BE49-F238E27FC236}">
                <a16:creationId xmlns:a16="http://schemas.microsoft.com/office/drawing/2014/main" id="{7BEA5593-7472-4B69-9A97-5FABC4DFDA06}"/>
              </a:ext>
            </a:extLst>
          </p:cNvPr>
          <p:cNvGrpSpPr>
            <a:grpSpLocks/>
          </p:cNvGrpSpPr>
          <p:nvPr/>
        </p:nvGrpSpPr>
        <p:grpSpPr bwMode="auto">
          <a:xfrm>
            <a:off x="5619750" y="3378200"/>
            <a:ext cx="3033713" cy="2444750"/>
            <a:chOff x="3540" y="2128"/>
            <a:chExt cx="1911" cy="1540"/>
          </a:xfrm>
        </p:grpSpPr>
        <p:sp>
          <p:nvSpPr>
            <p:cNvPr id="107526" name="Freeform 88">
              <a:extLst>
                <a:ext uri="{FF2B5EF4-FFF2-40B4-BE49-F238E27FC236}">
                  <a16:creationId xmlns:a16="http://schemas.microsoft.com/office/drawing/2014/main" id="{FAC91613-40C2-4C1D-9C0D-724525D9A8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0" y="2183"/>
              <a:ext cx="731" cy="812"/>
            </a:xfrm>
            <a:custGeom>
              <a:avLst/>
              <a:gdLst>
                <a:gd name="T0" fmla="*/ 727 w 731"/>
                <a:gd name="T1" fmla="*/ 97 h 812"/>
                <a:gd name="T2" fmla="*/ 710 w 731"/>
                <a:gd name="T3" fmla="*/ 84 h 812"/>
                <a:gd name="T4" fmla="*/ 659 w 731"/>
                <a:gd name="T5" fmla="*/ 67 h 812"/>
                <a:gd name="T6" fmla="*/ 604 w 731"/>
                <a:gd name="T7" fmla="*/ 52 h 812"/>
                <a:gd name="T8" fmla="*/ 570 w 731"/>
                <a:gd name="T9" fmla="*/ 35 h 812"/>
                <a:gd name="T10" fmla="*/ 525 w 731"/>
                <a:gd name="T11" fmla="*/ 22 h 812"/>
                <a:gd name="T12" fmla="*/ 467 w 731"/>
                <a:gd name="T13" fmla="*/ 11 h 812"/>
                <a:gd name="T14" fmla="*/ 396 w 731"/>
                <a:gd name="T15" fmla="*/ 2 h 812"/>
                <a:gd name="T16" fmla="*/ 329 w 731"/>
                <a:gd name="T17" fmla="*/ 0 h 812"/>
                <a:gd name="T18" fmla="*/ 263 w 731"/>
                <a:gd name="T19" fmla="*/ 3 h 812"/>
                <a:gd name="T20" fmla="*/ 203 w 731"/>
                <a:gd name="T21" fmla="*/ 10 h 812"/>
                <a:gd name="T22" fmla="*/ 149 w 731"/>
                <a:gd name="T23" fmla="*/ 20 h 812"/>
                <a:gd name="T24" fmla="*/ 103 w 731"/>
                <a:gd name="T25" fmla="*/ 33 h 812"/>
                <a:gd name="T26" fmla="*/ 59 w 731"/>
                <a:gd name="T27" fmla="*/ 51 h 812"/>
                <a:gd name="T28" fmla="*/ 26 w 731"/>
                <a:gd name="T29" fmla="*/ 72 h 812"/>
                <a:gd name="T30" fmla="*/ 4 w 731"/>
                <a:gd name="T31" fmla="*/ 98 h 812"/>
                <a:gd name="T32" fmla="*/ 0 w 731"/>
                <a:gd name="T33" fmla="*/ 124 h 812"/>
                <a:gd name="T34" fmla="*/ 11 w 731"/>
                <a:gd name="T35" fmla="*/ 150 h 812"/>
                <a:gd name="T36" fmla="*/ 34 w 731"/>
                <a:gd name="T37" fmla="*/ 170 h 812"/>
                <a:gd name="T38" fmla="*/ 38 w 731"/>
                <a:gd name="T39" fmla="*/ 717 h 812"/>
                <a:gd name="T40" fmla="*/ 54 w 731"/>
                <a:gd name="T41" fmla="*/ 742 h 812"/>
                <a:gd name="T42" fmla="*/ 80 w 731"/>
                <a:gd name="T43" fmla="*/ 760 h 812"/>
                <a:gd name="T44" fmla="*/ 106 w 731"/>
                <a:gd name="T45" fmla="*/ 774 h 812"/>
                <a:gd name="T46" fmla="*/ 141 w 731"/>
                <a:gd name="T47" fmla="*/ 786 h 812"/>
                <a:gd name="T48" fmla="*/ 183 w 731"/>
                <a:gd name="T49" fmla="*/ 796 h 812"/>
                <a:gd name="T50" fmla="*/ 224 w 731"/>
                <a:gd name="T51" fmla="*/ 804 h 812"/>
                <a:gd name="T52" fmla="*/ 270 w 731"/>
                <a:gd name="T53" fmla="*/ 808 h 812"/>
                <a:gd name="T54" fmla="*/ 323 w 731"/>
                <a:gd name="T55" fmla="*/ 811 h 812"/>
                <a:gd name="T56" fmla="*/ 383 w 731"/>
                <a:gd name="T57" fmla="*/ 810 h 812"/>
                <a:gd name="T58" fmla="*/ 425 w 731"/>
                <a:gd name="T59" fmla="*/ 806 h 812"/>
                <a:gd name="T60" fmla="*/ 475 w 731"/>
                <a:gd name="T61" fmla="*/ 796 h 812"/>
                <a:gd name="T62" fmla="*/ 521 w 731"/>
                <a:gd name="T63" fmla="*/ 784 h 812"/>
                <a:gd name="T64" fmla="*/ 561 w 731"/>
                <a:gd name="T65" fmla="*/ 770 h 812"/>
                <a:gd name="T66" fmla="*/ 591 w 731"/>
                <a:gd name="T67" fmla="*/ 753 h 812"/>
                <a:gd name="T68" fmla="*/ 613 w 731"/>
                <a:gd name="T69" fmla="*/ 730 h 812"/>
                <a:gd name="T70" fmla="*/ 622 w 731"/>
                <a:gd name="T71" fmla="*/ 705 h 812"/>
                <a:gd name="T72" fmla="*/ 625 w 731"/>
                <a:gd name="T73" fmla="*/ 280 h 812"/>
                <a:gd name="T74" fmla="*/ 711 w 731"/>
                <a:gd name="T75" fmla="*/ 135 h 812"/>
                <a:gd name="T76" fmla="*/ 724 w 731"/>
                <a:gd name="T77" fmla="*/ 123 h 812"/>
                <a:gd name="T78" fmla="*/ 730 w 731"/>
                <a:gd name="T79" fmla="*/ 109 h 81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731"/>
                <a:gd name="T121" fmla="*/ 0 h 812"/>
                <a:gd name="T122" fmla="*/ 731 w 731"/>
                <a:gd name="T123" fmla="*/ 812 h 81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731" h="812">
                  <a:moveTo>
                    <a:pt x="729" y="103"/>
                  </a:moveTo>
                  <a:lnTo>
                    <a:pt x="727" y="97"/>
                  </a:lnTo>
                  <a:lnTo>
                    <a:pt x="720" y="91"/>
                  </a:lnTo>
                  <a:lnTo>
                    <a:pt x="710" y="84"/>
                  </a:lnTo>
                  <a:lnTo>
                    <a:pt x="681" y="74"/>
                  </a:lnTo>
                  <a:lnTo>
                    <a:pt x="659" y="67"/>
                  </a:lnTo>
                  <a:lnTo>
                    <a:pt x="633" y="60"/>
                  </a:lnTo>
                  <a:lnTo>
                    <a:pt x="604" y="52"/>
                  </a:lnTo>
                  <a:lnTo>
                    <a:pt x="588" y="43"/>
                  </a:lnTo>
                  <a:lnTo>
                    <a:pt x="570" y="35"/>
                  </a:lnTo>
                  <a:lnTo>
                    <a:pt x="547" y="28"/>
                  </a:lnTo>
                  <a:lnTo>
                    <a:pt x="525" y="22"/>
                  </a:lnTo>
                  <a:lnTo>
                    <a:pt x="499" y="16"/>
                  </a:lnTo>
                  <a:lnTo>
                    <a:pt x="467" y="11"/>
                  </a:lnTo>
                  <a:lnTo>
                    <a:pt x="432" y="6"/>
                  </a:lnTo>
                  <a:lnTo>
                    <a:pt x="396" y="2"/>
                  </a:lnTo>
                  <a:lnTo>
                    <a:pt x="362" y="1"/>
                  </a:lnTo>
                  <a:lnTo>
                    <a:pt x="329" y="0"/>
                  </a:lnTo>
                  <a:lnTo>
                    <a:pt x="298" y="1"/>
                  </a:lnTo>
                  <a:lnTo>
                    <a:pt x="263" y="3"/>
                  </a:lnTo>
                  <a:lnTo>
                    <a:pt x="230" y="6"/>
                  </a:lnTo>
                  <a:lnTo>
                    <a:pt x="203" y="10"/>
                  </a:lnTo>
                  <a:lnTo>
                    <a:pt x="176" y="15"/>
                  </a:lnTo>
                  <a:lnTo>
                    <a:pt x="149" y="20"/>
                  </a:lnTo>
                  <a:lnTo>
                    <a:pt x="124" y="27"/>
                  </a:lnTo>
                  <a:lnTo>
                    <a:pt x="103" y="33"/>
                  </a:lnTo>
                  <a:lnTo>
                    <a:pt x="80" y="41"/>
                  </a:lnTo>
                  <a:lnTo>
                    <a:pt x="59" y="51"/>
                  </a:lnTo>
                  <a:lnTo>
                    <a:pt x="43" y="60"/>
                  </a:lnTo>
                  <a:lnTo>
                    <a:pt x="26" y="72"/>
                  </a:lnTo>
                  <a:lnTo>
                    <a:pt x="13" y="86"/>
                  </a:lnTo>
                  <a:lnTo>
                    <a:pt x="4" y="98"/>
                  </a:lnTo>
                  <a:lnTo>
                    <a:pt x="0" y="112"/>
                  </a:lnTo>
                  <a:lnTo>
                    <a:pt x="0" y="124"/>
                  </a:lnTo>
                  <a:lnTo>
                    <a:pt x="3" y="137"/>
                  </a:lnTo>
                  <a:lnTo>
                    <a:pt x="11" y="150"/>
                  </a:lnTo>
                  <a:lnTo>
                    <a:pt x="23" y="161"/>
                  </a:lnTo>
                  <a:lnTo>
                    <a:pt x="34" y="170"/>
                  </a:lnTo>
                  <a:lnTo>
                    <a:pt x="34" y="706"/>
                  </a:lnTo>
                  <a:lnTo>
                    <a:pt x="38" y="717"/>
                  </a:lnTo>
                  <a:lnTo>
                    <a:pt x="44" y="730"/>
                  </a:lnTo>
                  <a:lnTo>
                    <a:pt x="54" y="742"/>
                  </a:lnTo>
                  <a:lnTo>
                    <a:pt x="66" y="753"/>
                  </a:lnTo>
                  <a:lnTo>
                    <a:pt x="80" y="760"/>
                  </a:lnTo>
                  <a:lnTo>
                    <a:pt x="92" y="767"/>
                  </a:lnTo>
                  <a:lnTo>
                    <a:pt x="106" y="774"/>
                  </a:lnTo>
                  <a:lnTo>
                    <a:pt x="123" y="780"/>
                  </a:lnTo>
                  <a:lnTo>
                    <a:pt x="141" y="786"/>
                  </a:lnTo>
                  <a:lnTo>
                    <a:pt x="164" y="792"/>
                  </a:lnTo>
                  <a:lnTo>
                    <a:pt x="183" y="796"/>
                  </a:lnTo>
                  <a:lnTo>
                    <a:pt x="203" y="800"/>
                  </a:lnTo>
                  <a:lnTo>
                    <a:pt x="224" y="804"/>
                  </a:lnTo>
                  <a:lnTo>
                    <a:pt x="250" y="807"/>
                  </a:lnTo>
                  <a:lnTo>
                    <a:pt x="270" y="808"/>
                  </a:lnTo>
                  <a:lnTo>
                    <a:pt x="300" y="811"/>
                  </a:lnTo>
                  <a:lnTo>
                    <a:pt x="323" y="811"/>
                  </a:lnTo>
                  <a:lnTo>
                    <a:pt x="352" y="811"/>
                  </a:lnTo>
                  <a:lnTo>
                    <a:pt x="383" y="810"/>
                  </a:lnTo>
                  <a:lnTo>
                    <a:pt x="402" y="808"/>
                  </a:lnTo>
                  <a:lnTo>
                    <a:pt x="425" y="806"/>
                  </a:lnTo>
                  <a:lnTo>
                    <a:pt x="446" y="801"/>
                  </a:lnTo>
                  <a:lnTo>
                    <a:pt x="475" y="796"/>
                  </a:lnTo>
                  <a:lnTo>
                    <a:pt x="495" y="792"/>
                  </a:lnTo>
                  <a:lnTo>
                    <a:pt x="521" y="784"/>
                  </a:lnTo>
                  <a:lnTo>
                    <a:pt x="542" y="778"/>
                  </a:lnTo>
                  <a:lnTo>
                    <a:pt x="561" y="770"/>
                  </a:lnTo>
                  <a:lnTo>
                    <a:pt x="577" y="760"/>
                  </a:lnTo>
                  <a:lnTo>
                    <a:pt x="591" y="753"/>
                  </a:lnTo>
                  <a:lnTo>
                    <a:pt x="603" y="742"/>
                  </a:lnTo>
                  <a:lnTo>
                    <a:pt x="613" y="730"/>
                  </a:lnTo>
                  <a:lnTo>
                    <a:pt x="619" y="716"/>
                  </a:lnTo>
                  <a:lnTo>
                    <a:pt x="622" y="705"/>
                  </a:lnTo>
                  <a:lnTo>
                    <a:pt x="625" y="694"/>
                  </a:lnTo>
                  <a:lnTo>
                    <a:pt x="625" y="280"/>
                  </a:lnTo>
                  <a:lnTo>
                    <a:pt x="689" y="153"/>
                  </a:lnTo>
                  <a:lnTo>
                    <a:pt x="711" y="135"/>
                  </a:lnTo>
                  <a:lnTo>
                    <a:pt x="718" y="129"/>
                  </a:lnTo>
                  <a:lnTo>
                    <a:pt x="724" y="123"/>
                  </a:lnTo>
                  <a:lnTo>
                    <a:pt x="728" y="116"/>
                  </a:lnTo>
                  <a:lnTo>
                    <a:pt x="730" y="109"/>
                  </a:lnTo>
                  <a:lnTo>
                    <a:pt x="729" y="103"/>
                  </a:lnTo>
                </a:path>
              </a:pathLst>
            </a:custGeom>
            <a:solidFill>
              <a:srgbClr val="C0C0C0"/>
            </a:solidFill>
            <a:ln w="12700" cap="rnd">
              <a:solidFill>
                <a:srgbClr val="91919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07527" name="Freeform 89">
              <a:extLst>
                <a:ext uri="{FF2B5EF4-FFF2-40B4-BE49-F238E27FC236}">
                  <a16:creationId xmlns:a16="http://schemas.microsoft.com/office/drawing/2014/main" id="{19162CB8-88CF-4655-9C32-A3ACE219A06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3" y="2321"/>
              <a:ext cx="610" cy="650"/>
            </a:xfrm>
            <a:custGeom>
              <a:avLst/>
              <a:gdLst>
                <a:gd name="T0" fmla="*/ 609 w 610"/>
                <a:gd name="T1" fmla="*/ 0 h 650"/>
                <a:gd name="T2" fmla="*/ 541 w 610"/>
                <a:gd name="T3" fmla="*/ 126 h 650"/>
                <a:gd name="T4" fmla="*/ 541 w 610"/>
                <a:gd name="T5" fmla="*/ 549 h 650"/>
                <a:gd name="T6" fmla="*/ 537 w 610"/>
                <a:gd name="T7" fmla="*/ 567 h 650"/>
                <a:gd name="T8" fmla="*/ 531 w 610"/>
                <a:gd name="T9" fmla="*/ 576 h 650"/>
                <a:gd name="T10" fmla="*/ 525 w 610"/>
                <a:gd name="T11" fmla="*/ 587 h 650"/>
                <a:gd name="T12" fmla="*/ 517 w 610"/>
                <a:gd name="T13" fmla="*/ 592 h 650"/>
                <a:gd name="T14" fmla="*/ 505 w 610"/>
                <a:gd name="T15" fmla="*/ 602 h 650"/>
                <a:gd name="T16" fmla="*/ 492 w 610"/>
                <a:gd name="T17" fmla="*/ 608 h 650"/>
                <a:gd name="T18" fmla="*/ 477 w 610"/>
                <a:gd name="T19" fmla="*/ 614 h 650"/>
                <a:gd name="T20" fmla="*/ 458 w 610"/>
                <a:gd name="T21" fmla="*/ 621 h 650"/>
                <a:gd name="T22" fmla="*/ 440 w 610"/>
                <a:gd name="T23" fmla="*/ 628 h 650"/>
                <a:gd name="T24" fmla="*/ 422 w 610"/>
                <a:gd name="T25" fmla="*/ 632 h 650"/>
                <a:gd name="T26" fmla="*/ 400 w 610"/>
                <a:gd name="T27" fmla="*/ 637 h 650"/>
                <a:gd name="T28" fmla="*/ 378 w 610"/>
                <a:gd name="T29" fmla="*/ 641 h 650"/>
                <a:gd name="T30" fmla="*/ 358 w 610"/>
                <a:gd name="T31" fmla="*/ 644 h 650"/>
                <a:gd name="T32" fmla="*/ 339 w 610"/>
                <a:gd name="T33" fmla="*/ 646 h 650"/>
                <a:gd name="T34" fmla="*/ 316 w 610"/>
                <a:gd name="T35" fmla="*/ 648 h 650"/>
                <a:gd name="T36" fmla="*/ 291 w 610"/>
                <a:gd name="T37" fmla="*/ 649 h 650"/>
                <a:gd name="T38" fmla="*/ 264 w 610"/>
                <a:gd name="T39" fmla="*/ 649 h 650"/>
                <a:gd name="T40" fmla="*/ 236 w 610"/>
                <a:gd name="T41" fmla="*/ 648 h 650"/>
                <a:gd name="T42" fmla="*/ 209 w 610"/>
                <a:gd name="T43" fmla="*/ 646 h 650"/>
                <a:gd name="T44" fmla="*/ 185 w 610"/>
                <a:gd name="T45" fmla="*/ 644 h 650"/>
                <a:gd name="T46" fmla="*/ 159 w 610"/>
                <a:gd name="T47" fmla="*/ 640 h 650"/>
                <a:gd name="T48" fmla="*/ 140 w 610"/>
                <a:gd name="T49" fmla="*/ 637 h 650"/>
                <a:gd name="T50" fmla="*/ 116 w 610"/>
                <a:gd name="T51" fmla="*/ 632 h 650"/>
                <a:gd name="T52" fmla="*/ 98 w 610"/>
                <a:gd name="T53" fmla="*/ 626 h 650"/>
                <a:gd name="T54" fmla="*/ 81 w 610"/>
                <a:gd name="T55" fmla="*/ 621 h 650"/>
                <a:gd name="T56" fmla="*/ 63 w 610"/>
                <a:gd name="T57" fmla="*/ 614 h 650"/>
                <a:gd name="T58" fmla="*/ 47 w 610"/>
                <a:gd name="T59" fmla="*/ 608 h 650"/>
                <a:gd name="T60" fmla="*/ 36 w 610"/>
                <a:gd name="T61" fmla="*/ 602 h 650"/>
                <a:gd name="T62" fmla="*/ 24 w 610"/>
                <a:gd name="T63" fmla="*/ 592 h 650"/>
                <a:gd name="T64" fmla="*/ 16 w 610"/>
                <a:gd name="T65" fmla="*/ 586 h 650"/>
                <a:gd name="T66" fmla="*/ 9 w 610"/>
                <a:gd name="T67" fmla="*/ 578 h 650"/>
                <a:gd name="T68" fmla="*/ 2 w 610"/>
                <a:gd name="T69" fmla="*/ 565 h 650"/>
                <a:gd name="T70" fmla="*/ 0 w 610"/>
                <a:gd name="T71" fmla="*/ 552 h 650"/>
                <a:gd name="T72" fmla="*/ 0 w 610"/>
                <a:gd name="T73" fmla="*/ 47 h 650"/>
                <a:gd name="T74" fmla="*/ 22 w 610"/>
                <a:gd name="T75" fmla="*/ 58 h 650"/>
                <a:gd name="T76" fmla="*/ 53 w 610"/>
                <a:gd name="T77" fmla="*/ 69 h 650"/>
                <a:gd name="T78" fmla="*/ 87 w 610"/>
                <a:gd name="T79" fmla="*/ 78 h 650"/>
                <a:gd name="T80" fmla="*/ 124 w 610"/>
                <a:gd name="T81" fmla="*/ 87 h 650"/>
                <a:gd name="T82" fmla="*/ 162 w 610"/>
                <a:gd name="T83" fmla="*/ 92 h 650"/>
                <a:gd name="T84" fmla="*/ 201 w 610"/>
                <a:gd name="T85" fmla="*/ 96 h 650"/>
                <a:gd name="T86" fmla="*/ 244 w 610"/>
                <a:gd name="T87" fmla="*/ 99 h 650"/>
                <a:gd name="T88" fmla="*/ 287 w 610"/>
                <a:gd name="T89" fmla="*/ 99 h 650"/>
                <a:gd name="T90" fmla="*/ 333 w 610"/>
                <a:gd name="T91" fmla="*/ 97 h 650"/>
                <a:gd name="T92" fmla="*/ 375 w 610"/>
                <a:gd name="T93" fmla="*/ 91 h 650"/>
                <a:gd name="T94" fmla="*/ 420 w 610"/>
                <a:gd name="T95" fmla="*/ 85 h 650"/>
                <a:gd name="T96" fmla="*/ 462 w 610"/>
                <a:gd name="T97" fmla="*/ 74 h 650"/>
                <a:gd name="T98" fmla="*/ 495 w 610"/>
                <a:gd name="T99" fmla="*/ 64 h 650"/>
                <a:gd name="T100" fmla="*/ 515 w 610"/>
                <a:gd name="T101" fmla="*/ 55 h 650"/>
                <a:gd name="T102" fmla="*/ 530 w 610"/>
                <a:gd name="T103" fmla="*/ 46 h 650"/>
                <a:gd name="T104" fmla="*/ 541 w 610"/>
                <a:gd name="T105" fmla="*/ 39 h 650"/>
                <a:gd name="T106" fmla="*/ 550 w 610"/>
                <a:gd name="T107" fmla="*/ 28 h 650"/>
                <a:gd name="T108" fmla="*/ 555 w 610"/>
                <a:gd name="T109" fmla="*/ 24 h 650"/>
                <a:gd name="T110" fmla="*/ 564 w 610"/>
                <a:gd name="T111" fmla="*/ 19 h 650"/>
                <a:gd name="T112" fmla="*/ 571 w 610"/>
                <a:gd name="T113" fmla="*/ 15 h 650"/>
                <a:gd name="T114" fmla="*/ 578 w 610"/>
                <a:gd name="T115" fmla="*/ 11 h 650"/>
                <a:gd name="T116" fmla="*/ 587 w 610"/>
                <a:gd name="T117" fmla="*/ 7 h 650"/>
                <a:gd name="T118" fmla="*/ 597 w 610"/>
                <a:gd name="T119" fmla="*/ 4 h 650"/>
                <a:gd name="T120" fmla="*/ 609 w 610"/>
                <a:gd name="T121" fmla="*/ 0 h 65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10"/>
                <a:gd name="T184" fmla="*/ 0 h 650"/>
                <a:gd name="T185" fmla="*/ 610 w 610"/>
                <a:gd name="T186" fmla="*/ 650 h 65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10" h="650">
                  <a:moveTo>
                    <a:pt x="609" y="0"/>
                  </a:moveTo>
                  <a:lnTo>
                    <a:pt x="541" y="126"/>
                  </a:lnTo>
                  <a:lnTo>
                    <a:pt x="541" y="549"/>
                  </a:lnTo>
                  <a:lnTo>
                    <a:pt x="537" y="567"/>
                  </a:lnTo>
                  <a:lnTo>
                    <a:pt x="531" y="576"/>
                  </a:lnTo>
                  <a:lnTo>
                    <a:pt x="525" y="587"/>
                  </a:lnTo>
                  <a:lnTo>
                    <a:pt x="517" y="592"/>
                  </a:lnTo>
                  <a:lnTo>
                    <a:pt x="505" y="602"/>
                  </a:lnTo>
                  <a:lnTo>
                    <a:pt x="492" y="608"/>
                  </a:lnTo>
                  <a:lnTo>
                    <a:pt x="477" y="614"/>
                  </a:lnTo>
                  <a:lnTo>
                    <a:pt x="458" y="621"/>
                  </a:lnTo>
                  <a:lnTo>
                    <a:pt x="440" y="628"/>
                  </a:lnTo>
                  <a:lnTo>
                    <a:pt x="422" y="632"/>
                  </a:lnTo>
                  <a:lnTo>
                    <a:pt x="400" y="637"/>
                  </a:lnTo>
                  <a:lnTo>
                    <a:pt x="378" y="641"/>
                  </a:lnTo>
                  <a:lnTo>
                    <a:pt x="358" y="644"/>
                  </a:lnTo>
                  <a:lnTo>
                    <a:pt x="339" y="646"/>
                  </a:lnTo>
                  <a:lnTo>
                    <a:pt x="316" y="648"/>
                  </a:lnTo>
                  <a:lnTo>
                    <a:pt x="291" y="649"/>
                  </a:lnTo>
                  <a:lnTo>
                    <a:pt x="264" y="649"/>
                  </a:lnTo>
                  <a:lnTo>
                    <a:pt x="236" y="648"/>
                  </a:lnTo>
                  <a:lnTo>
                    <a:pt x="209" y="646"/>
                  </a:lnTo>
                  <a:lnTo>
                    <a:pt x="185" y="644"/>
                  </a:lnTo>
                  <a:lnTo>
                    <a:pt x="159" y="640"/>
                  </a:lnTo>
                  <a:lnTo>
                    <a:pt x="140" y="637"/>
                  </a:lnTo>
                  <a:lnTo>
                    <a:pt x="116" y="632"/>
                  </a:lnTo>
                  <a:lnTo>
                    <a:pt x="98" y="626"/>
                  </a:lnTo>
                  <a:lnTo>
                    <a:pt x="81" y="621"/>
                  </a:lnTo>
                  <a:lnTo>
                    <a:pt x="63" y="614"/>
                  </a:lnTo>
                  <a:lnTo>
                    <a:pt x="47" y="608"/>
                  </a:lnTo>
                  <a:lnTo>
                    <a:pt x="36" y="602"/>
                  </a:lnTo>
                  <a:lnTo>
                    <a:pt x="24" y="592"/>
                  </a:lnTo>
                  <a:lnTo>
                    <a:pt x="16" y="586"/>
                  </a:lnTo>
                  <a:lnTo>
                    <a:pt x="9" y="578"/>
                  </a:lnTo>
                  <a:lnTo>
                    <a:pt x="2" y="565"/>
                  </a:lnTo>
                  <a:lnTo>
                    <a:pt x="0" y="552"/>
                  </a:lnTo>
                  <a:lnTo>
                    <a:pt x="0" y="47"/>
                  </a:lnTo>
                  <a:lnTo>
                    <a:pt x="22" y="58"/>
                  </a:lnTo>
                  <a:lnTo>
                    <a:pt x="53" y="69"/>
                  </a:lnTo>
                  <a:lnTo>
                    <a:pt x="87" y="78"/>
                  </a:lnTo>
                  <a:lnTo>
                    <a:pt x="124" y="87"/>
                  </a:lnTo>
                  <a:lnTo>
                    <a:pt x="162" y="92"/>
                  </a:lnTo>
                  <a:lnTo>
                    <a:pt x="201" y="96"/>
                  </a:lnTo>
                  <a:lnTo>
                    <a:pt x="244" y="99"/>
                  </a:lnTo>
                  <a:lnTo>
                    <a:pt x="287" y="99"/>
                  </a:lnTo>
                  <a:lnTo>
                    <a:pt x="333" y="97"/>
                  </a:lnTo>
                  <a:lnTo>
                    <a:pt x="375" y="91"/>
                  </a:lnTo>
                  <a:lnTo>
                    <a:pt x="420" y="85"/>
                  </a:lnTo>
                  <a:lnTo>
                    <a:pt x="462" y="74"/>
                  </a:lnTo>
                  <a:lnTo>
                    <a:pt x="495" y="64"/>
                  </a:lnTo>
                  <a:lnTo>
                    <a:pt x="515" y="55"/>
                  </a:lnTo>
                  <a:lnTo>
                    <a:pt x="530" y="46"/>
                  </a:lnTo>
                  <a:lnTo>
                    <a:pt x="541" y="39"/>
                  </a:lnTo>
                  <a:lnTo>
                    <a:pt x="550" y="28"/>
                  </a:lnTo>
                  <a:lnTo>
                    <a:pt x="555" y="24"/>
                  </a:lnTo>
                  <a:lnTo>
                    <a:pt x="564" y="19"/>
                  </a:lnTo>
                  <a:lnTo>
                    <a:pt x="571" y="15"/>
                  </a:lnTo>
                  <a:lnTo>
                    <a:pt x="578" y="11"/>
                  </a:lnTo>
                  <a:lnTo>
                    <a:pt x="587" y="7"/>
                  </a:lnTo>
                  <a:lnTo>
                    <a:pt x="597" y="4"/>
                  </a:lnTo>
                  <a:lnTo>
                    <a:pt x="609" y="0"/>
                  </a:lnTo>
                </a:path>
              </a:pathLst>
            </a:custGeom>
            <a:solidFill>
              <a:srgbClr val="919191"/>
            </a:solidFill>
            <a:ln w="12700" cap="rnd">
              <a:solidFill>
                <a:srgbClr val="91919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07528" name="Freeform 90">
              <a:extLst>
                <a:ext uri="{FF2B5EF4-FFF2-40B4-BE49-F238E27FC236}">
                  <a16:creationId xmlns:a16="http://schemas.microsoft.com/office/drawing/2014/main" id="{FDE33C2A-A728-46AB-9154-BDE411FA1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7" y="2594"/>
              <a:ext cx="541" cy="390"/>
            </a:xfrm>
            <a:custGeom>
              <a:avLst/>
              <a:gdLst>
                <a:gd name="T0" fmla="*/ 540 w 541"/>
                <a:gd name="T1" fmla="*/ 0 h 390"/>
                <a:gd name="T2" fmla="*/ 540 w 541"/>
                <a:gd name="T3" fmla="*/ 290 h 390"/>
                <a:gd name="T4" fmla="*/ 536 w 541"/>
                <a:gd name="T5" fmla="*/ 306 h 390"/>
                <a:gd name="T6" fmla="*/ 531 w 541"/>
                <a:gd name="T7" fmla="*/ 316 h 390"/>
                <a:gd name="T8" fmla="*/ 524 w 541"/>
                <a:gd name="T9" fmla="*/ 325 h 390"/>
                <a:gd name="T10" fmla="*/ 514 w 541"/>
                <a:gd name="T11" fmla="*/ 333 h 390"/>
                <a:gd name="T12" fmla="*/ 503 w 541"/>
                <a:gd name="T13" fmla="*/ 342 h 390"/>
                <a:gd name="T14" fmla="*/ 489 w 541"/>
                <a:gd name="T15" fmla="*/ 348 h 390"/>
                <a:gd name="T16" fmla="*/ 475 w 541"/>
                <a:gd name="T17" fmla="*/ 355 h 390"/>
                <a:gd name="T18" fmla="*/ 456 w 541"/>
                <a:gd name="T19" fmla="*/ 362 h 390"/>
                <a:gd name="T20" fmla="*/ 438 w 541"/>
                <a:gd name="T21" fmla="*/ 367 h 390"/>
                <a:gd name="T22" fmla="*/ 420 w 541"/>
                <a:gd name="T23" fmla="*/ 372 h 390"/>
                <a:gd name="T24" fmla="*/ 398 w 541"/>
                <a:gd name="T25" fmla="*/ 377 h 390"/>
                <a:gd name="T26" fmla="*/ 376 w 541"/>
                <a:gd name="T27" fmla="*/ 380 h 390"/>
                <a:gd name="T28" fmla="*/ 357 w 541"/>
                <a:gd name="T29" fmla="*/ 383 h 390"/>
                <a:gd name="T30" fmla="*/ 337 w 541"/>
                <a:gd name="T31" fmla="*/ 386 h 390"/>
                <a:gd name="T32" fmla="*/ 315 w 541"/>
                <a:gd name="T33" fmla="*/ 387 h 390"/>
                <a:gd name="T34" fmla="*/ 291 w 541"/>
                <a:gd name="T35" fmla="*/ 389 h 390"/>
                <a:gd name="T36" fmla="*/ 262 w 541"/>
                <a:gd name="T37" fmla="*/ 389 h 390"/>
                <a:gd name="T38" fmla="*/ 235 w 541"/>
                <a:gd name="T39" fmla="*/ 387 h 390"/>
                <a:gd name="T40" fmla="*/ 208 w 541"/>
                <a:gd name="T41" fmla="*/ 386 h 390"/>
                <a:gd name="T42" fmla="*/ 183 w 541"/>
                <a:gd name="T43" fmla="*/ 383 h 390"/>
                <a:gd name="T44" fmla="*/ 158 w 541"/>
                <a:gd name="T45" fmla="*/ 379 h 390"/>
                <a:gd name="T46" fmla="*/ 139 w 541"/>
                <a:gd name="T47" fmla="*/ 376 h 390"/>
                <a:gd name="T48" fmla="*/ 116 w 541"/>
                <a:gd name="T49" fmla="*/ 370 h 390"/>
                <a:gd name="T50" fmla="*/ 98 w 541"/>
                <a:gd name="T51" fmla="*/ 365 h 390"/>
                <a:gd name="T52" fmla="*/ 80 w 541"/>
                <a:gd name="T53" fmla="*/ 360 h 390"/>
                <a:gd name="T54" fmla="*/ 63 w 541"/>
                <a:gd name="T55" fmla="*/ 354 h 390"/>
                <a:gd name="T56" fmla="*/ 47 w 541"/>
                <a:gd name="T57" fmla="*/ 347 h 390"/>
                <a:gd name="T58" fmla="*/ 35 w 541"/>
                <a:gd name="T59" fmla="*/ 340 h 390"/>
                <a:gd name="T60" fmla="*/ 24 w 541"/>
                <a:gd name="T61" fmla="*/ 331 h 390"/>
                <a:gd name="T62" fmla="*/ 16 w 541"/>
                <a:gd name="T63" fmla="*/ 325 h 390"/>
                <a:gd name="T64" fmla="*/ 9 w 541"/>
                <a:gd name="T65" fmla="*/ 317 h 390"/>
                <a:gd name="T66" fmla="*/ 3 w 541"/>
                <a:gd name="T67" fmla="*/ 306 h 390"/>
                <a:gd name="T68" fmla="*/ 0 w 541"/>
                <a:gd name="T69" fmla="*/ 293 h 390"/>
                <a:gd name="T70" fmla="*/ 0 w 541"/>
                <a:gd name="T71" fmla="*/ 0 h 390"/>
                <a:gd name="T72" fmla="*/ 540 w 541"/>
                <a:gd name="T73" fmla="*/ 0 h 3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41"/>
                <a:gd name="T112" fmla="*/ 0 h 390"/>
                <a:gd name="T113" fmla="*/ 541 w 541"/>
                <a:gd name="T114" fmla="*/ 390 h 3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41" h="390">
                  <a:moveTo>
                    <a:pt x="540" y="0"/>
                  </a:moveTo>
                  <a:lnTo>
                    <a:pt x="540" y="290"/>
                  </a:lnTo>
                  <a:lnTo>
                    <a:pt x="536" y="306"/>
                  </a:lnTo>
                  <a:lnTo>
                    <a:pt x="531" y="316"/>
                  </a:lnTo>
                  <a:lnTo>
                    <a:pt x="524" y="325"/>
                  </a:lnTo>
                  <a:lnTo>
                    <a:pt x="514" y="333"/>
                  </a:lnTo>
                  <a:lnTo>
                    <a:pt x="503" y="342"/>
                  </a:lnTo>
                  <a:lnTo>
                    <a:pt x="489" y="348"/>
                  </a:lnTo>
                  <a:lnTo>
                    <a:pt x="475" y="355"/>
                  </a:lnTo>
                  <a:lnTo>
                    <a:pt x="456" y="362"/>
                  </a:lnTo>
                  <a:lnTo>
                    <a:pt x="438" y="367"/>
                  </a:lnTo>
                  <a:lnTo>
                    <a:pt x="420" y="372"/>
                  </a:lnTo>
                  <a:lnTo>
                    <a:pt x="398" y="377"/>
                  </a:lnTo>
                  <a:lnTo>
                    <a:pt x="376" y="380"/>
                  </a:lnTo>
                  <a:lnTo>
                    <a:pt x="357" y="383"/>
                  </a:lnTo>
                  <a:lnTo>
                    <a:pt x="337" y="386"/>
                  </a:lnTo>
                  <a:lnTo>
                    <a:pt x="315" y="387"/>
                  </a:lnTo>
                  <a:lnTo>
                    <a:pt x="291" y="389"/>
                  </a:lnTo>
                  <a:lnTo>
                    <a:pt x="262" y="389"/>
                  </a:lnTo>
                  <a:lnTo>
                    <a:pt x="235" y="387"/>
                  </a:lnTo>
                  <a:lnTo>
                    <a:pt x="208" y="386"/>
                  </a:lnTo>
                  <a:lnTo>
                    <a:pt x="183" y="383"/>
                  </a:lnTo>
                  <a:lnTo>
                    <a:pt x="158" y="379"/>
                  </a:lnTo>
                  <a:lnTo>
                    <a:pt x="139" y="376"/>
                  </a:lnTo>
                  <a:lnTo>
                    <a:pt x="116" y="370"/>
                  </a:lnTo>
                  <a:lnTo>
                    <a:pt x="98" y="365"/>
                  </a:lnTo>
                  <a:lnTo>
                    <a:pt x="80" y="360"/>
                  </a:lnTo>
                  <a:lnTo>
                    <a:pt x="63" y="354"/>
                  </a:lnTo>
                  <a:lnTo>
                    <a:pt x="47" y="347"/>
                  </a:lnTo>
                  <a:lnTo>
                    <a:pt x="35" y="340"/>
                  </a:lnTo>
                  <a:lnTo>
                    <a:pt x="24" y="331"/>
                  </a:lnTo>
                  <a:lnTo>
                    <a:pt x="16" y="325"/>
                  </a:lnTo>
                  <a:lnTo>
                    <a:pt x="9" y="317"/>
                  </a:lnTo>
                  <a:lnTo>
                    <a:pt x="3" y="306"/>
                  </a:lnTo>
                  <a:lnTo>
                    <a:pt x="0" y="293"/>
                  </a:lnTo>
                  <a:lnTo>
                    <a:pt x="0" y="0"/>
                  </a:lnTo>
                  <a:lnTo>
                    <a:pt x="540" y="0"/>
                  </a:lnTo>
                </a:path>
              </a:pathLst>
            </a:custGeom>
            <a:gradFill rotWithShape="0">
              <a:gsLst>
                <a:gs pos="0">
                  <a:srgbClr val="C0C0C0"/>
                </a:gs>
                <a:gs pos="100000">
                  <a:srgbClr val="C0C0C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07529" name="Freeform 91">
              <a:extLst>
                <a:ext uri="{FF2B5EF4-FFF2-40B4-BE49-F238E27FC236}">
                  <a16:creationId xmlns:a16="http://schemas.microsoft.com/office/drawing/2014/main" id="{9F9B164A-5B01-4BA7-BA79-434C6A0880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7" y="2197"/>
              <a:ext cx="668" cy="193"/>
            </a:xfrm>
            <a:custGeom>
              <a:avLst/>
              <a:gdLst>
                <a:gd name="T0" fmla="*/ 662 w 668"/>
                <a:gd name="T1" fmla="*/ 84 h 193"/>
                <a:gd name="T2" fmla="*/ 640 w 668"/>
                <a:gd name="T3" fmla="*/ 76 h 193"/>
                <a:gd name="T4" fmla="*/ 594 w 668"/>
                <a:gd name="T5" fmla="*/ 63 h 193"/>
                <a:gd name="T6" fmla="*/ 559 w 668"/>
                <a:gd name="T7" fmla="*/ 55 h 193"/>
                <a:gd name="T8" fmla="*/ 535 w 668"/>
                <a:gd name="T9" fmla="*/ 38 h 193"/>
                <a:gd name="T10" fmla="*/ 505 w 668"/>
                <a:gd name="T11" fmla="*/ 27 h 193"/>
                <a:gd name="T12" fmla="*/ 472 w 668"/>
                <a:gd name="T13" fmla="*/ 18 h 193"/>
                <a:gd name="T14" fmla="*/ 436 w 668"/>
                <a:gd name="T15" fmla="*/ 11 h 193"/>
                <a:gd name="T16" fmla="*/ 390 w 668"/>
                <a:gd name="T17" fmla="*/ 5 h 193"/>
                <a:gd name="T18" fmla="*/ 322 w 668"/>
                <a:gd name="T19" fmla="*/ 0 h 193"/>
                <a:gd name="T20" fmla="*/ 245 w 668"/>
                <a:gd name="T21" fmla="*/ 2 h 193"/>
                <a:gd name="T22" fmla="*/ 169 w 668"/>
                <a:gd name="T23" fmla="*/ 10 h 193"/>
                <a:gd name="T24" fmla="*/ 107 w 668"/>
                <a:gd name="T25" fmla="*/ 22 h 193"/>
                <a:gd name="T26" fmla="*/ 54 w 668"/>
                <a:gd name="T27" fmla="*/ 39 h 193"/>
                <a:gd name="T28" fmla="*/ 19 w 668"/>
                <a:gd name="T29" fmla="*/ 61 h 193"/>
                <a:gd name="T30" fmla="*/ 2 w 668"/>
                <a:gd name="T31" fmla="*/ 83 h 193"/>
                <a:gd name="T32" fmla="*/ 0 w 668"/>
                <a:gd name="T33" fmla="*/ 102 h 193"/>
                <a:gd name="T34" fmla="*/ 8 w 668"/>
                <a:gd name="T35" fmla="*/ 120 h 193"/>
                <a:gd name="T36" fmla="*/ 25 w 668"/>
                <a:gd name="T37" fmla="*/ 134 h 193"/>
                <a:gd name="T38" fmla="*/ 47 w 668"/>
                <a:gd name="T39" fmla="*/ 149 h 193"/>
                <a:gd name="T40" fmla="*/ 83 w 668"/>
                <a:gd name="T41" fmla="*/ 163 h 193"/>
                <a:gd name="T42" fmla="*/ 131 w 668"/>
                <a:gd name="T43" fmla="*/ 176 h 193"/>
                <a:gd name="T44" fmla="*/ 187 w 668"/>
                <a:gd name="T45" fmla="*/ 185 h 193"/>
                <a:gd name="T46" fmla="*/ 249 w 668"/>
                <a:gd name="T47" fmla="*/ 190 h 193"/>
                <a:gd name="T48" fmla="*/ 309 w 668"/>
                <a:gd name="T49" fmla="*/ 192 h 193"/>
                <a:gd name="T50" fmla="*/ 360 w 668"/>
                <a:gd name="T51" fmla="*/ 189 h 193"/>
                <a:gd name="T52" fmla="*/ 410 w 668"/>
                <a:gd name="T53" fmla="*/ 182 h 193"/>
                <a:gd name="T54" fmla="*/ 451 w 668"/>
                <a:gd name="T55" fmla="*/ 176 h 193"/>
                <a:gd name="T56" fmla="*/ 487 w 668"/>
                <a:gd name="T57" fmla="*/ 167 h 193"/>
                <a:gd name="T58" fmla="*/ 516 w 668"/>
                <a:gd name="T59" fmla="*/ 156 h 193"/>
                <a:gd name="T60" fmla="*/ 541 w 668"/>
                <a:gd name="T61" fmla="*/ 145 h 193"/>
                <a:gd name="T62" fmla="*/ 557 w 668"/>
                <a:gd name="T63" fmla="*/ 131 h 193"/>
                <a:gd name="T64" fmla="*/ 577 w 668"/>
                <a:gd name="T65" fmla="*/ 117 h 193"/>
                <a:gd name="T66" fmla="*/ 604 w 668"/>
                <a:gd name="T67" fmla="*/ 107 h 193"/>
                <a:gd name="T68" fmla="*/ 636 w 668"/>
                <a:gd name="T69" fmla="*/ 98 h 193"/>
                <a:gd name="T70" fmla="*/ 660 w 668"/>
                <a:gd name="T71" fmla="*/ 92 h 193"/>
                <a:gd name="T72" fmla="*/ 667 w 668"/>
                <a:gd name="T73" fmla="*/ 86 h 19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68"/>
                <a:gd name="T112" fmla="*/ 0 h 193"/>
                <a:gd name="T113" fmla="*/ 668 w 668"/>
                <a:gd name="T114" fmla="*/ 193 h 19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68" h="193">
                  <a:moveTo>
                    <a:pt x="667" y="86"/>
                  </a:moveTo>
                  <a:lnTo>
                    <a:pt x="662" y="84"/>
                  </a:lnTo>
                  <a:lnTo>
                    <a:pt x="654" y="80"/>
                  </a:lnTo>
                  <a:lnTo>
                    <a:pt x="640" y="76"/>
                  </a:lnTo>
                  <a:lnTo>
                    <a:pt x="615" y="69"/>
                  </a:lnTo>
                  <a:lnTo>
                    <a:pt x="594" y="63"/>
                  </a:lnTo>
                  <a:lnTo>
                    <a:pt x="575" y="59"/>
                  </a:lnTo>
                  <a:lnTo>
                    <a:pt x="559" y="55"/>
                  </a:lnTo>
                  <a:lnTo>
                    <a:pt x="548" y="46"/>
                  </a:lnTo>
                  <a:lnTo>
                    <a:pt x="535" y="38"/>
                  </a:lnTo>
                  <a:lnTo>
                    <a:pt x="521" y="33"/>
                  </a:lnTo>
                  <a:lnTo>
                    <a:pt x="505" y="27"/>
                  </a:lnTo>
                  <a:lnTo>
                    <a:pt x="488" y="22"/>
                  </a:lnTo>
                  <a:lnTo>
                    <a:pt x="472" y="18"/>
                  </a:lnTo>
                  <a:lnTo>
                    <a:pt x="454" y="13"/>
                  </a:lnTo>
                  <a:lnTo>
                    <a:pt x="436" y="11"/>
                  </a:lnTo>
                  <a:lnTo>
                    <a:pt x="414" y="7"/>
                  </a:lnTo>
                  <a:lnTo>
                    <a:pt x="390" y="5"/>
                  </a:lnTo>
                  <a:lnTo>
                    <a:pt x="360" y="2"/>
                  </a:lnTo>
                  <a:lnTo>
                    <a:pt x="322" y="0"/>
                  </a:lnTo>
                  <a:lnTo>
                    <a:pt x="282" y="0"/>
                  </a:lnTo>
                  <a:lnTo>
                    <a:pt x="245" y="2"/>
                  </a:lnTo>
                  <a:lnTo>
                    <a:pt x="203" y="6"/>
                  </a:lnTo>
                  <a:lnTo>
                    <a:pt x="169" y="10"/>
                  </a:lnTo>
                  <a:lnTo>
                    <a:pt x="136" y="14"/>
                  </a:lnTo>
                  <a:lnTo>
                    <a:pt x="107" y="22"/>
                  </a:lnTo>
                  <a:lnTo>
                    <a:pt x="78" y="30"/>
                  </a:lnTo>
                  <a:lnTo>
                    <a:pt x="54" y="39"/>
                  </a:lnTo>
                  <a:lnTo>
                    <a:pt x="35" y="51"/>
                  </a:lnTo>
                  <a:lnTo>
                    <a:pt x="19" y="61"/>
                  </a:lnTo>
                  <a:lnTo>
                    <a:pt x="9" y="71"/>
                  </a:lnTo>
                  <a:lnTo>
                    <a:pt x="2" y="83"/>
                  </a:lnTo>
                  <a:lnTo>
                    <a:pt x="0" y="93"/>
                  </a:lnTo>
                  <a:lnTo>
                    <a:pt x="0" y="102"/>
                  </a:lnTo>
                  <a:lnTo>
                    <a:pt x="2" y="110"/>
                  </a:lnTo>
                  <a:lnTo>
                    <a:pt x="8" y="120"/>
                  </a:lnTo>
                  <a:lnTo>
                    <a:pt x="16" y="127"/>
                  </a:lnTo>
                  <a:lnTo>
                    <a:pt x="25" y="134"/>
                  </a:lnTo>
                  <a:lnTo>
                    <a:pt x="36" y="143"/>
                  </a:lnTo>
                  <a:lnTo>
                    <a:pt x="47" y="149"/>
                  </a:lnTo>
                  <a:lnTo>
                    <a:pt x="64" y="156"/>
                  </a:lnTo>
                  <a:lnTo>
                    <a:pt x="83" y="163"/>
                  </a:lnTo>
                  <a:lnTo>
                    <a:pt x="107" y="170"/>
                  </a:lnTo>
                  <a:lnTo>
                    <a:pt x="131" y="176"/>
                  </a:lnTo>
                  <a:lnTo>
                    <a:pt x="162" y="181"/>
                  </a:lnTo>
                  <a:lnTo>
                    <a:pt x="187" y="185"/>
                  </a:lnTo>
                  <a:lnTo>
                    <a:pt x="217" y="188"/>
                  </a:lnTo>
                  <a:lnTo>
                    <a:pt x="249" y="190"/>
                  </a:lnTo>
                  <a:lnTo>
                    <a:pt x="283" y="192"/>
                  </a:lnTo>
                  <a:lnTo>
                    <a:pt x="309" y="192"/>
                  </a:lnTo>
                  <a:lnTo>
                    <a:pt x="335" y="190"/>
                  </a:lnTo>
                  <a:lnTo>
                    <a:pt x="360" y="189"/>
                  </a:lnTo>
                  <a:lnTo>
                    <a:pt x="386" y="186"/>
                  </a:lnTo>
                  <a:lnTo>
                    <a:pt x="410" y="182"/>
                  </a:lnTo>
                  <a:lnTo>
                    <a:pt x="429" y="180"/>
                  </a:lnTo>
                  <a:lnTo>
                    <a:pt x="451" y="176"/>
                  </a:lnTo>
                  <a:lnTo>
                    <a:pt x="470" y="171"/>
                  </a:lnTo>
                  <a:lnTo>
                    <a:pt x="487" y="167"/>
                  </a:lnTo>
                  <a:lnTo>
                    <a:pt x="501" y="161"/>
                  </a:lnTo>
                  <a:lnTo>
                    <a:pt x="516" y="156"/>
                  </a:lnTo>
                  <a:lnTo>
                    <a:pt x="530" y="151"/>
                  </a:lnTo>
                  <a:lnTo>
                    <a:pt x="541" y="145"/>
                  </a:lnTo>
                  <a:lnTo>
                    <a:pt x="551" y="137"/>
                  </a:lnTo>
                  <a:lnTo>
                    <a:pt x="557" y="131"/>
                  </a:lnTo>
                  <a:lnTo>
                    <a:pt x="564" y="124"/>
                  </a:lnTo>
                  <a:lnTo>
                    <a:pt x="577" y="117"/>
                  </a:lnTo>
                  <a:lnTo>
                    <a:pt x="589" y="112"/>
                  </a:lnTo>
                  <a:lnTo>
                    <a:pt x="604" y="107"/>
                  </a:lnTo>
                  <a:lnTo>
                    <a:pt x="620" y="103"/>
                  </a:lnTo>
                  <a:lnTo>
                    <a:pt x="636" y="98"/>
                  </a:lnTo>
                  <a:lnTo>
                    <a:pt x="647" y="95"/>
                  </a:lnTo>
                  <a:lnTo>
                    <a:pt x="660" y="92"/>
                  </a:lnTo>
                  <a:lnTo>
                    <a:pt x="667" y="89"/>
                  </a:lnTo>
                  <a:lnTo>
                    <a:pt x="667" y="86"/>
                  </a:lnTo>
                </a:path>
              </a:pathLst>
            </a:custGeom>
            <a:solidFill>
              <a:srgbClr val="919191"/>
            </a:solidFill>
            <a:ln w="12700" cap="rnd">
              <a:solidFill>
                <a:srgbClr val="91919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07530" name="Oval 92">
              <a:extLst>
                <a:ext uri="{FF2B5EF4-FFF2-40B4-BE49-F238E27FC236}">
                  <a16:creationId xmlns:a16="http://schemas.microsoft.com/office/drawing/2014/main" id="{84F8FE7A-64AE-4064-9732-A6080850C1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4" y="2479"/>
              <a:ext cx="501" cy="158"/>
            </a:xfrm>
            <a:prstGeom prst="ellipse">
              <a:avLst/>
            </a:pr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07531" name="Oval 93">
              <a:extLst>
                <a:ext uri="{FF2B5EF4-FFF2-40B4-BE49-F238E27FC236}">
                  <a16:creationId xmlns:a16="http://schemas.microsoft.com/office/drawing/2014/main" id="{A9F5B43E-61CB-4657-9D82-110D0E454A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2" y="2484"/>
              <a:ext cx="543" cy="182"/>
            </a:xfrm>
            <a:prstGeom prst="ellipse">
              <a:avLst/>
            </a:prstGeom>
            <a:gradFill rotWithShape="0">
              <a:gsLst>
                <a:gs pos="0">
                  <a:srgbClr val="393939"/>
                </a:gs>
                <a:gs pos="100000">
                  <a:srgbClr val="C0C0C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07532" name="Freeform 94">
              <a:extLst>
                <a:ext uri="{FF2B5EF4-FFF2-40B4-BE49-F238E27FC236}">
                  <a16:creationId xmlns:a16="http://schemas.microsoft.com/office/drawing/2014/main" id="{4889A785-AC82-41CE-94AA-5089C2995D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7" y="2379"/>
              <a:ext cx="97" cy="25"/>
            </a:xfrm>
            <a:custGeom>
              <a:avLst/>
              <a:gdLst>
                <a:gd name="T0" fmla="*/ 0 w 97"/>
                <a:gd name="T1" fmla="*/ 0 h 25"/>
                <a:gd name="T2" fmla="*/ 18 w 97"/>
                <a:gd name="T3" fmla="*/ 6 h 25"/>
                <a:gd name="T4" fmla="*/ 36 w 97"/>
                <a:gd name="T5" fmla="*/ 6 h 25"/>
                <a:gd name="T6" fmla="*/ 54 w 97"/>
                <a:gd name="T7" fmla="*/ 12 h 25"/>
                <a:gd name="T8" fmla="*/ 72 w 97"/>
                <a:gd name="T9" fmla="*/ 12 h 25"/>
                <a:gd name="T10" fmla="*/ 90 w 97"/>
                <a:gd name="T11" fmla="*/ 18 h 25"/>
                <a:gd name="T12" fmla="*/ 96 w 97"/>
                <a:gd name="T13" fmla="*/ 24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7"/>
                <a:gd name="T22" fmla="*/ 0 h 25"/>
                <a:gd name="T23" fmla="*/ 97 w 97"/>
                <a:gd name="T24" fmla="*/ 25 h 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7" h="25">
                  <a:moveTo>
                    <a:pt x="0" y="0"/>
                  </a:moveTo>
                  <a:lnTo>
                    <a:pt x="18" y="6"/>
                  </a:lnTo>
                  <a:lnTo>
                    <a:pt x="36" y="6"/>
                  </a:lnTo>
                  <a:lnTo>
                    <a:pt x="54" y="12"/>
                  </a:lnTo>
                  <a:lnTo>
                    <a:pt x="72" y="12"/>
                  </a:lnTo>
                  <a:lnTo>
                    <a:pt x="90" y="18"/>
                  </a:lnTo>
                  <a:lnTo>
                    <a:pt x="96" y="24"/>
                  </a:lnTo>
                </a:path>
              </a:pathLst>
            </a:custGeom>
            <a:noFill/>
            <a:ln w="12700" cap="rnd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07533" name="Freeform 95">
              <a:extLst>
                <a:ext uri="{FF2B5EF4-FFF2-40B4-BE49-F238E27FC236}">
                  <a16:creationId xmlns:a16="http://schemas.microsoft.com/office/drawing/2014/main" id="{FC2B1CCA-A837-4523-9F04-D17B5F761F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5" y="2385"/>
              <a:ext cx="97" cy="25"/>
            </a:xfrm>
            <a:custGeom>
              <a:avLst/>
              <a:gdLst>
                <a:gd name="T0" fmla="*/ 0 w 97"/>
                <a:gd name="T1" fmla="*/ 0 h 25"/>
                <a:gd name="T2" fmla="*/ 18 w 97"/>
                <a:gd name="T3" fmla="*/ 6 h 25"/>
                <a:gd name="T4" fmla="*/ 36 w 97"/>
                <a:gd name="T5" fmla="*/ 6 h 25"/>
                <a:gd name="T6" fmla="*/ 54 w 97"/>
                <a:gd name="T7" fmla="*/ 12 h 25"/>
                <a:gd name="T8" fmla="*/ 72 w 97"/>
                <a:gd name="T9" fmla="*/ 12 h 25"/>
                <a:gd name="T10" fmla="*/ 90 w 97"/>
                <a:gd name="T11" fmla="*/ 18 h 25"/>
                <a:gd name="T12" fmla="*/ 96 w 97"/>
                <a:gd name="T13" fmla="*/ 24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7"/>
                <a:gd name="T22" fmla="*/ 0 h 25"/>
                <a:gd name="T23" fmla="*/ 97 w 97"/>
                <a:gd name="T24" fmla="*/ 25 h 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7" h="25">
                  <a:moveTo>
                    <a:pt x="0" y="0"/>
                  </a:moveTo>
                  <a:lnTo>
                    <a:pt x="18" y="6"/>
                  </a:lnTo>
                  <a:lnTo>
                    <a:pt x="36" y="6"/>
                  </a:lnTo>
                  <a:lnTo>
                    <a:pt x="54" y="12"/>
                  </a:lnTo>
                  <a:lnTo>
                    <a:pt x="72" y="12"/>
                  </a:lnTo>
                  <a:lnTo>
                    <a:pt x="90" y="18"/>
                  </a:lnTo>
                  <a:lnTo>
                    <a:pt x="96" y="24"/>
                  </a:lnTo>
                </a:path>
              </a:pathLst>
            </a:custGeom>
            <a:noFill/>
            <a:ln w="12700" cap="rnd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07534" name="Freeform 96">
              <a:extLst>
                <a:ext uri="{FF2B5EF4-FFF2-40B4-BE49-F238E27FC236}">
                  <a16:creationId xmlns:a16="http://schemas.microsoft.com/office/drawing/2014/main" id="{7E066E1F-C382-4E51-B76C-0AC7D91B78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7" y="2385"/>
              <a:ext cx="97" cy="25"/>
            </a:xfrm>
            <a:custGeom>
              <a:avLst/>
              <a:gdLst>
                <a:gd name="T0" fmla="*/ 0 w 97"/>
                <a:gd name="T1" fmla="*/ 0 h 25"/>
                <a:gd name="T2" fmla="*/ 18 w 97"/>
                <a:gd name="T3" fmla="*/ 6 h 25"/>
                <a:gd name="T4" fmla="*/ 36 w 97"/>
                <a:gd name="T5" fmla="*/ 6 h 25"/>
                <a:gd name="T6" fmla="*/ 54 w 97"/>
                <a:gd name="T7" fmla="*/ 12 h 25"/>
                <a:gd name="T8" fmla="*/ 72 w 97"/>
                <a:gd name="T9" fmla="*/ 12 h 25"/>
                <a:gd name="T10" fmla="*/ 90 w 97"/>
                <a:gd name="T11" fmla="*/ 18 h 25"/>
                <a:gd name="T12" fmla="*/ 96 w 97"/>
                <a:gd name="T13" fmla="*/ 24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7"/>
                <a:gd name="T22" fmla="*/ 0 h 25"/>
                <a:gd name="T23" fmla="*/ 97 w 97"/>
                <a:gd name="T24" fmla="*/ 25 h 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7" h="25">
                  <a:moveTo>
                    <a:pt x="0" y="0"/>
                  </a:moveTo>
                  <a:lnTo>
                    <a:pt x="18" y="6"/>
                  </a:lnTo>
                  <a:lnTo>
                    <a:pt x="36" y="6"/>
                  </a:lnTo>
                  <a:lnTo>
                    <a:pt x="54" y="12"/>
                  </a:lnTo>
                  <a:lnTo>
                    <a:pt x="72" y="12"/>
                  </a:lnTo>
                  <a:lnTo>
                    <a:pt x="90" y="18"/>
                  </a:lnTo>
                  <a:lnTo>
                    <a:pt x="96" y="24"/>
                  </a:lnTo>
                </a:path>
              </a:pathLst>
            </a:custGeom>
            <a:noFill/>
            <a:ln w="12700" cap="rnd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07535" name="Freeform 100">
              <a:extLst>
                <a:ext uri="{FF2B5EF4-FFF2-40B4-BE49-F238E27FC236}">
                  <a16:creationId xmlns:a16="http://schemas.microsoft.com/office/drawing/2014/main" id="{0D7CEE24-B94D-43C0-A6CC-B3FC476CF7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3" y="2391"/>
              <a:ext cx="104" cy="17"/>
            </a:xfrm>
            <a:custGeom>
              <a:avLst/>
              <a:gdLst>
                <a:gd name="T0" fmla="*/ 0 w 104"/>
                <a:gd name="T1" fmla="*/ 0 h 17"/>
                <a:gd name="T2" fmla="*/ 20 w 104"/>
                <a:gd name="T3" fmla="*/ 5 h 17"/>
                <a:gd name="T4" fmla="*/ 38 w 104"/>
                <a:gd name="T5" fmla="*/ 9 h 17"/>
                <a:gd name="T6" fmla="*/ 53 w 104"/>
                <a:gd name="T7" fmla="*/ 11 h 17"/>
                <a:gd name="T8" fmla="*/ 85 w 104"/>
                <a:gd name="T9" fmla="*/ 16 h 17"/>
                <a:gd name="T10" fmla="*/ 103 w 104"/>
                <a:gd name="T11" fmla="*/ 16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"/>
                <a:gd name="T19" fmla="*/ 0 h 17"/>
                <a:gd name="T20" fmla="*/ 104 w 104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" h="17">
                  <a:moveTo>
                    <a:pt x="0" y="0"/>
                  </a:moveTo>
                  <a:lnTo>
                    <a:pt x="20" y="5"/>
                  </a:lnTo>
                  <a:lnTo>
                    <a:pt x="38" y="9"/>
                  </a:lnTo>
                  <a:lnTo>
                    <a:pt x="53" y="11"/>
                  </a:lnTo>
                  <a:lnTo>
                    <a:pt x="85" y="16"/>
                  </a:lnTo>
                  <a:lnTo>
                    <a:pt x="103" y="16"/>
                  </a:lnTo>
                </a:path>
              </a:pathLst>
            </a:custGeom>
            <a:solidFill>
              <a:srgbClr val="DADADA"/>
            </a:solidFill>
            <a:ln w="25400" cap="rnd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grpSp>
          <p:nvGrpSpPr>
            <p:cNvPr id="107536" name="Group 108">
              <a:extLst>
                <a:ext uri="{FF2B5EF4-FFF2-40B4-BE49-F238E27FC236}">
                  <a16:creationId xmlns:a16="http://schemas.microsoft.com/office/drawing/2014/main" id="{576DEA2A-F1A5-443D-89A6-97C4F11B089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15" y="2434"/>
              <a:ext cx="97" cy="503"/>
              <a:chOff x="3006" y="3162"/>
              <a:chExt cx="97" cy="503"/>
            </a:xfrm>
          </p:grpSpPr>
          <p:sp>
            <p:nvSpPr>
              <p:cNvPr id="107601" name="Freeform 109">
                <a:extLst>
                  <a:ext uri="{FF2B5EF4-FFF2-40B4-BE49-F238E27FC236}">
                    <a16:creationId xmlns:a16="http://schemas.microsoft.com/office/drawing/2014/main" id="{93B98FAD-B934-4C35-8365-2C48277CE1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0" y="3162"/>
                <a:ext cx="73" cy="503"/>
              </a:xfrm>
              <a:custGeom>
                <a:avLst/>
                <a:gdLst>
                  <a:gd name="T0" fmla="*/ 0 w 73"/>
                  <a:gd name="T1" fmla="*/ 167 h 503"/>
                  <a:gd name="T2" fmla="*/ 72 w 73"/>
                  <a:gd name="T3" fmla="*/ 0 h 503"/>
                  <a:gd name="T4" fmla="*/ 72 w 73"/>
                  <a:gd name="T5" fmla="*/ 335 h 503"/>
                  <a:gd name="T6" fmla="*/ 0 w 73"/>
                  <a:gd name="T7" fmla="*/ 502 h 503"/>
                  <a:gd name="T8" fmla="*/ 0 w 73"/>
                  <a:gd name="T9" fmla="*/ 167 h 5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"/>
                  <a:gd name="T16" fmla="*/ 0 h 503"/>
                  <a:gd name="T17" fmla="*/ 73 w 73"/>
                  <a:gd name="T18" fmla="*/ 503 h 5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" h="503">
                    <a:moveTo>
                      <a:pt x="0" y="167"/>
                    </a:moveTo>
                    <a:lnTo>
                      <a:pt x="72" y="0"/>
                    </a:lnTo>
                    <a:lnTo>
                      <a:pt x="72" y="335"/>
                    </a:lnTo>
                    <a:lnTo>
                      <a:pt x="0" y="502"/>
                    </a:lnTo>
                    <a:lnTo>
                      <a:pt x="0" y="167"/>
                    </a:lnTo>
                  </a:path>
                </a:pathLst>
              </a:custGeom>
              <a:gradFill rotWithShape="0">
                <a:gsLst>
                  <a:gs pos="0">
                    <a:srgbClr val="F4F4F4"/>
                  </a:gs>
                  <a:gs pos="100000">
                    <a:srgbClr val="919191"/>
                  </a:gs>
                </a:gsLst>
                <a:path path="rect">
                  <a:fillToRect l="50000" t="50000" r="50000" b="50000"/>
                </a:path>
              </a:gradFill>
              <a:ln w="12700" cap="rnd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7602" name="Freeform 110">
                <a:extLst>
                  <a:ext uri="{FF2B5EF4-FFF2-40B4-BE49-F238E27FC236}">
                    <a16:creationId xmlns:a16="http://schemas.microsoft.com/office/drawing/2014/main" id="{48EE1001-7708-468E-A709-4CFAC8CE84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6" y="3329"/>
                <a:ext cx="25" cy="336"/>
              </a:xfrm>
              <a:custGeom>
                <a:avLst/>
                <a:gdLst>
                  <a:gd name="T0" fmla="*/ 24 w 25"/>
                  <a:gd name="T1" fmla="*/ 0 h 336"/>
                  <a:gd name="T2" fmla="*/ 0 w 25"/>
                  <a:gd name="T3" fmla="*/ 0 h 336"/>
                  <a:gd name="T4" fmla="*/ 0 w 25"/>
                  <a:gd name="T5" fmla="*/ 335 h 336"/>
                  <a:gd name="T6" fmla="*/ 24 w 25"/>
                  <a:gd name="T7" fmla="*/ 335 h 336"/>
                  <a:gd name="T8" fmla="*/ 24 w 25"/>
                  <a:gd name="T9" fmla="*/ 0 h 3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336"/>
                  <a:gd name="T17" fmla="*/ 25 w 25"/>
                  <a:gd name="T18" fmla="*/ 336 h 3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336">
                    <a:moveTo>
                      <a:pt x="24" y="0"/>
                    </a:moveTo>
                    <a:lnTo>
                      <a:pt x="0" y="0"/>
                    </a:lnTo>
                    <a:lnTo>
                      <a:pt x="0" y="335"/>
                    </a:lnTo>
                    <a:lnTo>
                      <a:pt x="24" y="335"/>
                    </a:lnTo>
                    <a:lnTo>
                      <a:pt x="24" y="0"/>
                    </a:lnTo>
                  </a:path>
                </a:pathLst>
              </a:custGeom>
              <a:gradFill rotWithShape="0">
                <a:gsLst>
                  <a:gs pos="0">
                    <a:srgbClr val="F4F4F4"/>
                  </a:gs>
                  <a:gs pos="100000">
                    <a:srgbClr val="919191"/>
                  </a:gs>
                </a:gsLst>
                <a:path path="rect">
                  <a:fillToRect l="50000" t="50000" r="50000" b="50000"/>
                </a:path>
              </a:gradFill>
              <a:ln w="12700" cap="rnd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7603" name="Freeform 111">
                <a:extLst>
                  <a:ext uri="{FF2B5EF4-FFF2-40B4-BE49-F238E27FC236}">
                    <a16:creationId xmlns:a16="http://schemas.microsoft.com/office/drawing/2014/main" id="{A6F5FF9E-58F4-4060-AF4D-457156A16F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6" y="3162"/>
                <a:ext cx="97" cy="168"/>
              </a:xfrm>
              <a:custGeom>
                <a:avLst/>
                <a:gdLst>
                  <a:gd name="T0" fmla="*/ 0 w 97"/>
                  <a:gd name="T1" fmla="*/ 167 h 168"/>
                  <a:gd name="T2" fmla="*/ 72 w 97"/>
                  <a:gd name="T3" fmla="*/ 0 h 168"/>
                  <a:gd name="T4" fmla="*/ 96 w 97"/>
                  <a:gd name="T5" fmla="*/ 0 h 168"/>
                  <a:gd name="T6" fmla="*/ 24 w 97"/>
                  <a:gd name="T7" fmla="*/ 167 h 168"/>
                  <a:gd name="T8" fmla="*/ 0 w 97"/>
                  <a:gd name="T9" fmla="*/ 167 h 1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7"/>
                  <a:gd name="T16" fmla="*/ 0 h 168"/>
                  <a:gd name="T17" fmla="*/ 97 w 97"/>
                  <a:gd name="T18" fmla="*/ 168 h 1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7" h="168">
                    <a:moveTo>
                      <a:pt x="0" y="167"/>
                    </a:moveTo>
                    <a:lnTo>
                      <a:pt x="72" y="0"/>
                    </a:lnTo>
                    <a:lnTo>
                      <a:pt x="96" y="0"/>
                    </a:lnTo>
                    <a:lnTo>
                      <a:pt x="24" y="167"/>
                    </a:lnTo>
                    <a:lnTo>
                      <a:pt x="0" y="167"/>
                    </a:lnTo>
                  </a:path>
                </a:pathLst>
              </a:custGeom>
              <a:gradFill rotWithShape="0">
                <a:gsLst>
                  <a:gs pos="0">
                    <a:srgbClr val="F4F4F4"/>
                  </a:gs>
                  <a:gs pos="100000">
                    <a:srgbClr val="919191"/>
                  </a:gs>
                </a:gsLst>
                <a:path path="rect">
                  <a:fillToRect l="50000" t="50000" r="50000" b="50000"/>
                </a:path>
              </a:gradFill>
              <a:ln w="12700" cap="rnd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</p:grpSp>
        <p:sp>
          <p:nvSpPr>
            <p:cNvPr id="107537" name="Arc 112">
              <a:extLst>
                <a:ext uri="{FF2B5EF4-FFF2-40B4-BE49-F238E27FC236}">
                  <a16:creationId xmlns:a16="http://schemas.microsoft.com/office/drawing/2014/main" id="{1693EF29-C033-436C-BAC4-AEFD7B8868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1" y="2560"/>
              <a:ext cx="144" cy="9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12700" cap="rnd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07538" name="Line 113">
              <a:extLst>
                <a:ext uri="{FF2B5EF4-FFF2-40B4-BE49-F238E27FC236}">
                  <a16:creationId xmlns:a16="http://schemas.microsoft.com/office/drawing/2014/main" id="{1702C128-9C85-4869-BDEE-27F20F2649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69" y="2368"/>
              <a:ext cx="1" cy="18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07539" name="Oval 114">
              <a:extLst>
                <a:ext uri="{FF2B5EF4-FFF2-40B4-BE49-F238E27FC236}">
                  <a16:creationId xmlns:a16="http://schemas.microsoft.com/office/drawing/2014/main" id="{35CDB383-EFA5-435B-A860-61DC0E8EE5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5" y="2732"/>
              <a:ext cx="34" cy="4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07540" name="Oval 115">
              <a:extLst>
                <a:ext uri="{FF2B5EF4-FFF2-40B4-BE49-F238E27FC236}">
                  <a16:creationId xmlns:a16="http://schemas.microsoft.com/office/drawing/2014/main" id="{9CDC13B8-A7ED-4B1D-BFB0-8D14529A36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3" y="2426"/>
              <a:ext cx="1017" cy="955"/>
            </a:xfrm>
            <a:prstGeom prst="ellipse">
              <a:avLst/>
            </a:prstGeom>
            <a:gradFill rotWithShape="0">
              <a:gsLst>
                <a:gs pos="0">
                  <a:srgbClr val="F4F4F4"/>
                </a:gs>
                <a:gs pos="100000">
                  <a:srgbClr val="DADADA"/>
                </a:gs>
              </a:gsLst>
              <a:lin ang="540000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grpSp>
          <p:nvGrpSpPr>
            <p:cNvPr id="107541" name="Group 116">
              <a:extLst>
                <a:ext uri="{FF2B5EF4-FFF2-40B4-BE49-F238E27FC236}">
                  <a16:creationId xmlns:a16="http://schemas.microsoft.com/office/drawing/2014/main" id="{70A9CFF6-0459-4E04-AA95-1107E44949F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57" y="2417"/>
              <a:ext cx="522" cy="972"/>
              <a:chOff x="3748" y="3145"/>
              <a:chExt cx="522" cy="972"/>
            </a:xfrm>
          </p:grpSpPr>
          <p:sp>
            <p:nvSpPr>
              <p:cNvPr id="107599" name="Arc 117">
                <a:extLst>
                  <a:ext uri="{FF2B5EF4-FFF2-40B4-BE49-F238E27FC236}">
                    <a16:creationId xmlns:a16="http://schemas.microsoft.com/office/drawing/2014/main" id="{81182A32-D63A-4597-AA55-3FA809E7DE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8" y="3145"/>
                <a:ext cx="522" cy="51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12" y="0"/>
                      <a:pt x="21576" y="9645"/>
                      <a:pt x="21599" y="21558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12" y="0"/>
                      <a:pt x="21576" y="9645"/>
                      <a:pt x="21599" y="21558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7600" name="Arc 118">
                <a:extLst>
                  <a:ext uri="{FF2B5EF4-FFF2-40B4-BE49-F238E27FC236}">
                    <a16:creationId xmlns:a16="http://schemas.microsoft.com/office/drawing/2014/main" id="{537EDCC1-4C16-496A-85F0-DEAD2AA428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9" y="3653"/>
                <a:ext cx="517" cy="464"/>
              </a:xfrm>
              <a:custGeom>
                <a:avLst/>
                <a:gdLst>
                  <a:gd name="T0" fmla="*/ 0 w 21600"/>
                  <a:gd name="T1" fmla="*/ 0 h 21647"/>
                  <a:gd name="T2" fmla="*/ 0 w 21600"/>
                  <a:gd name="T3" fmla="*/ 0 h 21647"/>
                  <a:gd name="T4" fmla="*/ 0 w 21600"/>
                  <a:gd name="T5" fmla="*/ 0 h 2164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47"/>
                  <a:gd name="T11" fmla="*/ 21600 w 21600"/>
                  <a:gd name="T12" fmla="*/ 21647 h 2164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47" fill="none" extrusionOk="0">
                    <a:moveTo>
                      <a:pt x="21599" y="0"/>
                    </a:moveTo>
                    <a:cubicBezTo>
                      <a:pt x="21599" y="15"/>
                      <a:pt x="21600" y="31"/>
                      <a:pt x="21600" y="47"/>
                    </a:cubicBezTo>
                    <a:cubicBezTo>
                      <a:pt x="21600" y="11976"/>
                      <a:pt x="11929" y="21646"/>
                      <a:pt x="0" y="21647"/>
                    </a:cubicBezTo>
                  </a:path>
                  <a:path w="21600" h="21647" stroke="0" extrusionOk="0">
                    <a:moveTo>
                      <a:pt x="21599" y="0"/>
                    </a:moveTo>
                    <a:cubicBezTo>
                      <a:pt x="21599" y="15"/>
                      <a:pt x="21600" y="31"/>
                      <a:pt x="21600" y="47"/>
                    </a:cubicBezTo>
                    <a:cubicBezTo>
                      <a:pt x="21600" y="11976"/>
                      <a:pt x="11929" y="21646"/>
                      <a:pt x="0" y="21647"/>
                    </a:cubicBezTo>
                    <a:lnTo>
                      <a:pt x="0" y="47"/>
                    </a:lnTo>
                    <a:lnTo>
                      <a:pt x="21599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</p:grpSp>
        <p:sp>
          <p:nvSpPr>
            <p:cNvPr id="107542" name="Line 119">
              <a:extLst>
                <a:ext uri="{FF2B5EF4-FFF2-40B4-BE49-F238E27FC236}">
                  <a16:creationId xmlns:a16="http://schemas.microsoft.com/office/drawing/2014/main" id="{7ED04D8A-D919-4566-B75A-20B180838E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55" y="2416"/>
              <a:ext cx="1" cy="9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07543" name="Rectangle 120">
              <a:extLst>
                <a:ext uri="{FF2B5EF4-FFF2-40B4-BE49-F238E27FC236}">
                  <a16:creationId xmlns:a16="http://schemas.microsoft.com/office/drawing/2014/main" id="{886909F8-833C-4C22-B39F-2F6BD448E02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015" y="2629"/>
              <a:ext cx="236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pt-BR" altLang="pt-BR" sz="1600" baseline="30000">
                  <a:latin typeface="Arial" panose="020B0604020202020204" pitchFamily="34" charset="0"/>
                </a:rPr>
                <a:t>-</a:t>
              </a:r>
            </a:p>
          </p:txBody>
        </p:sp>
        <p:sp>
          <p:nvSpPr>
            <p:cNvPr id="107544" name="Rectangle 121">
              <a:extLst>
                <a:ext uri="{FF2B5EF4-FFF2-40B4-BE49-F238E27FC236}">
                  <a16:creationId xmlns:a16="http://schemas.microsoft.com/office/drawing/2014/main" id="{1DF67C80-FEAD-468D-A2A0-702FD29A1C3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014" y="2931"/>
              <a:ext cx="23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07545" name="Oval 122">
              <a:extLst>
                <a:ext uri="{FF2B5EF4-FFF2-40B4-BE49-F238E27FC236}">
                  <a16:creationId xmlns:a16="http://schemas.microsoft.com/office/drawing/2014/main" id="{51260349-F0AA-44AA-85F8-6A023EF7CD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7" y="2640"/>
              <a:ext cx="223" cy="216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07546" name="Line 123">
              <a:extLst>
                <a:ext uri="{FF2B5EF4-FFF2-40B4-BE49-F238E27FC236}">
                  <a16:creationId xmlns:a16="http://schemas.microsoft.com/office/drawing/2014/main" id="{632F1833-4435-4A85-A650-7420B4036B0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43" y="2725"/>
              <a:ext cx="151" cy="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07547" name="Line 124">
              <a:extLst>
                <a:ext uri="{FF2B5EF4-FFF2-40B4-BE49-F238E27FC236}">
                  <a16:creationId xmlns:a16="http://schemas.microsoft.com/office/drawing/2014/main" id="{EF6AE44F-AD49-40FF-83F7-5900AFABD9F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519" y="3052"/>
              <a:ext cx="159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07548" name="Oval 125">
              <a:extLst>
                <a:ext uri="{FF2B5EF4-FFF2-40B4-BE49-F238E27FC236}">
                  <a16:creationId xmlns:a16="http://schemas.microsoft.com/office/drawing/2014/main" id="{8F6B8A88-05B7-4553-BFD0-ECEE8ADE4E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5" y="2785"/>
              <a:ext cx="241" cy="221"/>
            </a:xfrm>
            <a:prstGeom prst="ellipse">
              <a:avLst/>
            </a:prstGeom>
            <a:solidFill>
              <a:srgbClr val="41414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07549" name="Oval 126">
              <a:extLst>
                <a:ext uri="{FF2B5EF4-FFF2-40B4-BE49-F238E27FC236}">
                  <a16:creationId xmlns:a16="http://schemas.microsoft.com/office/drawing/2014/main" id="{892F96C9-23E1-4BB9-ACB0-56F6EFCA69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" y="3142"/>
              <a:ext cx="229" cy="218"/>
            </a:xfrm>
            <a:prstGeom prst="ellipse">
              <a:avLst/>
            </a:prstGeom>
            <a:solidFill>
              <a:srgbClr val="41414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07550" name="Oval 127">
              <a:extLst>
                <a:ext uri="{FF2B5EF4-FFF2-40B4-BE49-F238E27FC236}">
                  <a16:creationId xmlns:a16="http://schemas.microsoft.com/office/drawing/2014/main" id="{879D487E-5F63-472C-AFFD-B6B04EDF40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7" y="2438"/>
              <a:ext cx="228" cy="229"/>
            </a:xfrm>
            <a:prstGeom prst="ellipse">
              <a:avLst/>
            </a:prstGeom>
            <a:solidFill>
              <a:srgbClr val="41414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07551" name="Rectangle 128">
              <a:extLst>
                <a:ext uri="{FF2B5EF4-FFF2-40B4-BE49-F238E27FC236}">
                  <a16:creationId xmlns:a16="http://schemas.microsoft.com/office/drawing/2014/main" id="{31AAC7C8-9363-415C-8C60-5466AF366BB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289" y="2652"/>
              <a:ext cx="293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pt-BR" altLang="pt-BR" sz="1400">
                  <a:latin typeface="Arial" panose="020B0604020202020204" pitchFamily="34" charset="0"/>
                </a:rPr>
                <a:t>Ag</a:t>
              </a:r>
              <a:r>
                <a:rPr lang="pt-BR" altLang="pt-BR" sz="1400" baseline="30000">
                  <a:latin typeface="Arial" panose="020B0604020202020204" pitchFamily="34" charset="0"/>
                </a:rPr>
                <a:t>+</a:t>
              </a:r>
            </a:p>
          </p:txBody>
        </p:sp>
        <p:sp>
          <p:nvSpPr>
            <p:cNvPr id="107552" name="Rectangle 129">
              <a:extLst>
                <a:ext uri="{FF2B5EF4-FFF2-40B4-BE49-F238E27FC236}">
                  <a16:creationId xmlns:a16="http://schemas.microsoft.com/office/drawing/2014/main" id="{CD8D6289-35A2-4FDA-9E23-14BCB478AEC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456" y="2813"/>
              <a:ext cx="341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07553" name="Rectangle 130">
              <a:extLst>
                <a:ext uri="{FF2B5EF4-FFF2-40B4-BE49-F238E27FC236}">
                  <a16:creationId xmlns:a16="http://schemas.microsoft.com/office/drawing/2014/main" id="{B38220A3-34A7-499D-9EB0-BF76A8A0AEE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450" y="3167"/>
              <a:ext cx="341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07554" name="Rectangle 131">
              <a:extLst>
                <a:ext uri="{FF2B5EF4-FFF2-40B4-BE49-F238E27FC236}">
                  <a16:creationId xmlns:a16="http://schemas.microsoft.com/office/drawing/2014/main" id="{994FB25E-396A-4BD8-A0C8-EF296C25108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286" y="2691"/>
              <a:ext cx="291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07555" name="Rectangle 132">
              <a:extLst>
                <a:ext uri="{FF2B5EF4-FFF2-40B4-BE49-F238E27FC236}">
                  <a16:creationId xmlns:a16="http://schemas.microsoft.com/office/drawing/2014/main" id="{C28CA6E9-5883-4B29-964C-68E7FC4ECF8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231" y="2645"/>
              <a:ext cx="20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grpSp>
          <p:nvGrpSpPr>
            <p:cNvPr id="107556" name="Group 133">
              <a:extLst>
                <a:ext uri="{FF2B5EF4-FFF2-40B4-BE49-F238E27FC236}">
                  <a16:creationId xmlns:a16="http://schemas.microsoft.com/office/drawing/2014/main" id="{8081902A-9274-4FE5-AE30-BD5C4E96042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19" y="2933"/>
              <a:ext cx="346" cy="229"/>
              <a:chOff x="3210" y="3661"/>
              <a:chExt cx="346" cy="229"/>
            </a:xfrm>
          </p:grpSpPr>
          <p:sp>
            <p:nvSpPr>
              <p:cNvPr id="107596" name="Oval 134">
                <a:extLst>
                  <a:ext uri="{FF2B5EF4-FFF2-40B4-BE49-F238E27FC236}">
                    <a16:creationId xmlns:a16="http://schemas.microsoft.com/office/drawing/2014/main" id="{AE014875-CD99-42A4-BD1C-5DAFA5D420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0" y="3674"/>
                <a:ext cx="223" cy="21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pt-BR" altLang="pt-BR" sz="2400">
                  <a:latin typeface="Comic Sans MS" panose="030F0702030302020204" pitchFamily="66" charset="0"/>
                </a:endParaRPr>
              </a:p>
            </p:txBody>
          </p:sp>
          <p:sp>
            <p:nvSpPr>
              <p:cNvPr id="107597" name="Rectangle 135">
                <a:extLst>
                  <a:ext uri="{FF2B5EF4-FFF2-40B4-BE49-F238E27FC236}">
                    <a16:creationId xmlns:a16="http://schemas.microsoft.com/office/drawing/2014/main" id="{BEA0BB4A-2C36-4E27-91E0-9F27368D82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3265" y="3701"/>
                <a:ext cx="291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pt-BR" altLang="pt-BR" sz="2400">
                  <a:latin typeface="Comic Sans MS" panose="030F0702030302020204" pitchFamily="66" charset="0"/>
                </a:endParaRPr>
              </a:p>
            </p:txBody>
          </p:sp>
          <p:sp>
            <p:nvSpPr>
              <p:cNvPr id="107598" name="Rectangle 136">
                <a:extLst>
                  <a:ext uri="{FF2B5EF4-FFF2-40B4-BE49-F238E27FC236}">
                    <a16:creationId xmlns:a16="http://schemas.microsoft.com/office/drawing/2014/main" id="{FAE1F1C5-277E-4245-9A83-F4B64C0281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3210" y="3661"/>
                <a:ext cx="208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pt-BR" altLang="pt-BR" sz="2400">
                  <a:latin typeface="Comic Sans MS" panose="030F0702030302020204" pitchFamily="66" charset="0"/>
                </a:endParaRPr>
              </a:p>
            </p:txBody>
          </p:sp>
        </p:grpSp>
        <p:sp>
          <p:nvSpPr>
            <p:cNvPr id="107557" name="Line 137">
              <a:extLst>
                <a:ext uri="{FF2B5EF4-FFF2-40B4-BE49-F238E27FC236}">
                  <a16:creationId xmlns:a16="http://schemas.microsoft.com/office/drawing/2014/main" id="{C7757B2A-283C-4CCB-84D3-5C379BDED75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58" y="3202"/>
              <a:ext cx="159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07558" name="Line 138">
              <a:extLst>
                <a:ext uri="{FF2B5EF4-FFF2-40B4-BE49-F238E27FC236}">
                  <a16:creationId xmlns:a16="http://schemas.microsoft.com/office/drawing/2014/main" id="{8127ED5A-74A2-4083-9F6C-09FF9D3C2C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34" y="2908"/>
              <a:ext cx="159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07559" name="Line 139">
              <a:extLst>
                <a:ext uri="{FF2B5EF4-FFF2-40B4-BE49-F238E27FC236}">
                  <a16:creationId xmlns:a16="http://schemas.microsoft.com/office/drawing/2014/main" id="{E727A2FF-99FF-41BA-A575-A72AB64F6FC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64" y="2608"/>
              <a:ext cx="159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07560" name="Rectangle 140">
              <a:extLst>
                <a:ext uri="{FF2B5EF4-FFF2-40B4-BE49-F238E27FC236}">
                  <a16:creationId xmlns:a16="http://schemas.microsoft.com/office/drawing/2014/main" id="{60356679-9E62-4153-8D2F-A6BD6110EE4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480" y="2807"/>
              <a:ext cx="29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07561" name="Rectangle 141">
              <a:extLst>
                <a:ext uri="{FF2B5EF4-FFF2-40B4-BE49-F238E27FC236}">
                  <a16:creationId xmlns:a16="http://schemas.microsoft.com/office/drawing/2014/main" id="{D256665E-738C-4AC8-9541-3E1880B9F5F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259" y="2964"/>
              <a:ext cx="293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pt-BR" altLang="pt-BR" sz="1400">
                  <a:latin typeface="Arial" panose="020B0604020202020204" pitchFamily="34" charset="0"/>
                </a:rPr>
                <a:t>Ag</a:t>
              </a:r>
              <a:r>
                <a:rPr lang="pt-BR" altLang="pt-BR" sz="1400" baseline="30000">
                  <a:latin typeface="Arial" panose="020B0604020202020204" pitchFamily="34" charset="0"/>
                </a:rPr>
                <a:t>+</a:t>
              </a:r>
            </a:p>
          </p:txBody>
        </p:sp>
        <p:grpSp>
          <p:nvGrpSpPr>
            <p:cNvPr id="107562" name="Group 142">
              <a:extLst>
                <a:ext uri="{FF2B5EF4-FFF2-40B4-BE49-F238E27FC236}">
                  <a16:creationId xmlns:a16="http://schemas.microsoft.com/office/drawing/2014/main" id="{BB17BF01-CD47-4FDF-8454-167874ABC64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86" y="2476"/>
              <a:ext cx="294" cy="171"/>
              <a:chOff x="3477" y="3204"/>
              <a:chExt cx="294" cy="171"/>
            </a:xfrm>
          </p:grpSpPr>
          <p:sp>
            <p:nvSpPr>
              <p:cNvPr id="107594" name="Rectangle 143">
                <a:extLst>
                  <a:ext uri="{FF2B5EF4-FFF2-40B4-BE49-F238E27FC236}">
                    <a16:creationId xmlns:a16="http://schemas.microsoft.com/office/drawing/2014/main" id="{C30A8CC0-E0D5-40F8-8FDD-B510FFDCD0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7" y="3204"/>
                <a:ext cx="294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8" tIns="44450" rIns="90488" bIns="4445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pt-BR" altLang="pt-BR" sz="1200" b="1">
                    <a:solidFill>
                      <a:schemeClr val="bg1"/>
                    </a:solidFill>
                    <a:latin typeface="Arial" panose="020B0604020202020204" pitchFamily="34" charset="0"/>
                  </a:rPr>
                  <a:t>NO</a:t>
                </a:r>
                <a:r>
                  <a:rPr lang="pt-BR" altLang="pt-BR" sz="1200" b="1" baseline="-25000">
                    <a:solidFill>
                      <a:schemeClr val="bg1"/>
                    </a:solidFill>
                    <a:latin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107595" name="Line 144">
                <a:extLst>
                  <a:ext uri="{FF2B5EF4-FFF2-40B4-BE49-F238E27FC236}">
                    <a16:creationId xmlns:a16="http://schemas.microsoft.com/office/drawing/2014/main" id="{38F7575F-DB89-413B-B11E-DBD78D96C2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78" y="3240"/>
                <a:ext cx="30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</p:grpSp>
        <p:grpSp>
          <p:nvGrpSpPr>
            <p:cNvPr id="107563" name="Group 145">
              <a:extLst>
                <a:ext uri="{FF2B5EF4-FFF2-40B4-BE49-F238E27FC236}">
                  <a16:creationId xmlns:a16="http://schemas.microsoft.com/office/drawing/2014/main" id="{DF81AD76-2AE9-408A-BCBD-5F3733F2EBF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86" y="2806"/>
              <a:ext cx="294" cy="171"/>
              <a:chOff x="3477" y="3534"/>
              <a:chExt cx="294" cy="171"/>
            </a:xfrm>
          </p:grpSpPr>
          <p:sp>
            <p:nvSpPr>
              <p:cNvPr id="107592" name="Rectangle 146">
                <a:extLst>
                  <a:ext uri="{FF2B5EF4-FFF2-40B4-BE49-F238E27FC236}">
                    <a16:creationId xmlns:a16="http://schemas.microsoft.com/office/drawing/2014/main" id="{EDD5761E-BC08-413D-B2D5-B9023EDB4D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7" y="3534"/>
                <a:ext cx="294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8" tIns="44450" rIns="90488" bIns="4445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pt-BR" altLang="pt-BR" sz="1200" b="1">
                    <a:solidFill>
                      <a:schemeClr val="bg1"/>
                    </a:solidFill>
                    <a:latin typeface="Arial" panose="020B0604020202020204" pitchFamily="34" charset="0"/>
                  </a:rPr>
                  <a:t>NO</a:t>
                </a:r>
                <a:r>
                  <a:rPr lang="pt-BR" altLang="pt-BR" sz="1200" b="1" baseline="-25000">
                    <a:solidFill>
                      <a:schemeClr val="bg1"/>
                    </a:solidFill>
                    <a:latin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107593" name="Line 147">
                <a:extLst>
                  <a:ext uri="{FF2B5EF4-FFF2-40B4-BE49-F238E27FC236}">
                    <a16:creationId xmlns:a16="http://schemas.microsoft.com/office/drawing/2014/main" id="{4D5D406D-D980-4262-8B8B-5BFB7F56E3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78" y="3570"/>
                <a:ext cx="30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</p:grpSp>
        <p:grpSp>
          <p:nvGrpSpPr>
            <p:cNvPr id="107564" name="Group 148">
              <a:extLst>
                <a:ext uri="{FF2B5EF4-FFF2-40B4-BE49-F238E27FC236}">
                  <a16:creationId xmlns:a16="http://schemas.microsoft.com/office/drawing/2014/main" id="{FE991802-E39A-4152-8E3B-1021BE8F9CD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98" y="3172"/>
              <a:ext cx="294" cy="171"/>
              <a:chOff x="3489" y="3900"/>
              <a:chExt cx="294" cy="171"/>
            </a:xfrm>
          </p:grpSpPr>
          <p:sp>
            <p:nvSpPr>
              <p:cNvPr id="107590" name="Rectangle 149">
                <a:extLst>
                  <a:ext uri="{FF2B5EF4-FFF2-40B4-BE49-F238E27FC236}">
                    <a16:creationId xmlns:a16="http://schemas.microsoft.com/office/drawing/2014/main" id="{76ACAF5F-1F58-4272-BCF4-DF6132CCBB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9" y="3900"/>
                <a:ext cx="294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8" tIns="44450" rIns="90488" bIns="4445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pt-BR" altLang="pt-BR" sz="1200" b="1">
                    <a:solidFill>
                      <a:schemeClr val="bg1"/>
                    </a:solidFill>
                    <a:latin typeface="Arial" panose="020B0604020202020204" pitchFamily="34" charset="0"/>
                  </a:rPr>
                  <a:t>NO</a:t>
                </a:r>
                <a:r>
                  <a:rPr lang="pt-BR" altLang="pt-BR" sz="1200" b="1" baseline="-25000">
                    <a:solidFill>
                      <a:schemeClr val="bg1"/>
                    </a:solidFill>
                    <a:latin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107591" name="Line 150">
                <a:extLst>
                  <a:ext uri="{FF2B5EF4-FFF2-40B4-BE49-F238E27FC236}">
                    <a16:creationId xmlns:a16="http://schemas.microsoft.com/office/drawing/2014/main" id="{1F441654-07F7-4E57-B2A3-A095F8F502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0" y="3936"/>
                <a:ext cx="30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</p:grpSp>
        <p:grpSp>
          <p:nvGrpSpPr>
            <p:cNvPr id="107565" name="Group 151">
              <a:extLst>
                <a:ext uri="{FF2B5EF4-FFF2-40B4-BE49-F238E27FC236}">
                  <a16:creationId xmlns:a16="http://schemas.microsoft.com/office/drawing/2014/main" id="{44813637-CC42-45AC-8A9C-0E0AAF1D2A0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47" y="2491"/>
              <a:ext cx="416" cy="210"/>
              <a:chOff x="3738" y="3219"/>
              <a:chExt cx="416" cy="210"/>
            </a:xfrm>
          </p:grpSpPr>
          <p:grpSp>
            <p:nvGrpSpPr>
              <p:cNvPr id="107586" name="Group 152">
                <a:extLst>
                  <a:ext uri="{FF2B5EF4-FFF2-40B4-BE49-F238E27FC236}">
                    <a16:creationId xmlns:a16="http://schemas.microsoft.com/office/drawing/2014/main" id="{2D2BB4AA-F5E4-43D0-AF7F-B852740F130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18" y="3219"/>
                <a:ext cx="236" cy="210"/>
                <a:chOff x="3918" y="3219"/>
                <a:chExt cx="236" cy="210"/>
              </a:xfrm>
            </p:grpSpPr>
            <p:sp>
              <p:nvSpPr>
                <p:cNvPr id="107588" name="Oval 153">
                  <a:extLst>
                    <a:ext uri="{FF2B5EF4-FFF2-40B4-BE49-F238E27FC236}">
                      <a16:creationId xmlns:a16="http://schemas.microsoft.com/office/drawing/2014/main" id="{6DC4F593-4B66-4F40-9C14-976D9E5316F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29" y="3238"/>
                  <a:ext cx="168" cy="171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endParaRPr lang="pt-BR" altLang="pt-BR" sz="2400">
                    <a:latin typeface="Comic Sans MS" panose="030F0702030302020204" pitchFamily="66" charset="0"/>
                  </a:endParaRPr>
                </a:p>
              </p:txBody>
            </p:sp>
            <p:sp>
              <p:nvSpPr>
                <p:cNvPr id="107589" name="Rectangle 154">
                  <a:extLst>
                    <a:ext uri="{FF2B5EF4-FFF2-40B4-BE49-F238E27FC236}">
                      <a16:creationId xmlns:a16="http://schemas.microsoft.com/office/drawing/2014/main" id="{9F7AB6DD-C074-408A-BA3B-260863E47D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18" y="3219"/>
                  <a:ext cx="236" cy="2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488" tIns="44450" rIns="90488" bIns="44450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pt-BR" altLang="pt-BR" sz="1600">
                      <a:latin typeface="Arial" panose="020B0604020202020204" pitchFamily="34" charset="0"/>
                    </a:rPr>
                    <a:t>e</a:t>
                  </a:r>
                  <a:r>
                    <a:rPr lang="pt-BR" altLang="pt-BR" sz="1600" baseline="30000">
                      <a:latin typeface="Arial" panose="020B0604020202020204" pitchFamily="34" charset="0"/>
                    </a:rPr>
                    <a:t>-</a:t>
                  </a:r>
                </a:p>
              </p:txBody>
            </p:sp>
          </p:grpSp>
          <p:sp>
            <p:nvSpPr>
              <p:cNvPr id="107587" name="Line 155">
                <a:extLst>
                  <a:ext uri="{FF2B5EF4-FFF2-40B4-BE49-F238E27FC236}">
                    <a16:creationId xmlns:a16="http://schemas.microsoft.com/office/drawing/2014/main" id="{C076A2BD-F74B-4B8F-A0E4-856BD0AF3A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738" y="3324"/>
                <a:ext cx="184" cy="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</p:grpSp>
        <p:grpSp>
          <p:nvGrpSpPr>
            <p:cNvPr id="107566" name="Group 156">
              <a:extLst>
                <a:ext uri="{FF2B5EF4-FFF2-40B4-BE49-F238E27FC236}">
                  <a16:creationId xmlns:a16="http://schemas.microsoft.com/office/drawing/2014/main" id="{A6EE3C04-AA5F-49F8-B72F-791C4E319A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59" y="2707"/>
              <a:ext cx="416" cy="210"/>
              <a:chOff x="3750" y="3435"/>
              <a:chExt cx="416" cy="210"/>
            </a:xfrm>
          </p:grpSpPr>
          <p:grpSp>
            <p:nvGrpSpPr>
              <p:cNvPr id="107582" name="Group 157">
                <a:extLst>
                  <a:ext uri="{FF2B5EF4-FFF2-40B4-BE49-F238E27FC236}">
                    <a16:creationId xmlns:a16="http://schemas.microsoft.com/office/drawing/2014/main" id="{D31674A7-1A87-413E-9AE9-98C58265C32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30" y="3435"/>
                <a:ext cx="236" cy="210"/>
                <a:chOff x="3930" y="3435"/>
                <a:chExt cx="236" cy="210"/>
              </a:xfrm>
            </p:grpSpPr>
            <p:sp>
              <p:nvSpPr>
                <p:cNvPr id="107584" name="Oval 158">
                  <a:extLst>
                    <a:ext uri="{FF2B5EF4-FFF2-40B4-BE49-F238E27FC236}">
                      <a16:creationId xmlns:a16="http://schemas.microsoft.com/office/drawing/2014/main" id="{5F7134CF-C62C-4478-8B2A-D5933A68BD8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41" y="3454"/>
                  <a:ext cx="168" cy="171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endParaRPr lang="pt-BR" altLang="pt-BR" sz="2400">
                    <a:latin typeface="Comic Sans MS" panose="030F0702030302020204" pitchFamily="66" charset="0"/>
                  </a:endParaRPr>
                </a:p>
              </p:txBody>
            </p:sp>
            <p:sp>
              <p:nvSpPr>
                <p:cNvPr id="107585" name="Rectangle 159">
                  <a:extLst>
                    <a:ext uri="{FF2B5EF4-FFF2-40B4-BE49-F238E27FC236}">
                      <a16:creationId xmlns:a16="http://schemas.microsoft.com/office/drawing/2014/main" id="{09650470-F3DE-4B2B-810A-64E7EC3CA8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30" y="3435"/>
                  <a:ext cx="236" cy="2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488" tIns="44450" rIns="90488" bIns="44450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pt-BR" altLang="pt-BR" sz="1600">
                      <a:latin typeface="Arial" panose="020B0604020202020204" pitchFamily="34" charset="0"/>
                    </a:rPr>
                    <a:t>e</a:t>
                  </a:r>
                  <a:r>
                    <a:rPr lang="pt-BR" altLang="pt-BR" sz="1600" baseline="30000">
                      <a:latin typeface="Arial" panose="020B0604020202020204" pitchFamily="34" charset="0"/>
                    </a:rPr>
                    <a:t>-</a:t>
                  </a:r>
                </a:p>
              </p:txBody>
            </p:sp>
          </p:grpSp>
          <p:sp>
            <p:nvSpPr>
              <p:cNvPr id="107583" name="Line 160">
                <a:extLst>
                  <a:ext uri="{FF2B5EF4-FFF2-40B4-BE49-F238E27FC236}">
                    <a16:creationId xmlns:a16="http://schemas.microsoft.com/office/drawing/2014/main" id="{0BC03A2E-2EAC-46D3-B3F9-A6468E3F31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750" y="3540"/>
                <a:ext cx="184" cy="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</p:grpSp>
        <p:grpSp>
          <p:nvGrpSpPr>
            <p:cNvPr id="107567" name="Group 161">
              <a:extLst>
                <a:ext uri="{FF2B5EF4-FFF2-40B4-BE49-F238E27FC236}">
                  <a16:creationId xmlns:a16="http://schemas.microsoft.com/office/drawing/2014/main" id="{2C6D0CE6-080B-4059-9CAB-1766219D4C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67" y="2881"/>
              <a:ext cx="416" cy="210"/>
              <a:chOff x="3858" y="3609"/>
              <a:chExt cx="416" cy="210"/>
            </a:xfrm>
          </p:grpSpPr>
          <p:grpSp>
            <p:nvGrpSpPr>
              <p:cNvPr id="107578" name="Group 162">
                <a:extLst>
                  <a:ext uri="{FF2B5EF4-FFF2-40B4-BE49-F238E27FC236}">
                    <a16:creationId xmlns:a16="http://schemas.microsoft.com/office/drawing/2014/main" id="{D3D6E2B7-5C79-4D06-8342-BB7F27572FA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038" y="3609"/>
                <a:ext cx="236" cy="210"/>
                <a:chOff x="4038" y="3609"/>
                <a:chExt cx="236" cy="210"/>
              </a:xfrm>
            </p:grpSpPr>
            <p:sp>
              <p:nvSpPr>
                <p:cNvPr id="107580" name="Oval 163">
                  <a:extLst>
                    <a:ext uri="{FF2B5EF4-FFF2-40B4-BE49-F238E27FC236}">
                      <a16:creationId xmlns:a16="http://schemas.microsoft.com/office/drawing/2014/main" id="{BEA453D0-6AF3-4E02-89E4-879DE86AAB0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49" y="3628"/>
                  <a:ext cx="168" cy="171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endParaRPr lang="pt-BR" altLang="pt-BR" sz="2400">
                    <a:latin typeface="Comic Sans MS" panose="030F0702030302020204" pitchFamily="66" charset="0"/>
                  </a:endParaRPr>
                </a:p>
              </p:txBody>
            </p:sp>
            <p:sp>
              <p:nvSpPr>
                <p:cNvPr id="107581" name="Rectangle 164">
                  <a:extLst>
                    <a:ext uri="{FF2B5EF4-FFF2-40B4-BE49-F238E27FC236}">
                      <a16:creationId xmlns:a16="http://schemas.microsoft.com/office/drawing/2014/main" id="{8DC5BF28-DC74-45E8-ACAB-1A36281246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38" y="3609"/>
                  <a:ext cx="236" cy="2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488" tIns="44450" rIns="90488" bIns="44450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pt-BR" altLang="pt-BR" sz="1600">
                      <a:latin typeface="Arial" panose="020B0604020202020204" pitchFamily="34" charset="0"/>
                    </a:rPr>
                    <a:t>e</a:t>
                  </a:r>
                  <a:r>
                    <a:rPr lang="pt-BR" altLang="pt-BR" sz="1600" baseline="30000">
                      <a:latin typeface="Arial" panose="020B0604020202020204" pitchFamily="34" charset="0"/>
                    </a:rPr>
                    <a:t>-</a:t>
                  </a:r>
                </a:p>
              </p:txBody>
            </p:sp>
          </p:grpSp>
          <p:sp>
            <p:nvSpPr>
              <p:cNvPr id="107579" name="Line 165">
                <a:extLst>
                  <a:ext uri="{FF2B5EF4-FFF2-40B4-BE49-F238E27FC236}">
                    <a16:creationId xmlns:a16="http://schemas.microsoft.com/office/drawing/2014/main" id="{3F987EA5-CBB7-4F7B-A4A7-992180AEB7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58" y="3714"/>
                <a:ext cx="184" cy="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</p:grpSp>
        <p:grpSp>
          <p:nvGrpSpPr>
            <p:cNvPr id="107568" name="Group 166">
              <a:extLst>
                <a:ext uri="{FF2B5EF4-FFF2-40B4-BE49-F238E27FC236}">
                  <a16:creationId xmlns:a16="http://schemas.microsoft.com/office/drawing/2014/main" id="{685CC8FC-F0A2-443E-8AC8-33BEA407D3C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59" y="3085"/>
              <a:ext cx="416" cy="210"/>
              <a:chOff x="3750" y="3813"/>
              <a:chExt cx="416" cy="210"/>
            </a:xfrm>
          </p:grpSpPr>
          <p:grpSp>
            <p:nvGrpSpPr>
              <p:cNvPr id="107574" name="Group 167">
                <a:extLst>
                  <a:ext uri="{FF2B5EF4-FFF2-40B4-BE49-F238E27FC236}">
                    <a16:creationId xmlns:a16="http://schemas.microsoft.com/office/drawing/2014/main" id="{64260479-AFAF-4AE2-847E-208A7765D4F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30" y="3813"/>
                <a:ext cx="236" cy="210"/>
                <a:chOff x="3930" y="3813"/>
                <a:chExt cx="236" cy="210"/>
              </a:xfrm>
            </p:grpSpPr>
            <p:sp>
              <p:nvSpPr>
                <p:cNvPr id="107576" name="Oval 168">
                  <a:extLst>
                    <a:ext uri="{FF2B5EF4-FFF2-40B4-BE49-F238E27FC236}">
                      <a16:creationId xmlns:a16="http://schemas.microsoft.com/office/drawing/2014/main" id="{EED6224B-A125-4A74-9C28-B22E2E56209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41" y="3832"/>
                  <a:ext cx="168" cy="171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endParaRPr lang="pt-BR" altLang="pt-BR" sz="2400">
                    <a:latin typeface="Comic Sans MS" panose="030F0702030302020204" pitchFamily="66" charset="0"/>
                  </a:endParaRPr>
                </a:p>
              </p:txBody>
            </p:sp>
            <p:sp>
              <p:nvSpPr>
                <p:cNvPr id="107577" name="Rectangle 169">
                  <a:extLst>
                    <a:ext uri="{FF2B5EF4-FFF2-40B4-BE49-F238E27FC236}">
                      <a16:creationId xmlns:a16="http://schemas.microsoft.com/office/drawing/2014/main" id="{ADFC6990-4712-40D8-8FAC-F8A3A9709ED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30" y="3813"/>
                  <a:ext cx="236" cy="2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488" tIns="44450" rIns="90488" bIns="44450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pt-BR" altLang="pt-BR" sz="1600">
                      <a:latin typeface="Arial" panose="020B0604020202020204" pitchFamily="34" charset="0"/>
                    </a:rPr>
                    <a:t>e</a:t>
                  </a:r>
                  <a:r>
                    <a:rPr lang="pt-BR" altLang="pt-BR" sz="1600" baseline="30000">
                      <a:latin typeface="Arial" panose="020B0604020202020204" pitchFamily="34" charset="0"/>
                    </a:rPr>
                    <a:t>-</a:t>
                  </a:r>
                </a:p>
              </p:txBody>
            </p:sp>
          </p:grpSp>
          <p:sp>
            <p:nvSpPr>
              <p:cNvPr id="107575" name="Line 170">
                <a:extLst>
                  <a:ext uri="{FF2B5EF4-FFF2-40B4-BE49-F238E27FC236}">
                    <a16:creationId xmlns:a16="http://schemas.microsoft.com/office/drawing/2014/main" id="{55DE4880-5921-4F70-A296-5347555FF2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750" y="3918"/>
                <a:ext cx="184" cy="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</p:grpSp>
        <p:sp>
          <p:nvSpPr>
            <p:cNvPr id="107569" name="Line 171">
              <a:extLst>
                <a:ext uri="{FF2B5EF4-FFF2-40B4-BE49-F238E27FC236}">
                  <a16:creationId xmlns:a16="http://schemas.microsoft.com/office/drawing/2014/main" id="{3248F7DB-76DE-4B7D-9FAE-1DB35610EC2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03" y="2446"/>
              <a:ext cx="576" cy="28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07570" name="Line 172">
              <a:extLst>
                <a:ext uri="{FF2B5EF4-FFF2-40B4-BE49-F238E27FC236}">
                  <a16:creationId xmlns:a16="http://schemas.microsoft.com/office/drawing/2014/main" id="{2F5709E0-EE35-49F5-B5BF-B918F8E948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15" y="2782"/>
              <a:ext cx="348" cy="4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07571" name="Rectangle 173">
              <a:extLst>
                <a:ext uri="{FF2B5EF4-FFF2-40B4-BE49-F238E27FC236}">
                  <a16:creationId xmlns:a16="http://schemas.microsoft.com/office/drawing/2014/main" id="{CD13967D-75B5-4DCB-BB06-E83CBE908C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0" y="3478"/>
              <a:ext cx="1411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pt-BR" altLang="pt-BR" sz="1400">
                  <a:solidFill>
                    <a:srgbClr val="0066FF"/>
                  </a:solidFill>
                  <a:latin typeface="Arial" panose="020B0604020202020204" pitchFamily="34" charset="0"/>
                </a:rPr>
                <a:t>Interface Eletrodo/solução</a:t>
              </a:r>
            </a:p>
          </p:txBody>
        </p:sp>
        <p:sp>
          <p:nvSpPr>
            <p:cNvPr id="107572" name="Rectangle 174">
              <a:extLst>
                <a:ext uri="{FF2B5EF4-FFF2-40B4-BE49-F238E27FC236}">
                  <a16:creationId xmlns:a16="http://schemas.microsoft.com/office/drawing/2014/main" id="{D78495B8-1E43-4012-ACCD-78B5795029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6" y="2128"/>
              <a:ext cx="625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pt-BR" altLang="pt-BR" sz="1600">
                  <a:solidFill>
                    <a:srgbClr val="FC0128"/>
                  </a:solidFill>
                  <a:latin typeface="Arial" panose="020B0604020202020204" pitchFamily="34" charset="0"/>
                </a:rPr>
                <a:t>Redução</a:t>
              </a:r>
            </a:p>
          </p:txBody>
        </p:sp>
        <p:sp>
          <p:nvSpPr>
            <p:cNvPr id="107573" name="Rectangle 175">
              <a:extLst>
                <a:ext uri="{FF2B5EF4-FFF2-40B4-BE49-F238E27FC236}">
                  <a16:creationId xmlns:a16="http://schemas.microsoft.com/office/drawing/2014/main" id="{AF782AB0-2166-4397-9F7E-69785CDA3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0" y="3016"/>
              <a:ext cx="511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pt-BR" altLang="pt-BR" sz="1600">
                  <a:latin typeface="Arial" panose="020B0604020202020204" pitchFamily="34" charset="0"/>
                </a:rPr>
                <a:t>AgNO</a:t>
              </a:r>
              <a:r>
                <a:rPr lang="pt-BR" altLang="pt-BR" sz="1600" baseline="-25000">
                  <a:latin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5296" name="Text Box 176">
            <a:extLst>
              <a:ext uri="{FF2B5EF4-FFF2-40B4-BE49-F238E27FC236}">
                <a16:creationId xmlns:a16="http://schemas.microsoft.com/office/drawing/2014/main" id="{933B5C0F-524F-4CA6-A0BD-4607FB0A32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525" y="1204913"/>
            <a:ext cx="8850313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pt-BR" sz="2800">
                <a:latin typeface="Comic Sans MS" panose="030F0702030302020204" pitchFamily="66" charset="0"/>
              </a:rPr>
              <a:t>Baseiam-se nos fenômenos que ocorrem na interface entre as superfícies dos eletrodos e a fina camada de solução adjacente a essas superfícies.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9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>
            <a:extLst>
              <a:ext uri="{FF2B5EF4-FFF2-40B4-BE49-F238E27FC236}">
                <a16:creationId xmlns:a16="http://schemas.microsoft.com/office/drawing/2014/main" id="{C50D163D-657F-4FBD-9CC9-374CB687DA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76200"/>
            <a:ext cx="7772400" cy="609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b"/>
          <a:lstStyle/>
          <a:p>
            <a:pPr algn="ctr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Célula Eletroquímica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E90BBFF4-0548-4E12-A236-4B5465CECC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7050" y="4800600"/>
            <a:ext cx="605155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pt-BR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Componentes de uma Célula Eletroquímica</a:t>
            </a:r>
          </a:p>
        </p:txBody>
      </p:sp>
      <p:sp>
        <p:nvSpPr>
          <p:cNvPr id="24581" name="Text Box 133">
            <a:extLst>
              <a:ext uri="{FF2B5EF4-FFF2-40B4-BE49-F238E27FC236}">
                <a16:creationId xmlns:a16="http://schemas.microsoft.com/office/drawing/2014/main" id="{4AAD1F3D-1268-43A8-B3BF-2DEAD2823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525" y="5216525"/>
            <a:ext cx="86518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pt-BR" altLang="pt-BR" sz="2100">
                <a:solidFill>
                  <a:srgbClr val="FF9933"/>
                </a:solidFill>
                <a:latin typeface="Arial" panose="020B0604020202020204" pitchFamily="34" charset="0"/>
              </a:rPr>
              <a:t> 2 condutores imersos em uma solução contendo eletrólitos (eletrodos)</a:t>
            </a:r>
          </a:p>
        </p:txBody>
      </p:sp>
      <p:sp>
        <p:nvSpPr>
          <p:cNvPr id="24582" name="Text Box 134">
            <a:extLst>
              <a:ext uri="{FF2B5EF4-FFF2-40B4-BE49-F238E27FC236}">
                <a16:creationId xmlns:a16="http://schemas.microsoft.com/office/drawing/2014/main" id="{7CBA14C1-227C-4C52-A998-A39E900635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525" y="5597525"/>
            <a:ext cx="761682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pt-BR" altLang="pt-BR" sz="2100">
                <a:solidFill>
                  <a:srgbClr val="FF9933"/>
                </a:solidFill>
                <a:latin typeface="Arial" panose="020B0604020202020204" pitchFamily="34" charset="0"/>
              </a:rPr>
              <a:t> 1 condutor eletrônico externo para permitir o fluxo de elétrons</a:t>
            </a:r>
          </a:p>
        </p:txBody>
      </p:sp>
      <p:sp>
        <p:nvSpPr>
          <p:cNvPr id="24583" name="Text Box 135">
            <a:extLst>
              <a:ext uri="{FF2B5EF4-FFF2-40B4-BE49-F238E27FC236}">
                <a16:creationId xmlns:a16="http://schemas.microsoft.com/office/drawing/2014/main" id="{D17CFF6E-E00B-4712-9A3D-BE5BC53993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525" y="5988050"/>
            <a:ext cx="90074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pt-BR" altLang="pt-BR" sz="2100">
                <a:solidFill>
                  <a:srgbClr val="FF9933"/>
                </a:solidFill>
                <a:latin typeface="Arial" panose="020B0604020202020204" pitchFamily="34" charset="0"/>
              </a:rPr>
              <a:t> 1 condutor iônico para evitar o contato direto dos reagentes e permitir o fluxo de íons, equilibrando as cargas na solução (</a:t>
            </a:r>
            <a:r>
              <a:rPr lang="pt-BR" altLang="pt-BR" sz="1800">
                <a:solidFill>
                  <a:srgbClr val="FF9933"/>
                </a:solidFill>
                <a:latin typeface="Arial" panose="020B0604020202020204" pitchFamily="34" charset="0"/>
              </a:rPr>
              <a:t>e manter o fluxo de e</a:t>
            </a:r>
            <a:r>
              <a:rPr lang="pt-BR" altLang="pt-BR" sz="1800" baseline="30000">
                <a:solidFill>
                  <a:srgbClr val="FF9933"/>
                </a:solidFill>
                <a:latin typeface="Arial" panose="020B0604020202020204" pitchFamily="34" charset="0"/>
              </a:rPr>
              <a:t>-</a:t>
            </a:r>
            <a:r>
              <a:rPr lang="pt-BR" altLang="pt-BR" sz="2100">
                <a:solidFill>
                  <a:srgbClr val="FF9933"/>
                </a:solidFill>
                <a:latin typeface="Arial" panose="020B0604020202020204" pitchFamily="34" charset="0"/>
              </a:rPr>
              <a:t>).</a:t>
            </a:r>
          </a:p>
        </p:txBody>
      </p:sp>
      <p:grpSp>
        <p:nvGrpSpPr>
          <p:cNvPr id="109575" name="Group 136">
            <a:extLst>
              <a:ext uri="{FF2B5EF4-FFF2-40B4-BE49-F238E27FC236}">
                <a16:creationId xmlns:a16="http://schemas.microsoft.com/office/drawing/2014/main" id="{AB5E8747-F663-4418-8D09-9B37027EBD51}"/>
              </a:ext>
            </a:extLst>
          </p:cNvPr>
          <p:cNvGrpSpPr>
            <a:grpSpLocks/>
          </p:cNvGrpSpPr>
          <p:nvPr/>
        </p:nvGrpSpPr>
        <p:grpSpPr bwMode="auto">
          <a:xfrm>
            <a:off x="1019175" y="1062038"/>
            <a:ext cx="7073900" cy="3657600"/>
            <a:chOff x="642" y="669"/>
            <a:chExt cx="4456" cy="2304"/>
          </a:xfrm>
        </p:grpSpPr>
        <p:grpSp>
          <p:nvGrpSpPr>
            <p:cNvPr id="109581" name="Group 7">
              <a:extLst>
                <a:ext uri="{FF2B5EF4-FFF2-40B4-BE49-F238E27FC236}">
                  <a16:creationId xmlns:a16="http://schemas.microsoft.com/office/drawing/2014/main" id="{56E83948-86D9-4DC3-9B21-21CDBF97AEA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42" y="669"/>
              <a:ext cx="4456" cy="2131"/>
              <a:chOff x="1" y="1950"/>
              <a:chExt cx="4243" cy="1883"/>
            </a:xfrm>
          </p:grpSpPr>
          <p:sp>
            <p:nvSpPr>
              <p:cNvPr id="109584" name="Rectangle 8">
                <a:extLst>
                  <a:ext uri="{FF2B5EF4-FFF2-40B4-BE49-F238E27FC236}">
                    <a16:creationId xmlns:a16="http://schemas.microsoft.com/office/drawing/2014/main" id="{F26090F3-46D5-4C10-A32E-FA8EA780C8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" y="2907"/>
                <a:ext cx="1153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488" tIns="44450" rIns="90488" bIns="4445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pt-BR" altLang="pt-BR" sz="1600">
                    <a:latin typeface="Arial" panose="020B0604020202020204" pitchFamily="34" charset="0"/>
                  </a:rPr>
                  <a:t>Eletrodo de Cobre</a:t>
                </a:r>
              </a:p>
            </p:txBody>
          </p:sp>
          <p:sp>
            <p:nvSpPr>
              <p:cNvPr id="109585" name="Freeform 9">
                <a:extLst>
                  <a:ext uri="{FF2B5EF4-FFF2-40B4-BE49-F238E27FC236}">
                    <a16:creationId xmlns:a16="http://schemas.microsoft.com/office/drawing/2014/main" id="{C39E0933-9E37-4025-8A0E-33616EA2E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9" y="2791"/>
                <a:ext cx="731" cy="812"/>
              </a:xfrm>
              <a:custGeom>
                <a:avLst/>
                <a:gdLst>
                  <a:gd name="T0" fmla="*/ 3 w 731"/>
                  <a:gd name="T1" fmla="*/ 97 h 812"/>
                  <a:gd name="T2" fmla="*/ 20 w 731"/>
                  <a:gd name="T3" fmla="*/ 84 h 812"/>
                  <a:gd name="T4" fmla="*/ 71 w 731"/>
                  <a:gd name="T5" fmla="*/ 67 h 812"/>
                  <a:gd name="T6" fmla="*/ 126 w 731"/>
                  <a:gd name="T7" fmla="*/ 52 h 812"/>
                  <a:gd name="T8" fmla="*/ 160 w 731"/>
                  <a:gd name="T9" fmla="*/ 35 h 812"/>
                  <a:gd name="T10" fmla="*/ 205 w 731"/>
                  <a:gd name="T11" fmla="*/ 22 h 812"/>
                  <a:gd name="T12" fmla="*/ 263 w 731"/>
                  <a:gd name="T13" fmla="*/ 11 h 812"/>
                  <a:gd name="T14" fmla="*/ 334 w 731"/>
                  <a:gd name="T15" fmla="*/ 2 h 812"/>
                  <a:gd name="T16" fmla="*/ 401 w 731"/>
                  <a:gd name="T17" fmla="*/ 0 h 812"/>
                  <a:gd name="T18" fmla="*/ 467 w 731"/>
                  <a:gd name="T19" fmla="*/ 3 h 812"/>
                  <a:gd name="T20" fmla="*/ 527 w 731"/>
                  <a:gd name="T21" fmla="*/ 10 h 812"/>
                  <a:gd name="T22" fmla="*/ 581 w 731"/>
                  <a:gd name="T23" fmla="*/ 20 h 812"/>
                  <a:gd name="T24" fmla="*/ 627 w 731"/>
                  <a:gd name="T25" fmla="*/ 33 h 812"/>
                  <a:gd name="T26" fmla="*/ 671 w 731"/>
                  <a:gd name="T27" fmla="*/ 51 h 812"/>
                  <a:gd name="T28" fmla="*/ 704 w 731"/>
                  <a:gd name="T29" fmla="*/ 72 h 812"/>
                  <a:gd name="T30" fmla="*/ 726 w 731"/>
                  <a:gd name="T31" fmla="*/ 98 h 812"/>
                  <a:gd name="T32" fmla="*/ 730 w 731"/>
                  <a:gd name="T33" fmla="*/ 124 h 812"/>
                  <a:gd name="T34" fmla="*/ 719 w 731"/>
                  <a:gd name="T35" fmla="*/ 150 h 812"/>
                  <a:gd name="T36" fmla="*/ 696 w 731"/>
                  <a:gd name="T37" fmla="*/ 170 h 812"/>
                  <a:gd name="T38" fmla="*/ 692 w 731"/>
                  <a:gd name="T39" fmla="*/ 717 h 812"/>
                  <a:gd name="T40" fmla="*/ 676 w 731"/>
                  <a:gd name="T41" fmla="*/ 742 h 812"/>
                  <a:gd name="T42" fmla="*/ 650 w 731"/>
                  <a:gd name="T43" fmla="*/ 760 h 812"/>
                  <a:gd name="T44" fmla="*/ 624 w 731"/>
                  <a:gd name="T45" fmla="*/ 774 h 812"/>
                  <a:gd name="T46" fmla="*/ 589 w 731"/>
                  <a:gd name="T47" fmla="*/ 786 h 812"/>
                  <a:gd name="T48" fmla="*/ 547 w 731"/>
                  <a:gd name="T49" fmla="*/ 796 h 812"/>
                  <a:gd name="T50" fmla="*/ 506 w 731"/>
                  <a:gd name="T51" fmla="*/ 804 h 812"/>
                  <a:gd name="T52" fmla="*/ 460 w 731"/>
                  <a:gd name="T53" fmla="*/ 808 h 812"/>
                  <a:gd name="T54" fmla="*/ 407 w 731"/>
                  <a:gd name="T55" fmla="*/ 811 h 812"/>
                  <a:gd name="T56" fmla="*/ 347 w 731"/>
                  <a:gd name="T57" fmla="*/ 810 h 812"/>
                  <a:gd name="T58" fmla="*/ 305 w 731"/>
                  <a:gd name="T59" fmla="*/ 806 h 812"/>
                  <a:gd name="T60" fmla="*/ 255 w 731"/>
                  <a:gd name="T61" fmla="*/ 796 h 812"/>
                  <a:gd name="T62" fmla="*/ 209 w 731"/>
                  <a:gd name="T63" fmla="*/ 784 h 812"/>
                  <a:gd name="T64" fmla="*/ 169 w 731"/>
                  <a:gd name="T65" fmla="*/ 770 h 812"/>
                  <a:gd name="T66" fmla="*/ 139 w 731"/>
                  <a:gd name="T67" fmla="*/ 753 h 812"/>
                  <a:gd name="T68" fmla="*/ 117 w 731"/>
                  <a:gd name="T69" fmla="*/ 730 h 812"/>
                  <a:gd name="T70" fmla="*/ 108 w 731"/>
                  <a:gd name="T71" fmla="*/ 705 h 812"/>
                  <a:gd name="T72" fmla="*/ 105 w 731"/>
                  <a:gd name="T73" fmla="*/ 280 h 812"/>
                  <a:gd name="T74" fmla="*/ 19 w 731"/>
                  <a:gd name="T75" fmla="*/ 135 h 812"/>
                  <a:gd name="T76" fmla="*/ 6 w 731"/>
                  <a:gd name="T77" fmla="*/ 123 h 812"/>
                  <a:gd name="T78" fmla="*/ 0 w 731"/>
                  <a:gd name="T79" fmla="*/ 109 h 81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731"/>
                  <a:gd name="T121" fmla="*/ 0 h 812"/>
                  <a:gd name="T122" fmla="*/ 731 w 731"/>
                  <a:gd name="T123" fmla="*/ 812 h 812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731" h="812">
                    <a:moveTo>
                      <a:pt x="1" y="103"/>
                    </a:moveTo>
                    <a:lnTo>
                      <a:pt x="3" y="97"/>
                    </a:lnTo>
                    <a:lnTo>
                      <a:pt x="10" y="91"/>
                    </a:lnTo>
                    <a:lnTo>
                      <a:pt x="20" y="84"/>
                    </a:lnTo>
                    <a:lnTo>
                      <a:pt x="49" y="74"/>
                    </a:lnTo>
                    <a:lnTo>
                      <a:pt x="71" y="67"/>
                    </a:lnTo>
                    <a:lnTo>
                      <a:pt x="97" y="60"/>
                    </a:lnTo>
                    <a:lnTo>
                      <a:pt x="126" y="52"/>
                    </a:lnTo>
                    <a:lnTo>
                      <a:pt x="142" y="43"/>
                    </a:lnTo>
                    <a:lnTo>
                      <a:pt x="160" y="35"/>
                    </a:lnTo>
                    <a:lnTo>
                      <a:pt x="183" y="28"/>
                    </a:lnTo>
                    <a:lnTo>
                      <a:pt x="205" y="22"/>
                    </a:lnTo>
                    <a:lnTo>
                      <a:pt x="231" y="16"/>
                    </a:lnTo>
                    <a:lnTo>
                      <a:pt x="263" y="11"/>
                    </a:lnTo>
                    <a:lnTo>
                      <a:pt x="298" y="6"/>
                    </a:lnTo>
                    <a:lnTo>
                      <a:pt x="334" y="2"/>
                    </a:lnTo>
                    <a:lnTo>
                      <a:pt x="368" y="1"/>
                    </a:lnTo>
                    <a:lnTo>
                      <a:pt x="401" y="0"/>
                    </a:lnTo>
                    <a:lnTo>
                      <a:pt x="432" y="1"/>
                    </a:lnTo>
                    <a:lnTo>
                      <a:pt x="467" y="3"/>
                    </a:lnTo>
                    <a:lnTo>
                      <a:pt x="500" y="6"/>
                    </a:lnTo>
                    <a:lnTo>
                      <a:pt x="527" y="10"/>
                    </a:lnTo>
                    <a:lnTo>
                      <a:pt x="554" y="15"/>
                    </a:lnTo>
                    <a:lnTo>
                      <a:pt x="581" y="20"/>
                    </a:lnTo>
                    <a:lnTo>
                      <a:pt x="606" y="27"/>
                    </a:lnTo>
                    <a:lnTo>
                      <a:pt x="627" y="33"/>
                    </a:lnTo>
                    <a:lnTo>
                      <a:pt x="650" y="41"/>
                    </a:lnTo>
                    <a:lnTo>
                      <a:pt x="671" y="51"/>
                    </a:lnTo>
                    <a:lnTo>
                      <a:pt x="687" y="60"/>
                    </a:lnTo>
                    <a:lnTo>
                      <a:pt x="704" y="72"/>
                    </a:lnTo>
                    <a:lnTo>
                      <a:pt x="717" y="86"/>
                    </a:lnTo>
                    <a:lnTo>
                      <a:pt x="726" y="98"/>
                    </a:lnTo>
                    <a:lnTo>
                      <a:pt x="730" y="112"/>
                    </a:lnTo>
                    <a:lnTo>
                      <a:pt x="730" y="124"/>
                    </a:lnTo>
                    <a:lnTo>
                      <a:pt x="727" y="137"/>
                    </a:lnTo>
                    <a:lnTo>
                      <a:pt x="719" y="150"/>
                    </a:lnTo>
                    <a:lnTo>
                      <a:pt x="707" y="161"/>
                    </a:lnTo>
                    <a:lnTo>
                      <a:pt x="696" y="170"/>
                    </a:lnTo>
                    <a:lnTo>
                      <a:pt x="696" y="706"/>
                    </a:lnTo>
                    <a:lnTo>
                      <a:pt x="692" y="717"/>
                    </a:lnTo>
                    <a:lnTo>
                      <a:pt x="686" y="730"/>
                    </a:lnTo>
                    <a:lnTo>
                      <a:pt x="676" y="742"/>
                    </a:lnTo>
                    <a:lnTo>
                      <a:pt x="664" y="753"/>
                    </a:lnTo>
                    <a:lnTo>
                      <a:pt x="650" y="760"/>
                    </a:lnTo>
                    <a:lnTo>
                      <a:pt x="638" y="767"/>
                    </a:lnTo>
                    <a:lnTo>
                      <a:pt x="624" y="774"/>
                    </a:lnTo>
                    <a:lnTo>
                      <a:pt x="607" y="780"/>
                    </a:lnTo>
                    <a:lnTo>
                      <a:pt x="589" y="786"/>
                    </a:lnTo>
                    <a:lnTo>
                      <a:pt x="566" y="792"/>
                    </a:lnTo>
                    <a:lnTo>
                      <a:pt x="547" y="796"/>
                    </a:lnTo>
                    <a:lnTo>
                      <a:pt x="527" y="800"/>
                    </a:lnTo>
                    <a:lnTo>
                      <a:pt x="506" y="804"/>
                    </a:lnTo>
                    <a:lnTo>
                      <a:pt x="480" y="807"/>
                    </a:lnTo>
                    <a:lnTo>
                      <a:pt x="460" y="808"/>
                    </a:lnTo>
                    <a:lnTo>
                      <a:pt x="430" y="811"/>
                    </a:lnTo>
                    <a:lnTo>
                      <a:pt x="407" y="811"/>
                    </a:lnTo>
                    <a:lnTo>
                      <a:pt x="378" y="811"/>
                    </a:lnTo>
                    <a:lnTo>
                      <a:pt x="347" y="810"/>
                    </a:lnTo>
                    <a:lnTo>
                      <a:pt x="328" y="808"/>
                    </a:lnTo>
                    <a:lnTo>
                      <a:pt x="305" y="806"/>
                    </a:lnTo>
                    <a:lnTo>
                      <a:pt x="284" y="801"/>
                    </a:lnTo>
                    <a:lnTo>
                      <a:pt x="255" y="796"/>
                    </a:lnTo>
                    <a:lnTo>
                      <a:pt x="235" y="792"/>
                    </a:lnTo>
                    <a:lnTo>
                      <a:pt x="209" y="784"/>
                    </a:lnTo>
                    <a:lnTo>
                      <a:pt x="188" y="778"/>
                    </a:lnTo>
                    <a:lnTo>
                      <a:pt x="169" y="770"/>
                    </a:lnTo>
                    <a:lnTo>
                      <a:pt x="153" y="760"/>
                    </a:lnTo>
                    <a:lnTo>
                      <a:pt x="139" y="753"/>
                    </a:lnTo>
                    <a:lnTo>
                      <a:pt x="127" y="742"/>
                    </a:lnTo>
                    <a:lnTo>
                      <a:pt x="117" y="730"/>
                    </a:lnTo>
                    <a:lnTo>
                      <a:pt x="111" y="716"/>
                    </a:lnTo>
                    <a:lnTo>
                      <a:pt x="108" y="705"/>
                    </a:lnTo>
                    <a:lnTo>
                      <a:pt x="105" y="694"/>
                    </a:lnTo>
                    <a:lnTo>
                      <a:pt x="105" y="280"/>
                    </a:lnTo>
                    <a:lnTo>
                      <a:pt x="41" y="153"/>
                    </a:lnTo>
                    <a:lnTo>
                      <a:pt x="19" y="135"/>
                    </a:lnTo>
                    <a:lnTo>
                      <a:pt x="12" y="129"/>
                    </a:lnTo>
                    <a:lnTo>
                      <a:pt x="6" y="123"/>
                    </a:lnTo>
                    <a:lnTo>
                      <a:pt x="2" y="116"/>
                    </a:lnTo>
                    <a:lnTo>
                      <a:pt x="0" y="109"/>
                    </a:lnTo>
                    <a:lnTo>
                      <a:pt x="1" y="103"/>
                    </a:lnTo>
                  </a:path>
                </a:pathLst>
              </a:custGeom>
              <a:solidFill>
                <a:srgbClr val="C0C0C0"/>
              </a:solidFill>
              <a:ln w="12700" cap="rnd">
                <a:solidFill>
                  <a:srgbClr val="91919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586" name="Freeform 10">
                <a:extLst>
                  <a:ext uri="{FF2B5EF4-FFF2-40B4-BE49-F238E27FC236}">
                    <a16:creationId xmlns:a16="http://schemas.microsoft.com/office/drawing/2014/main" id="{9A4FE51B-3097-40EB-9C3C-6DF4B8CD6B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9" y="2929"/>
                <a:ext cx="610" cy="650"/>
              </a:xfrm>
              <a:custGeom>
                <a:avLst/>
                <a:gdLst>
                  <a:gd name="T0" fmla="*/ 0 w 610"/>
                  <a:gd name="T1" fmla="*/ 0 h 650"/>
                  <a:gd name="T2" fmla="*/ 68 w 610"/>
                  <a:gd name="T3" fmla="*/ 126 h 650"/>
                  <a:gd name="T4" fmla="*/ 68 w 610"/>
                  <a:gd name="T5" fmla="*/ 549 h 650"/>
                  <a:gd name="T6" fmla="*/ 72 w 610"/>
                  <a:gd name="T7" fmla="*/ 567 h 650"/>
                  <a:gd name="T8" fmla="*/ 78 w 610"/>
                  <a:gd name="T9" fmla="*/ 576 h 650"/>
                  <a:gd name="T10" fmla="*/ 84 w 610"/>
                  <a:gd name="T11" fmla="*/ 587 h 650"/>
                  <a:gd name="T12" fmla="*/ 92 w 610"/>
                  <a:gd name="T13" fmla="*/ 592 h 650"/>
                  <a:gd name="T14" fmla="*/ 104 w 610"/>
                  <a:gd name="T15" fmla="*/ 602 h 650"/>
                  <a:gd name="T16" fmla="*/ 117 w 610"/>
                  <a:gd name="T17" fmla="*/ 608 h 650"/>
                  <a:gd name="T18" fmla="*/ 132 w 610"/>
                  <a:gd name="T19" fmla="*/ 614 h 650"/>
                  <a:gd name="T20" fmla="*/ 151 w 610"/>
                  <a:gd name="T21" fmla="*/ 621 h 650"/>
                  <a:gd name="T22" fmla="*/ 169 w 610"/>
                  <a:gd name="T23" fmla="*/ 628 h 650"/>
                  <a:gd name="T24" fmla="*/ 187 w 610"/>
                  <a:gd name="T25" fmla="*/ 632 h 650"/>
                  <a:gd name="T26" fmla="*/ 209 w 610"/>
                  <a:gd name="T27" fmla="*/ 637 h 650"/>
                  <a:gd name="T28" fmla="*/ 231 w 610"/>
                  <a:gd name="T29" fmla="*/ 641 h 650"/>
                  <a:gd name="T30" fmla="*/ 251 w 610"/>
                  <a:gd name="T31" fmla="*/ 644 h 650"/>
                  <a:gd name="T32" fmla="*/ 270 w 610"/>
                  <a:gd name="T33" fmla="*/ 646 h 650"/>
                  <a:gd name="T34" fmla="*/ 293 w 610"/>
                  <a:gd name="T35" fmla="*/ 648 h 650"/>
                  <a:gd name="T36" fmla="*/ 318 w 610"/>
                  <a:gd name="T37" fmla="*/ 649 h 650"/>
                  <a:gd name="T38" fmla="*/ 345 w 610"/>
                  <a:gd name="T39" fmla="*/ 649 h 650"/>
                  <a:gd name="T40" fmla="*/ 373 w 610"/>
                  <a:gd name="T41" fmla="*/ 648 h 650"/>
                  <a:gd name="T42" fmla="*/ 400 w 610"/>
                  <a:gd name="T43" fmla="*/ 646 h 650"/>
                  <a:gd name="T44" fmla="*/ 424 w 610"/>
                  <a:gd name="T45" fmla="*/ 644 h 650"/>
                  <a:gd name="T46" fmla="*/ 450 w 610"/>
                  <a:gd name="T47" fmla="*/ 640 h 650"/>
                  <a:gd name="T48" fmla="*/ 469 w 610"/>
                  <a:gd name="T49" fmla="*/ 637 h 650"/>
                  <a:gd name="T50" fmla="*/ 493 w 610"/>
                  <a:gd name="T51" fmla="*/ 632 h 650"/>
                  <a:gd name="T52" fmla="*/ 511 w 610"/>
                  <a:gd name="T53" fmla="*/ 626 h 650"/>
                  <a:gd name="T54" fmla="*/ 528 w 610"/>
                  <a:gd name="T55" fmla="*/ 621 h 650"/>
                  <a:gd name="T56" fmla="*/ 546 w 610"/>
                  <a:gd name="T57" fmla="*/ 614 h 650"/>
                  <a:gd name="T58" fmla="*/ 562 w 610"/>
                  <a:gd name="T59" fmla="*/ 608 h 650"/>
                  <a:gd name="T60" fmla="*/ 573 w 610"/>
                  <a:gd name="T61" fmla="*/ 602 h 650"/>
                  <a:gd name="T62" fmla="*/ 585 w 610"/>
                  <a:gd name="T63" fmla="*/ 592 h 650"/>
                  <a:gd name="T64" fmla="*/ 593 w 610"/>
                  <a:gd name="T65" fmla="*/ 586 h 650"/>
                  <a:gd name="T66" fmla="*/ 600 w 610"/>
                  <a:gd name="T67" fmla="*/ 578 h 650"/>
                  <a:gd name="T68" fmla="*/ 607 w 610"/>
                  <a:gd name="T69" fmla="*/ 565 h 650"/>
                  <a:gd name="T70" fmla="*/ 609 w 610"/>
                  <a:gd name="T71" fmla="*/ 552 h 650"/>
                  <a:gd name="T72" fmla="*/ 609 w 610"/>
                  <a:gd name="T73" fmla="*/ 47 h 650"/>
                  <a:gd name="T74" fmla="*/ 587 w 610"/>
                  <a:gd name="T75" fmla="*/ 58 h 650"/>
                  <a:gd name="T76" fmla="*/ 556 w 610"/>
                  <a:gd name="T77" fmla="*/ 69 h 650"/>
                  <a:gd name="T78" fmla="*/ 522 w 610"/>
                  <a:gd name="T79" fmla="*/ 78 h 650"/>
                  <a:gd name="T80" fmla="*/ 485 w 610"/>
                  <a:gd name="T81" fmla="*/ 87 h 650"/>
                  <a:gd name="T82" fmla="*/ 447 w 610"/>
                  <a:gd name="T83" fmla="*/ 92 h 650"/>
                  <a:gd name="T84" fmla="*/ 408 w 610"/>
                  <a:gd name="T85" fmla="*/ 96 h 650"/>
                  <a:gd name="T86" fmla="*/ 365 w 610"/>
                  <a:gd name="T87" fmla="*/ 99 h 650"/>
                  <a:gd name="T88" fmla="*/ 322 w 610"/>
                  <a:gd name="T89" fmla="*/ 99 h 650"/>
                  <a:gd name="T90" fmla="*/ 276 w 610"/>
                  <a:gd name="T91" fmla="*/ 97 h 650"/>
                  <a:gd name="T92" fmla="*/ 234 w 610"/>
                  <a:gd name="T93" fmla="*/ 91 h 650"/>
                  <a:gd name="T94" fmla="*/ 189 w 610"/>
                  <a:gd name="T95" fmla="*/ 85 h 650"/>
                  <a:gd name="T96" fmla="*/ 147 w 610"/>
                  <a:gd name="T97" fmla="*/ 74 h 650"/>
                  <a:gd name="T98" fmla="*/ 114 w 610"/>
                  <a:gd name="T99" fmla="*/ 64 h 650"/>
                  <a:gd name="T100" fmla="*/ 94 w 610"/>
                  <a:gd name="T101" fmla="*/ 55 h 650"/>
                  <a:gd name="T102" fmla="*/ 79 w 610"/>
                  <a:gd name="T103" fmla="*/ 46 h 650"/>
                  <a:gd name="T104" fmla="*/ 68 w 610"/>
                  <a:gd name="T105" fmla="*/ 39 h 650"/>
                  <a:gd name="T106" fmla="*/ 59 w 610"/>
                  <a:gd name="T107" fmla="*/ 28 h 650"/>
                  <a:gd name="T108" fmla="*/ 54 w 610"/>
                  <a:gd name="T109" fmla="*/ 24 h 650"/>
                  <a:gd name="T110" fmla="*/ 45 w 610"/>
                  <a:gd name="T111" fmla="*/ 19 h 650"/>
                  <a:gd name="T112" fmla="*/ 38 w 610"/>
                  <a:gd name="T113" fmla="*/ 15 h 650"/>
                  <a:gd name="T114" fmla="*/ 31 w 610"/>
                  <a:gd name="T115" fmla="*/ 11 h 650"/>
                  <a:gd name="T116" fmla="*/ 22 w 610"/>
                  <a:gd name="T117" fmla="*/ 7 h 650"/>
                  <a:gd name="T118" fmla="*/ 12 w 610"/>
                  <a:gd name="T119" fmla="*/ 4 h 650"/>
                  <a:gd name="T120" fmla="*/ 0 w 610"/>
                  <a:gd name="T121" fmla="*/ 0 h 65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610"/>
                  <a:gd name="T184" fmla="*/ 0 h 650"/>
                  <a:gd name="T185" fmla="*/ 610 w 610"/>
                  <a:gd name="T186" fmla="*/ 650 h 650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610" h="650">
                    <a:moveTo>
                      <a:pt x="0" y="0"/>
                    </a:moveTo>
                    <a:lnTo>
                      <a:pt x="68" y="126"/>
                    </a:lnTo>
                    <a:lnTo>
                      <a:pt x="68" y="549"/>
                    </a:lnTo>
                    <a:lnTo>
                      <a:pt x="72" y="567"/>
                    </a:lnTo>
                    <a:lnTo>
                      <a:pt x="78" y="576"/>
                    </a:lnTo>
                    <a:lnTo>
                      <a:pt x="84" y="587"/>
                    </a:lnTo>
                    <a:lnTo>
                      <a:pt x="92" y="592"/>
                    </a:lnTo>
                    <a:lnTo>
                      <a:pt x="104" y="602"/>
                    </a:lnTo>
                    <a:lnTo>
                      <a:pt x="117" y="608"/>
                    </a:lnTo>
                    <a:lnTo>
                      <a:pt x="132" y="614"/>
                    </a:lnTo>
                    <a:lnTo>
                      <a:pt x="151" y="621"/>
                    </a:lnTo>
                    <a:lnTo>
                      <a:pt x="169" y="628"/>
                    </a:lnTo>
                    <a:lnTo>
                      <a:pt x="187" y="632"/>
                    </a:lnTo>
                    <a:lnTo>
                      <a:pt x="209" y="637"/>
                    </a:lnTo>
                    <a:lnTo>
                      <a:pt x="231" y="641"/>
                    </a:lnTo>
                    <a:lnTo>
                      <a:pt x="251" y="644"/>
                    </a:lnTo>
                    <a:lnTo>
                      <a:pt x="270" y="646"/>
                    </a:lnTo>
                    <a:lnTo>
                      <a:pt x="293" y="648"/>
                    </a:lnTo>
                    <a:lnTo>
                      <a:pt x="318" y="649"/>
                    </a:lnTo>
                    <a:lnTo>
                      <a:pt x="345" y="649"/>
                    </a:lnTo>
                    <a:lnTo>
                      <a:pt x="373" y="648"/>
                    </a:lnTo>
                    <a:lnTo>
                      <a:pt x="400" y="646"/>
                    </a:lnTo>
                    <a:lnTo>
                      <a:pt x="424" y="644"/>
                    </a:lnTo>
                    <a:lnTo>
                      <a:pt x="450" y="640"/>
                    </a:lnTo>
                    <a:lnTo>
                      <a:pt x="469" y="637"/>
                    </a:lnTo>
                    <a:lnTo>
                      <a:pt x="493" y="632"/>
                    </a:lnTo>
                    <a:lnTo>
                      <a:pt x="511" y="626"/>
                    </a:lnTo>
                    <a:lnTo>
                      <a:pt x="528" y="621"/>
                    </a:lnTo>
                    <a:lnTo>
                      <a:pt x="546" y="614"/>
                    </a:lnTo>
                    <a:lnTo>
                      <a:pt x="562" y="608"/>
                    </a:lnTo>
                    <a:lnTo>
                      <a:pt x="573" y="602"/>
                    </a:lnTo>
                    <a:lnTo>
                      <a:pt x="585" y="592"/>
                    </a:lnTo>
                    <a:lnTo>
                      <a:pt x="593" y="586"/>
                    </a:lnTo>
                    <a:lnTo>
                      <a:pt x="600" y="578"/>
                    </a:lnTo>
                    <a:lnTo>
                      <a:pt x="607" y="565"/>
                    </a:lnTo>
                    <a:lnTo>
                      <a:pt x="609" y="552"/>
                    </a:lnTo>
                    <a:lnTo>
                      <a:pt x="609" y="47"/>
                    </a:lnTo>
                    <a:lnTo>
                      <a:pt x="587" y="58"/>
                    </a:lnTo>
                    <a:lnTo>
                      <a:pt x="556" y="69"/>
                    </a:lnTo>
                    <a:lnTo>
                      <a:pt x="522" y="78"/>
                    </a:lnTo>
                    <a:lnTo>
                      <a:pt x="485" y="87"/>
                    </a:lnTo>
                    <a:lnTo>
                      <a:pt x="447" y="92"/>
                    </a:lnTo>
                    <a:lnTo>
                      <a:pt x="408" y="96"/>
                    </a:lnTo>
                    <a:lnTo>
                      <a:pt x="365" y="99"/>
                    </a:lnTo>
                    <a:lnTo>
                      <a:pt x="322" y="99"/>
                    </a:lnTo>
                    <a:lnTo>
                      <a:pt x="276" y="97"/>
                    </a:lnTo>
                    <a:lnTo>
                      <a:pt x="234" y="91"/>
                    </a:lnTo>
                    <a:lnTo>
                      <a:pt x="189" y="85"/>
                    </a:lnTo>
                    <a:lnTo>
                      <a:pt x="147" y="74"/>
                    </a:lnTo>
                    <a:lnTo>
                      <a:pt x="114" y="64"/>
                    </a:lnTo>
                    <a:lnTo>
                      <a:pt x="94" y="55"/>
                    </a:lnTo>
                    <a:lnTo>
                      <a:pt x="79" y="46"/>
                    </a:lnTo>
                    <a:lnTo>
                      <a:pt x="68" y="39"/>
                    </a:lnTo>
                    <a:lnTo>
                      <a:pt x="59" y="28"/>
                    </a:lnTo>
                    <a:lnTo>
                      <a:pt x="54" y="24"/>
                    </a:lnTo>
                    <a:lnTo>
                      <a:pt x="45" y="19"/>
                    </a:lnTo>
                    <a:lnTo>
                      <a:pt x="38" y="15"/>
                    </a:lnTo>
                    <a:lnTo>
                      <a:pt x="31" y="11"/>
                    </a:lnTo>
                    <a:lnTo>
                      <a:pt x="22" y="7"/>
                    </a:lnTo>
                    <a:lnTo>
                      <a:pt x="12" y="4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919191"/>
              </a:solidFill>
              <a:ln w="12700" cap="rnd">
                <a:solidFill>
                  <a:srgbClr val="91919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587" name="Oval 11">
                <a:extLst>
                  <a:ext uri="{FF2B5EF4-FFF2-40B4-BE49-F238E27FC236}">
                    <a16:creationId xmlns:a16="http://schemas.microsoft.com/office/drawing/2014/main" id="{5CFB7FB5-A658-41AF-A20C-0533CB23FB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8" y="3105"/>
                <a:ext cx="501" cy="158"/>
              </a:xfrm>
              <a:prstGeom prst="ellipse">
                <a:avLst/>
              </a:prstGeom>
              <a:solidFill>
                <a:srgbClr val="DA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pt-BR" altLang="pt-BR" sz="2400">
                  <a:latin typeface="Comic Sans MS" panose="030F0702030302020204" pitchFamily="66" charset="0"/>
                </a:endParaRPr>
              </a:p>
            </p:txBody>
          </p:sp>
          <p:sp>
            <p:nvSpPr>
              <p:cNvPr id="109588" name="Freeform 12">
                <a:extLst>
                  <a:ext uri="{FF2B5EF4-FFF2-40B4-BE49-F238E27FC236}">
                    <a16:creationId xmlns:a16="http://schemas.microsoft.com/office/drawing/2014/main" id="{C939F20F-810A-418C-9BFA-681CCDF845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8" y="3190"/>
                <a:ext cx="541" cy="390"/>
              </a:xfrm>
              <a:custGeom>
                <a:avLst/>
                <a:gdLst>
                  <a:gd name="T0" fmla="*/ 0 w 541"/>
                  <a:gd name="T1" fmla="*/ 0 h 390"/>
                  <a:gd name="T2" fmla="*/ 0 w 541"/>
                  <a:gd name="T3" fmla="*/ 290 h 390"/>
                  <a:gd name="T4" fmla="*/ 4 w 541"/>
                  <a:gd name="T5" fmla="*/ 306 h 390"/>
                  <a:gd name="T6" fmla="*/ 9 w 541"/>
                  <a:gd name="T7" fmla="*/ 316 h 390"/>
                  <a:gd name="T8" fmla="*/ 16 w 541"/>
                  <a:gd name="T9" fmla="*/ 325 h 390"/>
                  <a:gd name="T10" fmla="*/ 26 w 541"/>
                  <a:gd name="T11" fmla="*/ 333 h 390"/>
                  <a:gd name="T12" fmla="*/ 37 w 541"/>
                  <a:gd name="T13" fmla="*/ 342 h 390"/>
                  <a:gd name="T14" fmla="*/ 51 w 541"/>
                  <a:gd name="T15" fmla="*/ 348 h 390"/>
                  <a:gd name="T16" fmla="*/ 65 w 541"/>
                  <a:gd name="T17" fmla="*/ 355 h 390"/>
                  <a:gd name="T18" fmla="*/ 84 w 541"/>
                  <a:gd name="T19" fmla="*/ 362 h 390"/>
                  <a:gd name="T20" fmla="*/ 102 w 541"/>
                  <a:gd name="T21" fmla="*/ 367 h 390"/>
                  <a:gd name="T22" fmla="*/ 120 w 541"/>
                  <a:gd name="T23" fmla="*/ 372 h 390"/>
                  <a:gd name="T24" fmla="*/ 142 w 541"/>
                  <a:gd name="T25" fmla="*/ 377 h 390"/>
                  <a:gd name="T26" fmla="*/ 164 w 541"/>
                  <a:gd name="T27" fmla="*/ 380 h 390"/>
                  <a:gd name="T28" fmla="*/ 183 w 541"/>
                  <a:gd name="T29" fmla="*/ 383 h 390"/>
                  <a:gd name="T30" fmla="*/ 203 w 541"/>
                  <a:gd name="T31" fmla="*/ 386 h 390"/>
                  <a:gd name="T32" fmla="*/ 225 w 541"/>
                  <a:gd name="T33" fmla="*/ 387 h 390"/>
                  <a:gd name="T34" fmla="*/ 249 w 541"/>
                  <a:gd name="T35" fmla="*/ 389 h 390"/>
                  <a:gd name="T36" fmla="*/ 278 w 541"/>
                  <a:gd name="T37" fmla="*/ 389 h 390"/>
                  <a:gd name="T38" fmla="*/ 305 w 541"/>
                  <a:gd name="T39" fmla="*/ 387 h 390"/>
                  <a:gd name="T40" fmla="*/ 332 w 541"/>
                  <a:gd name="T41" fmla="*/ 386 h 390"/>
                  <a:gd name="T42" fmla="*/ 357 w 541"/>
                  <a:gd name="T43" fmla="*/ 383 h 390"/>
                  <a:gd name="T44" fmla="*/ 382 w 541"/>
                  <a:gd name="T45" fmla="*/ 379 h 390"/>
                  <a:gd name="T46" fmla="*/ 401 w 541"/>
                  <a:gd name="T47" fmla="*/ 376 h 390"/>
                  <a:gd name="T48" fmla="*/ 424 w 541"/>
                  <a:gd name="T49" fmla="*/ 370 h 390"/>
                  <a:gd name="T50" fmla="*/ 442 w 541"/>
                  <a:gd name="T51" fmla="*/ 365 h 390"/>
                  <a:gd name="T52" fmla="*/ 460 w 541"/>
                  <a:gd name="T53" fmla="*/ 360 h 390"/>
                  <a:gd name="T54" fmla="*/ 477 w 541"/>
                  <a:gd name="T55" fmla="*/ 354 h 390"/>
                  <a:gd name="T56" fmla="*/ 493 w 541"/>
                  <a:gd name="T57" fmla="*/ 347 h 390"/>
                  <a:gd name="T58" fmla="*/ 505 w 541"/>
                  <a:gd name="T59" fmla="*/ 340 h 390"/>
                  <a:gd name="T60" fmla="*/ 516 w 541"/>
                  <a:gd name="T61" fmla="*/ 331 h 390"/>
                  <a:gd name="T62" fmla="*/ 524 w 541"/>
                  <a:gd name="T63" fmla="*/ 325 h 390"/>
                  <a:gd name="T64" fmla="*/ 531 w 541"/>
                  <a:gd name="T65" fmla="*/ 317 h 390"/>
                  <a:gd name="T66" fmla="*/ 537 w 541"/>
                  <a:gd name="T67" fmla="*/ 306 h 390"/>
                  <a:gd name="T68" fmla="*/ 540 w 541"/>
                  <a:gd name="T69" fmla="*/ 293 h 390"/>
                  <a:gd name="T70" fmla="*/ 540 w 541"/>
                  <a:gd name="T71" fmla="*/ 0 h 390"/>
                  <a:gd name="T72" fmla="*/ 0 w 541"/>
                  <a:gd name="T73" fmla="*/ 0 h 39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541"/>
                  <a:gd name="T112" fmla="*/ 0 h 390"/>
                  <a:gd name="T113" fmla="*/ 541 w 541"/>
                  <a:gd name="T114" fmla="*/ 390 h 39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541" h="390">
                    <a:moveTo>
                      <a:pt x="0" y="0"/>
                    </a:moveTo>
                    <a:lnTo>
                      <a:pt x="0" y="290"/>
                    </a:lnTo>
                    <a:lnTo>
                      <a:pt x="4" y="306"/>
                    </a:lnTo>
                    <a:lnTo>
                      <a:pt x="9" y="316"/>
                    </a:lnTo>
                    <a:lnTo>
                      <a:pt x="16" y="325"/>
                    </a:lnTo>
                    <a:lnTo>
                      <a:pt x="26" y="333"/>
                    </a:lnTo>
                    <a:lnTo>
                      <a:pt x="37" y="342"/>
                    </a:lnTo>
                    <a:lnTo>
                      <a:pt x="51" y="348"/>
                    </a:lnTo>
                    <a:lnTo>
                      <a:pt x="65" y="355"/>
                    </a:lnTo>
                    <a:lnTo>
                      <a:pt x="84" y="362"/>
                    </a:lnTo>
                    <a:lnTo>
                      <a:pt x="102" y="367"/>
                    </a:lnTo>
                    <a:lnTo>
                      <a:pt x="120" y="372"/>
                    </a:lnTo>
                    <a:lnTo>
                      <a:pt x="142" y="377"/>
                    </a:lnTo>
                    <a:lnTo>
                      <a:pt x="164" y="380"/>
                    </a:lnTo>
                    <a:lnTo>
                      <a:pt x="183" y="383"/>
                    </a:lnTo>
                    <a:lnTo>
                      <a:pt x="203" y="386"/>
                    </a:lnTo>
                    <a:lnTo>
                      <a:pt x="225" y="387"/>
                    </a:lnTo>
                    <a:lnTo>
                      <a:pt x="249" y="389"/>
                    </a:lnTo>
                    <a:lnTo>
                      <a:pt x="278" y="389"/>
                    </a:lnTo>
                    <a:lnTo>
                      <a:pt x="305" y="387"/>
                    </a:lnTo>
                    <a:lnTo>
                      <a:pt x="332" y="386"/>
                    </a:lnTo>
                    <a:lnTo>
                      <a:pt x="357" y="383"/>
                    </a:lnTo>
                    <a:lnTo>
                      <a:pt x="382" y="379"/>
                    </a:lnTo>
                    <a:lnTo>
                      <a:pt x="401" y="376"/>
                    </a:lnTo>
                    <a:lnTo>
                      <a:pt x="424" y="370"/>
                    </a:lnTo>
                    <a:lnTo>
                      <a:pt x="442" y="365"/>
                    </a:lnTo>
                    <a:lnTo>
                      <a:pt x="460" y="360"/>
                    </a:lnTo>
                    <a:lnTo>
                      <a:pt x="477" y="354"/>
                    </a:lnTo>
                    <a:lnTo>
                      <a:pt x="493" y="347"/>
                    </a:lnTo>
                    <a:lnTo>
                      <a:pt x="505" y="340"/>
                    </a:lnTo>
                    <a:lnTo>
                      <a:pt x="516" y="331"/>
                    </a:lnTo>
                    <a:lnTo>
                      <a:pt x="524" y="325"/>
                    </a:lnTo>
                    <a:lnTo>
                      <a:pt x="531" y="317"/>
                    </a:lnTo>
                    <a:lnTo>
                      <a:pt x="537" y="306"/>
                    </a:lnTo>
                    <a:lnTo>
                      <a:pt x="540" y="293"/>
                    </a:lnTo>
                    <a:lnTo>
                      <a:pt x="540" y="0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rgbClr val="F9FAFF"/>
                  </a:gs>
                  <a:gs pos="100000">
                    <a:srgbClr val="C1CE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589" name="Freeform 13">
                <a:extLst>
                  <a:ext uri="{FF2B5EF4-FFF2-40B4-BE49-F238E27FC236}">
                    <a16:creationId xmlns:a16="http://schemas.microsoft.com/office/drawing/2014/main" id="{154D28F7-03BE-47D2-8608-C3E34E8F10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7" y="2805"/>
                <a:ext cx="668" cy="193"/>
              </a:xfrm>
              <a:custGeom>
                <a:avLst/>
                <a:gdLst>
                  <a:gd name="T0" fmla="*/ 5 w 668"/>
                  <a:gd name="T1" fmla="*/ 84 h 193"/>
                  <a:gd name="T2" fmla="*/ 27 w 668"/>
                  <a:gd name="T3" fmla="*/ 76 h 193"/>
                  <a:gd name="T4" fmla="*/ 73 w 668"/>
                  <a:gd name="T5" fmla="*/ 63 h 193"/>
                  <a:gd name="T6" fmla="*/ 108 w 668"/>
                  <a:gd name="T7" fmla="*/ 55 h 193"/>
                  <a:gd name="T8" fmla="*/ 132 w 668"/>
                  <a:gd name="T9" fmla="*/ 38 h 193"/>
                  <a:gd name="T10" fmla="*/ 162 w 668"/>
                  <a:gd name="T11" fmla="*/ 27 h 193"/>
                  <a:gd name="T12" fmla="*/ 195 w 668"/>
                  <a:gd name="T13" fmla="*/ 18 h 193"/>
                  <a:gd name="T14" fmla="*/ 231 w 668"/>
                  <a:gd name="T15" fmla="*/ 11 h 193"/>
                  <a:gd name="T16" fmla="*/ 277 w 668"/>
                  <a:gd name="T17" fmla="*/ 5 h 193"/>
                  <a:gd name="T18" fmla="*/ 345 w 668"/>
                  <a:gd name="T19" fmla="*/ 0 h 193"/>
                  <a:gd name="T20" fmla="*/ 422 w 668"/>
                  <a:gd name="T21" fmla="*/ 2 h 193"/>
                  <a:gd name="T22" fmla="*/ 498 w 668"/>
                  <a:gd name="T23" fmla="*/ 10 h 193"/>
                  <a:gd name="T24" fmla="*/ 560 w 668"/>
                  <a:gd name="T25" fmla="*/ 22 h 193"/>
                  <a:gd name="T26" fmla="*/ 613 w 668"/>
                  <a:gd name="T27" fmla="*/ 39 h 193"/>
                  <a:gd name="T28" fmla="*/ 648 w 668"/>
                  <a:gd name="T29" fmla="*/ 61 h 193"/>
                  <a:gd name="T30" fmla="*/ 665 w 668"/>
                  <a:gd name="T31" fmla="*/ 83 h 193"/>
                  <a:gd name="T32" fmla="*/ 667 w 668"/>
                  <a:gd name="T33" fmla="*/ 102 h 193"/>
                  <a:gd name="T34" fmla="*/ 659 w 668"/>
                  <a:gd name="T35" fmla="*/ 120 h 193"/>
                  <a:gd name="T36" fmla="*/ 642 w 668"/>
                  <a:gd name="T37" fmla="*/ 134 h 193"/>
                  <a:gd name="T38" fmla="*/ 620 w 668"/>
                  <a:gd name="T39" fmla="*/ 149 h 193"/>
                  <a:gd name="T40" fmla="*/ 584 w 668"/>
                  <a:gd name="T41" fmla="*/ 163 h 193"/>
                  <a:gd name="T42" fmla="*/ 536 w 668"/>
                  <a:gd name="T43" fmla="*/ 176 h 193"/>
                  <a:gd name="T44" fmla="*/ 480 w 668"/>
                  <a:gd name="T45" fmla="*/ 185 h 193"/>
                  <a:gd name="T46" fmla="*/ 418 w 668"/>
                  <a:gd name="T47" fmla="*/ 190 h 193"/>
                  <a:gd name="T48" fmla="*/ 358 w 668"/>
                  <a:gd name="T49" fmla="*/ 192 h 193"/>
                  <a:gd name="T50" fmla="*/ 307 w 668"/>
                  <a:gd name="T51" fmla="*/ 189 h 193"/>
                  <a:gd name="T52" fmla="*/ 257 w 668"/>
                  <a:gd name="T53" fmla="*/ 182 h 193"/>
                  <a:gd name="T54" fmla="*/ 216 w 668"/>
                  <a:gd name="T55" fmla="*/ 176 h 193"/>
                  <a:gd name="T56" fmla="*/ 180 w 668"/>
                  <a:gd name="T57" fmla="*/ 167 h 193"/>
                  <a:gd name="T58" fmla="*/ 151 w 668"/>
                  <a:gd name="T59" fmla="*/ 156 h 193"/>
                  <a:gd name="T60" fmla="*/ 126 w 668"/>
                  <a:gd name="T61" fmla="*/ 145 h 193"/>
                  <a:gd name="T62" fmla="*/ 110 w 668"/>
                  <a:gd name="T63" fmla="*/ 131 h 193"/>
                  <a:gd name="T64" fmla="*/ 90 w 668"/>
                  <a:gd name="T65" fmla="*/ 117 h 193"/>
                  <a:gd name="T66" fmla="*/ 63 w 668"/>
                  <a:gd name="T67" fmla="*/ 107 h 193"/>
                  <a:gd name="T68" fmla="*/ 31 w 668"/>
                  <a:gd name="T69" fmla="*/ 98 h 193"/>
                  <a:gd name="T70" fmla="*/ 7 w 668"/>
                  <a:gd name="T71" fmla="*/ 92 h 193"/>
                  <a:gd name="T72" fmla="*/ 0 w 668"/>
                  <a:gd name="T73" fmla="*/ 86 h 19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668"/>
                  <a:gd name="T112" fmla="*/ 0 h 193"/>
                  <a:gd name="T113" fmla="*/ 668 w 668"/>
                  <a:gd name="T114" fmla="*/ 193 h 193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668" h="193">
                    <a:moveTo>
                      <a:pt x="0" y="86"/>
                    </a:moveTo>
                    <a:lnTo>
                      <a:pt x="5" y="84"/>
                    </a:lnTo>
                    <a:lnTo>
                      <a:pt x="13" y="80"/>
                    </a:lnTo>
                    <a:lnTo>
                      <a:pt x="27" y="76"/>
                    </a:lnTo>
                    <a:lnTo>
                      <a:pt x="52" y="69"/>
                    </a:lnTo>
                    <a:lnTo>
                      <a:pt x="73" y="63"/>
                    </a:lnTo>
                    <a:lnTo>
                      <a:pt x="92" y="59"/>
                    </a:lnTo>
                    <a:lnTo>
                      <a:pt x="108" y="55"/>
                    </a:lnTo>
                    <a:lnTo>
                      <a:pt x="119" y="46"/>
                    </a:lnTo>
                    <a:lnTo>
                      <a:pt x="132" y="38"/>
                    </a:lnTo>
                    <a:lnTo>
                      <a:pt x="146" y="33"/>
                    </a:lnTo>
                    <a:lnTo>
                      <a:pt x="162" y="27"/>
                    </a:lnTo>
                    <a:lnTo>
                      <a:pt x="179" y="22"/>
                    </a:lnTo>
                    <a:lnTo>
                      <a:pt x="195" y="18"/>
                    </a:lnTo>
                    <a:lnTo>
                      <a:pt x="213" y="13"/>
                    </a:lnTo>
                    <a:lnTo>
                      <a:pt x="231" y="11"/>
                    </a:lnTo>
                    <a:lnTo>
                      <a:pt x="253" y="7"/>
                    </a:lnTo>
                    <a:lnTo>
                      <a:pt x="277" y="5"/>
                    </a:lnTo>
                    <a:lnTo>
                      <a:pt x="307" y="2"/>
                    </a:lnTo>
                    <a:lnTo>
                      <a:pt x="345" y="0"/>
                    </a:lnTo>
                    <a:lnTo>
                      <a:pt x="385" y="0"/>
                    </a:lnTo>
                    <a:lnTo>
                      <a:pt x="422" y="2"/>
                    </a:lnTo>
                    <a:lnTo>
                      <a:pt x="464" y="6"/>
                    </a:lnTo>
                    <a:lnTo>
                      <a:pt x="498" y="10"/>
                    </a:lnTo>
                    <a:lnTo>
                      <a:pt x="531" y="14"/>
                    </a:lnTo>
                    <a:lnTo>
                      <a:pt x="560" y="22"/>
                    </a:lnTo>
                    <a:lnTo>
                      <a:pt x="589" y="30"/>
                    </a:lnTo>
                    <a:lnTo>
                      <a:pt x="613" y="39"/>
                    </a:lnTo>
                    <a:lnTo>
                      <a:pt x="632" y="51"/>
                    </a:lnTo>
                    <a:lnTo>
                      <a:pt x="648" y="61"/>
                    </a:lnTo>
                    <a:lnTo>
                      <a:pt x="658" y="71"/>
                    </a:lnTo>
                    <a:lnTo>
                      <a:pt x="665" y="83"/>
                    </a:lnTo>
                    <a:lnTo>
                      <a:pt x="667" y="93"/>
                    </a:lnTo>
                    <a:lnTo>
                      <a:pt x="667" y="102"/>
                    </a:lnTo>
                    <a:lnTo>
                      <a:pt x="665" y="110"/>
                    </a:lnTo>
                    <a:lnTo>
                      <a:pt x="659" y="120"/>
                    </a:lnTo>
                    <a:lnTo>
                      <a:pt x="651" y="127"/>
                    </a:lnTo>
                    <a:lnTo>
                      <a:pt x="642" y="134"/>
                    </a:lnTo>
                    <a:lnTo>
                      <a:pt x="631" y="143"/>
                    </a:lnTo>
                    <a:lnTo>
                      <a:pt x="620" y="149"/>
                    </a:lnTo>
                    <a:lnTo>
                      <a:pt x="603" y="156"/>
                    </a:lnTo>
                    <a:lnTo>
                      <a:pt x="584" y="163"/>
                    </a:lnTo>
                    <a:lnTo>
                      <a:pt x="560" y="170"/>
                    </a:lnTo>
                    <a:lnTo>
                      <a:pt x="536" y="176"/>
                    </a:lnTo>
                    <a:lnTo>
                      <a:pt x="505" y="181"/>
                    </a:lnTo>
                    <a:lnTo>
                      <a:pt x="480" y="185"/>
                    </a:lnTo>
                    <a:lnTo>
                      <a:pt x="450" y="188"/>
                    </a:lnTo>
                    <a:lnTo>
                      <a:pt x="418" y="190"/>
                    </a:lnTo>
                    <a:lnTo>
                      <a:pt x="384" y="192"/>
                    </a:lnTo>
                    <a:lnTo>
                      <a:pt x="358" y="192"/>
                    </a:lnTo>
                    <a:lnTo>
                      <a:pt x="332" y="190"/>
                    </a:lnTo>
                    <a:lnTo>
                      <a:pt x="307" y="189"/>
                    </a:lnTo>
                    <a:lnTo>
                      <a:pt x="281" y="186"/>
                    </a:lnTo>
                    <a:lnTo>
                      <a:pt x="257" y="182"/>
                    </a:lnTo>
                    <a:lnTo>
                      <a:pt x="238" y="180"/>
                    </a:lnTo>
                    <a:lnTo>
                      <a:pt x="216" y="176"/>
                    </a:lnTo>
                    <a:lnTo>
                      <a:pt x="197" y="171"/>
                    </a:lnTo>
                    <a:lnTo>
                      <a:pt x="180" y="167"/>
                    </a:lnTo>
                    <a:lnTo>
                      <a:pt x="166" y="161"/>
                    </a:lnTo>
                    <a:lnTo>
                      <a:pt x="151" y="156"/>
                    </a:lnTo>
                    <a:lnTo>
                      <a:pt x="137" y="151"/>
                    </a:lnTo>
                    <a:lnTo>
                      <a:pt x="126" y="145"/>
                    </a:lnTo>
                    <a:lnTo>
                      <a:pt x="116" y="137"/>
                    </a:lnTo>
                    <a:lnTo>
                      <a:pt x="110" y="131"/>
                    </a:lnTo>
                    <a:lnTo>
                      <a:pt x="103" y="124"/>
                    </a:lnTo>
                    <a:lnTo>
                      <a:pt x="90" y="117"/>
                    </a:lnTo>
                    <a:lnTo>
                      <a:pt x="78" y="112"/>
                    </a:lnTo>
                    <a:lnTo>
                      <a:pt x="63" y="107"/>
                    </a:lnTo>
                    <a:lnTo>
                      <a:pt x="47" y="103"/>
                    </a:lnTo>
                    <a:lnTo>
                      <a:pt x="31" y="98"/>
                    </a:lnTo>
                    <a:lnTo>
                      <a:pt x="20" y="95"/>
                    </a:lnTo>
                    <a:lnTo>
                      <a:pt x="7" y="92"/>
                    </a:lnTo>
                    <a:lnTo>
                      <a:pt x="0" y="89"/>
                    </a:lnTo>
                    <a:lnTo>
                      <a:pt x="0" y="86"/>
                    </a:lnTo>
                  </a:path>
                </a:pathLst>
              </a:custGeom>
              <a:solidFill>
                <a:srgbClr val="919191"/>
              </a:solidFill>
              <a:ln w="12700" cap="rnd">
                <a:solidFill>
                  <a:srgbClr val="91919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590" name="Oval 14">
                <a:extLst>
                  <a:ext uri="{FF2B5EF4-FFF2-40B4-BE49-F238E27FC236}">
                    <a16:creationId xmlns:a16="http://schemas.microsoft.com/office/drawing/2014/main" id="{015404D0-A96E-4FC7-AF11-764714991B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8" y="3092"/>
                <a:ext cx="543" cy="182"/>
              </a:xfrm>
              <a:prstGeom prst="ellipse">
                <a:avLst/>
              </a:prstGeom>
              <a:gradFill rotWithShape="0">
                <a:gsLst>
                  <a:gs pos="0">
                    <a:srgbClr val="F9FAFF"/>
                  </a:gs>
                  <a:gs pos="100000">
                    <a:srgbClr val="C1CE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pt-BR" altLang="pt-BR" sz="2400">
                  <a:latin typeface="Comic Sans MS" panose="030F0702030302020204" pitchFamily="66" charset="0"/>
                </a:endParaRPr>
              </a:p>
            </p:txBody>
          </p:sp>
          <p:sp>
            <p:nvSpPr>
              <p:cNvPr id="109591" name="Freeform 15">
                <a:extLst>
                  <a:ext uri="{FF2B5EF4-FFF2-40B4-BE49-F238E27FC236}">
                    <a16:creationId xmlns:a16="http://schemas.microsoft.com/office/drawing/2014/main" id="{0BE23D6C-C57A-4C2D-AB95-FF58D9F481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3" y="2803"/>
                <a:ext cx="731" cy="812"/>
              </a:xfrm>
              <a:custGeom>
                <a:avLst/>
                <a:gdLst>
                  <a:gd name="T0" fmla="*/ 727 w 731"/>
                  <a:gd name="T1" fmla="*/ 97 h 812"/>
                  <a:gd name="T2" fmla="*/ 710 w 731"/>
                  <a:gd name="T3" fmla="*/ 84 h 812"/>
                  <a:gd name="T4" fmla="*/ 659 w 731"/>
                  <a:gd name="T5" fmla="*/ 67 h 812"/>
                  <a:gd name="T6" fmla="*/ 604 w 731"/>
                  <a:gd name="T7" fmla="*/ 52 h 812"/>
                  <a:gd name="T8" fmla="*/ 570 w 731"/>
                  <a:gd name="T9" fmla="*/ 35 h 812"/>
                  <a:gd name="T10" fmla="*/ 525 w 731"/>
                  <a:gd name="T11" fmla="*/ 22 h 812"/>
                  <a:gd name="T12" fmla="*/ 467 w 731"/>
                  <a:gd name="T13" fmla="*/ 11 h 812"/>
                  <a:gd name="T14" fmla="*/ 396 w 731"/>
                  <a:gd name="T15" fmla="*/ 2 h 812"/>
                  <a:gd name="T16" fmla="*/ 329 w 731"/>
                  <a:gd name="T17" fmla="*/ 0 h 812"/>
                  <a:gd name="T18" fmla="*/ 263 w 731"/>
                  <a:gd name="T19" fmla="*/ 3 h 812"/>
                  <a:gd name="T20" fmla="*/ 203 w 731"/>
                  <a:gd name="T21" fmla="*/ 10 h 812"/>
                  <a:gd name="T22" fmla="*/ 149 w 731"/>
                  <a:gd name="T23" fmla="*/ 20 h 812"/>
                  <a:gd name="T24" fmla="*/ 103 w 731"/>
                  <a:gd name="T25" fmla="*/ 33 h 812"/>
                  <a:gd name="T26" fmla="*/ 59 w 731"/>
                  <a:gd name="T27" fmla="*/ 51 h 812"/>
                  <a:gd name="T28" fmla="*/ 26 w 731"/>
                  <a:gd name="T29" fmla="*/ 72 h 812"/>
                  <a:gd name="T30" fmla="*/ 4 w 731"/>
                  <a:gd name="T31" fmla="*/ 98 h 812"/>
                  <a:gd name="T32" fmla="*/ 0 w 731"/>
                  <a:gd name="T33" fmla="*/ 124 h 812"/>
                  <a:gd name="T34" fmla="*/ 11 w 731"/>
                  <a:gd name="T35" fmla="*/ 150 h 812"/>
                  <a:gd name="T36" fmla="*/ 34 w 731"/>
                  <a:gd name="T37" fmla="*/ 170 h 812"/>
                  <a:gd name="T38" fmla="*/ 38 w 731"/>
                  <a:gd name="T39" fmla="*/ 717 h 812"/>
                  <a:gd name="T40" fmla="*/ 54 w 731"/>
                  <a:gd name="T41" fmla="*/ 742 h 812"/>
                  <a:gd name="T42" fmla="*/ 80 w 731"/>
                  <a:gd name="T43" fmla="*/ 760 h 812"/>
                  <a:gd name="T44" fmla="*/ 106 w 731"/>
                  <a:gd name="T45" fmla="*/ 774 h 812"/>
                  <a:gd name="T46" fmla="*/ 141 w 731"/>
                  <a:gd name="T47" fmla="*/ 786 h 812"/>
                  <a:gd name="T48" fmla="*/ 183 w 731"/>
                  <a:gd name="T49" fmla="*/ 796 h 812"/>
                  <a:gd name="T50" fmla="*/ 224 w 731"/>
                  <a:gd name="T51" fmla="*/ 804 h 812"/>
                  <a:gd name="T52" fmla="*/ 270 w 731"/>
                  <a:gd name="T53" fmla="*/ 808 h 812"/>
                  <a:gd name="T54" fmla="*/ 323 w 731"/>
                  <a:gd name="T55" fmla="*/ 811 h 812"/>
                  <a:gd name="T56" fmla="*/ 383 w 731"/>
                  <a:gd name="T57" fmla="*/ 810 h 812"/>
                  <a:gd name="T58" fmla="*/ 425 w 731"/>
                  <a:gd name="T59" fmla="*/ 806 h 812"/>
                  <a:gd name="T60" fmla="*/ 475 w 731"/>
                  <a:gd name="T61" fmla="*/ 796 h 812"/>
                  <a:gd name="T62" fmla="*/ 521 w 731"/>
                  <a:gd name="T63" fmla="*/ 784 h 812"/>
                  <a:gd name="T64" fmla="*/ 561 w 731"/>
                  <a:gd name="T65" fmla="*/ 770 h 812"/>
                  <a:gd name="T66" fmla="*/ 591 w 731"/>
                  <a:gd name="T67" fmla="*/ 753 h 812"/>
                  <a:gd name="T68" fmla="*/ 613 w 731"/>
                  <a:gd name="T69" fmla="*/ 730 h 812"/>
                  <a:gd name="T70" fmla="*/ 622 w 731"/>
                  <a:gd name="T71" fmla="*/ 705 h 812"/>
                  <a:gd name="T72" fmla="*/ 625 w 731"/>
                  <a:gd name="T73" fmla="*/ 280 h 812"/>
                  <a:gd name="T74" fmla="*/ 711 w 731"/>
                  <a:gd name="T75" fmla="*/ 135 h 812"/>
                  <a:gd name="T76" fmla="*/ 724 w 731"/>
                  <a:gd name="T77" fmla="*/ 123 h 812"/>
                  <a:gd name="T78" fmla="*/ 730 w 731"/>
                  <a:gd name="T79" fmla="*/ 109 h 81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731"/>
                  <a:gd name="T121" fmla="*/ 0 h 812"/>
                  <a:gd name="T122" fmla="*/ 731 w 731"/>
                  <a:gd name="T123" fmla="*/ 812 h 812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731" h="812">
                    <a:moveTo>
                      <a:pt x="729" y="103"/>
                    </a:moveTo>
                    <a:lnTo>
                      <a:pt x="727" y="97"/>
                    </a:lnTo>
                    <a:lnTo>
                      <a:pt x="720" y="91"/>
                    </a:lnTo>
                    <a:lnTo>
                      <a:pt x="710" y="84"/>
                    </a:lnTo>
                    <a:lnTo>
                      <a:pt x="681" y="74"/>
                    </a:lnTo>
                    <a:lnTo>
                      <a:pt x="659" y="67"/>
                    </a:lnTo>
                    <a:lnTo>
                      <a:pt x="633" y="60"/>
                    </a:lnTo>
                    <a:lnTo>
                      <a:pt x="604" y="52"/>
                    </a:lnTo>
                    <a:lnTo>
                      <a:pt x="588" y="43"/>
                    </a:lnTo>
                    <a:lnTo>
                      <a:pt x="570" y="35"/>
                    </a:lnTo>
                    <a:lnTo>
                      <a:pt x="547" y="28"/>
                    </a:lnTo>
                    <a:lnTo>
                      <a:pt x="525" y="22"/>
                    </a:lnTo>
                    <a:lnTo>
                      <a:pt x="499" y="16"/>
                    </a:lnTo>
                    <a:lnTo>
                      <a:pt x="467" y="11"/>
                    </a:lnTo>
                    <a:lnTo>
                      <a:pt x="432" y="6"/>
                    </a:lnTo>
                    <a:lnTo>
                      <a:pt x="396" y="2"/>
                    </a:lnTo>
                    <a:lnTo>
                      <a:pt x="362" y="1"/>
                    </a:lnTo>
                    <a:lnTo>
                      <a:pt x="329" y="0"/>
                    </a:lnTo>
                    <a:lnTo>
                      <a:pt x="298" y="1"/>
                    </a:lnTo>
                    <a:lnTo>
                      <a:pt x="263" y="3"/>
                    </a:lnTo>
                    <a:lnTo>
                      <a:pt x="230" y="6"/>
                    </a:lnTo>
                    <a:lnTo>
                      <a:pt x="203" y="10"/>
                    </a:lnTo>
                    <a:lnTo>
                      <a:pt x="176" y="15"/>
                    </a:lnTo>
                    <a:lnTo>
                      <a:pt x="149" y="20"/>
                    </a:lnTo>
                    <a:lnTo>
                      <a:pt x="124" y="27"/>
                    </a:lnTo>
                    <a:lnTo>
                      <a:pt x="103" y="33"/>
                    </a:lnTo>
                    <a:lnTo>
                      <a:pt x="80" y="41"/>
                    </a:lnTo>
                    <a:lnTo>
                      <a:pt x="59" y="51"/>
                    </a:lnTo>
                    <a:lnTo>
                      <a:pt x="43" y="60"/>
                    </a:lnTo>
                    <a:lnTo>
                      <a:pt x="26" y="72"/>
                    </a:lnTo>
                    <a:lnTo>
                      <a:pt x="13" y="86"/>
                    </a:lnTo>
                    <a:lnTo>
                      <a:pt x="4" y="98"/>
                    </a:lnTo>
                    <a:lnTo>
                      <a:pt x="0" y="112"/>
                    </a:lnTo>
                    <a:lnTo>
                      <a:pt x="0" y="124"/>
                    </a:lnTo>
                    <a:lnTo>
                      <a:pt x="3" y="137"/>
                    </a:lnTo>
                    <a:lnTo>
                      <a:pt x="11" y="150"/>
                    </a:lnTo>
                    <a:lnTo>
                      <a:pt x="23" y="161"/>
                    </a:lnTo>
                    <a:lnTo>
                      <a:pt x="34" y="170"/>
                    </a:lnTo>
                    <a:lnTo>
                      <a:pt x="34" y="706"/>
                    </a:lnTo>
                    <a:lnTo>
                      <a:pt x="38" y="717"/>
                    </a:lnTo>
                    <a:lnTo>
                      <a:pt x="44" y="730"/>
                    </a:lnTo>
                    <a:lnTo>
                      <a:pt x="54" y="742"/>
                    </a:lnTo>
                    <a:lnTo>
                      <a:pt x="66" y="753"/>
                    </a:lnTo>
                    <a:lnTo>
                      <a:pt x="80" y="760"/>
                    </a:lnTo>
                    <a:lnTo>
                      <a:pt x="92" y="767"/>
                    </a:lnTo>
                    <a:lnTo>
                      <a:pt x="106" y="774"/>
                    </a:lnTo>
                    <a:lnTo>
                      <a:pt x="123" y="780"/>
                    </a:lnTo>
                    <a:lnTo>
                      <a:pt x="141" y="786"/>
                    </a:lnTo>
                    <a:lnTo>
                      <a:pt x="164" y="792"/>
                    </a:lnTo>
                    <a:lnTo>
                      <a:pt x="183" y="796"/>
                    </a:lnTo>
                    <a:lnTo>
                      <a:pt x="203" y="800"/>
                    </a:lnTo>
                    <a:lnTo>
                      <a:pt x="224" y="804"/>
                    </a:lnTo>
                    <a:lnTo>
                      <a:pt x="250" y="807"/>
                    </a:lnTo>
                    <a:lnTo>
                      <a:pt x="270" y="808"/>
                    </a:lnTo>
                    <a:lnTo>
                      <a:pt x="300" y="811"/>
                    </a:lnTo>
                    <a:lnTo>
                      <a:pt x="323" y="811"/>
                    </a:lnTo>
                    <a:lnTo>
                      <a:pt x="352" y="811"/>
                    </a:lnTo>
                    <a:lnTo>
                      <a:pt x="383" y="810"/>
                    </a:lnTo>
                    <a:lnTo>
                      <a:pt x="402" y="808"/>
                    </a:lnTo>
                    <a:lnTo>
                      <a:pt x="425" y="806"/>
                    </a:lnTo>
                    <a:lnTo>
                      <a:pt x="446" y="801"/>
                    </a:lnTo>
                    <a:lnTo>
                      <a:pt x="475" y="796"/>
                    </a:lnTo>
                    <a:lnTo>
                      <a:pt x="495" y="792"/>
                    </a:lnTo>
                    <a:lnTo>
                      <a:pt x="521" y="784"/>
                    </a:lnTo>
                    <a:lnTo>
                      <a:pt x="542" y="778"/>
                    </a:lnTo>
                    <a:lnTo>
                      <a:pt x="561" y="770"/>
                    </a:lnTo>
                    <a:lnTo>
                      <a:pt x="577" y="760"/>
                    </a:lnTo>
                    <a:lnTo>
                      <a:pt x="591" y="753"/>
                    </a:lnTo>
                    <a:lnTo>
                      <a:pt x="603" y="742"/>
                    </a:lnTo>
                    <a:lnTo>
                      <a:pt x="613" y="730"/>
                    </a:lnTo>
                    <a:lnTo>
                      <a:pt x="619" y="716"/>
                    </a:lnTo>
                    <a:lnTo>
                      <a:pt x="622" y="705"/>
                    </a:lnTo>
                    <a:lnTo>
                      <a:pt x="625" y="694"/>
                    </a:lnTo>
                    <a:lnTo>
                      <a:pt x="625" y="280"/>
                    </a:lnTo>
                    <a:lnTo>
                      <a:pt x="689" y="153"/>
                    </a:lnTo>
                    <a:lnTo>
                      <a:pt x="711" y="135"/>
                    </a:lnTo>
                    <a:lnTo>
                      <a:pt x="718" y="129"/>
                    </a:lnTo>
                    <a:lnTo>
                      <a:pt x="724" y="123"/>
                    </a:lnTo>
                    <a:lnTo>
                      <a:pt x="728" y="116"/>
                    </a:lnTo>
                    <a:lnTo>
                      <a:pt x="730" y="109"/>
                    </a:lnTo>
                    <a:lnTo>
                      <a:pt x="729" y="103"/>
                    </a:lnTo>
                  </a:path>
                </a:pathLst>
              </a:custGeom>
              <a:solidFill>
                <a:srgbClr val="C0C0C0"/>
              </a:solidFill>
              <a:ln w="12700" cap="rnd">
                <a:solidFill>
                  <a:srgbClr val="91919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592" name="Freeform 16">
                <a:extLst>
                  <a:ext uri="{FF2B5EF4-FFF2-40B4-BE49-F238E27FC236}">
                    <a16:creationId xmlns:a16="http://schemas.microsoft.com/office/drawing/2014/main" id="{9A2B6442-A5FB-498D-A35F-0D9701F9AC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6" y="2941"/>
                <a:ext cx="610" cy="650"/>
              </a:xfrm>
              <a:custGeom>
                <a:avLst/>
                <a:gdLst>
                  <a:gd name="T0" fmla="*/ 609 w 610"/>
                  <a:gd name="T1" fmla="*/ 0 h 650"/>
                  <a:gd name="T2" fmla="*/ 541 w 610"/>
                  <a:gd name="T3" fmla="*/ 126 h 650"/>
                  <a:gd name="T4" fmla="*/ 541 w 610"/>
                  <a:gd name="T5" fmla="*/ 549 h 650"/>
                  <a:gd name="T6" fmla="*/ 537 w 610"/>
                  <a:gd name="T7" fmla="*/ 567 h 650"/>
                  <a:gd name="T8" fmla="*/ 531 w 610"/>
                  <a:gd name="T9" fmla="*/ 576 h 650"/>
                  <a:gd name="T10" fmla="*/ 525 w 610"/>
                  <a:gd name="T11" fmla="*/ 587 h 650"/>
                  <a:gd name="T12" fmla="*/ 517 w 610"/>
                  <a:gd name="T13" fmla="*/ 592 h 650"/>
                  <a:gd name="T14" fmla="*/ 505 w 610"/>
                  <a:gd name="T15" fmla="*/ 602 h 650"/>
                  <a:gd name="T16" fmla="*/ 492 w 610"/>
                  <a:gd name="T17" fmla="*/ 608 h 650"/>
                  <a:gd name="T18" fmla="*/ 477 w 610"/>
                  <a:gd name="T19" fmla="*/ 614 h 650"/>
                  <a:gd name="T20" fmla="*/ 458 w 610"/>
                  <a:gd name="T21" fmla="*/ 621 h 650"/>
                  <a:gd name="T22" fmla="*/ 440 w 610"/>
                  <a:gd name="T23" fmla="*/ 628 h 650"/>
                  <a:gd name="T24" fmla="*/ 422 w 610"/>
                  <a:gd name="T25" fmla="*/ 632 h 650"/>
                  <a:gd name="T26" fmla="*/ 400 w 610"/>
                  <a:gd name="T27" fmla="*/ 637 h 650"/>
                  <a:gd name="T28" fmla="*/ 378 w 610"/>
                  <a:gd name="T29" fmla="*/ 641 h 650"/>
                  <a:gd name="T30" fmla="*/ 358 w 610"/>
                  <a:gd name="T31" fmla="*/ 644 h 650"/>
                  <a:gd name="T32" fmla="*/ 339 w 610"/>
                  <a:gd name="T33" fmla="*/ 646 h 650"/>
                  <a:gd name="T34" fmla="*/ 316 w 610"/>
                  <a:gd name="T35" fmla="*/ 648 h 650"/>
                  <a:gd name="T36" fmla="*/ 291 w 610"/>
                  <a:gd name="T37" fmla="*/ 649 h 650"/>
                  <a:gd name="T38" fmla="*/ 264 w 610"/>
                  <a:gd name="T39" fmla="*/ 649 h 650"/>
                  <a:gd name="T40" fmla="*/ 236 w 610"/>
                  <a:gd name="T41" fmla="*/ 648 h 650"/>
                  <a:gd name="T42" fmla="*/ 209 w 610"/>
                  <a:gd name="T43" fmla="*/ 646 h 650"/>
                  <a:gd name="T44" fmla="*/ 185 w 610"/>
                  <a:gd name="T45" fmla="*/ 644 h 650"/>
                  <a:gd name="T46" fmla="*/ 159 w 610"/>
                  <a:gd name="T47" fmla="*/ 640 h 650"/>
                  <a:gd name="T48" fmla="*/ 140 w 610"/>
                  <a:gd name="T49" fmla="*/ 637 h 650"/>
                  <a:gd name="T50" fmla="*/ 116 w 610"/>
                  <a:gd name="T51" fmla="*/ 632 h 650"/>
                  <a:gd name="T52" fmla="*/ 98 w 610"/>
                  <a:gd name="T53" fmla="*/ 626 h 650"/>
                  <a:gd name="T54" fmla="*/ 81 w 610"/>
                  <a:gd name="T55" fmla="*/ 621 h 650"/>
                  <a:gd name="T56" fmla="*/ 63 w 610"/>
                  <a:gd name="T57" fmla="*/ 614 h 650"/>
                  <a:gd name="T58" fmla="*/ 47 w 610"/>
                  <a:gd name="T59" fmla="*/ 608 h 650"/>
                  <a:gd name="T60" fmla="*/ 36 w 610"/>
                  <a:gd name="T61" fmla="*/ 602 h 650"/>
                  <a:gd name="T62" fmla="*/ 24 w 610"/>
                  <a:gd name="T63" fmla="*/ 592 h 650"/>
                  <a:gd name="T64" fmla="*/ 16 w 610"/>
                  <a:gd name="T65" fmla="*/ 586 h 650"/>
                  <a:gd name="T66" fmla="*/ 9 w 610"/>
                  <a:gd name="T67" fmla="*/ 578 h 650"/>
                  <a:gd name="T68" fmla="*/ 2 w 610"/>
                  <a:gd name="T69" fmla="*/ 565 h 650"/>
                  <a:gd name="T70" fmla="*/ 0 w 610"/>
                  <a:gd name="T71" fmla="*/ 552 h 650"/>
                  <a:gd name="T72" fmla="*/ 0 w 610"/>
                  <a:gd name="T73" fmla="*/ 47 h 650"/>
                  <a:gd name="T74" fmla="*/ 22 w 610"/>
                  <a:gd name="T75" fmla="*/ 58 h 650"/>
                  <a:gd name="T76" fmla="*/ 53 w 610"/>
                  <a:gd name="T77" fmla="*/ 69 h 650"/>
                  <a:gd name="T78" fmla="*/ 87 w 610"/>
                  <a:gd name="T79" fmla="*/ 78 h 650"/>
                  <a:gd name="T80" fmla="*/ 124 w 610"/>
                  <a:gd name="T81" fmla="*/ 87 h 650"/>
                  <a:gd name="T82" fmla="*/ 162 w 610"/>
                  <a:gd name="T83" fmla="*/ 92 h 650"/>
                  <a:gd name="T84" fmla="*/ 201 w 610"/>
                  <a:gd name="T85" fmla="*/ 96 h 650"/>
                  <a:gd name="T86" fmla="*/ 244 w 610"/>
                  <a:gd name="T87" fmla="*/ 99 h 650"/>
                  <a:gd name="T88" fmla="*/ 287 w 610"/>
                  <a:gd name="T89" fmla="*/ 99 h 650"/>
                  <a:gd name="T90" fmla="*/ 333 w 610"/>
                  <a:gd name="T91" fmla="*/ 97 h 650"/>
                  <a:gd name="T92" fmla="*/ 375 w 610"/>
                  <a:gd name="T93" fmla="*/ 91 h 650"/>
                  <a:gd name="T94" fmla="*/ 420 w 610"/>
                  <a:gd name="T95" fmla="*/ 85 h 650"/>
                  <a:gd name="T96" fmla="*/ 462 w 610"/>
                  <a:gd name="T97" fmla="*/ 74 h 650"/>
                  <a:gd name="T98" fmla="*/ 495 w 610"/>
                  <a:gd name="T99" fmla="*/ 64 h 650"/>
                  <a:gd name="T100" fmla="*/ 515 w 610"/>
                  <a:gd name="T101" fmla="*/ 55 h 650"/>
                  <a:gd name="T102" fmla="*/ 530 w 610"/>
                  <a:gd name="T103" fmla="*/ 46 h 650"/>
                  <a:gd name="T104" fmla="*/ 541 w 610"/>
                  <a:gd name="T105" fmla="*/ 39 h 650"/>
                  <a:gd name="T106" fmla="*/ 550 w 610"/>
                  <a:gd name="T107" fmla="*/ 28 h 650"/>
                  <a:gd name="T108" fmla="*/ 555 w 610"/>
                  <a:gd name="T109" fmla="*/ 24 h 650"/>
                  <a:gd name="T110" fmla="*/ 564 w 610"/>
                  <a:gd name="T111" fmla="*/ 19 h 650"/>
                  <a:gd name="T112" fmla="*/ 571 w 610"/>
                  <a:gd name="T113" fmla="*/ 15 h 650"/>
                  <a:gd name="T114" fmla="*/ 578 w 610"/>
                  <a:gd name="T115" fmla="*/ 11 h 650"/>
                  <a:gd name="T116" fmla="*/ 587 w 610"/>
                  <a:gd name="T117" fmla="*/ 7 h 650"/>
                  <a:gd name="T118" fmla="*/ 597 w 610"/>
                  <a:gd name="T119" fmla="*/ 4 h 650"/>
                  <a:gd name="T120" fmla="*/ 609 w 610"/>
                  <a:gd name="T121" fmla="*/ 0 h 65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610"/>
                  <a:gd name="T184" fmla="*/ 0 h 650"/>
                  <a:gd name="T185" fmla="*/ 610 w 610"/>
                  <a:gd name="T186" fmla="*/ 650 h 650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610" h="650">
                    <a:moveTo>
                      <a:pt x="609" y="0"/>
                    </a:moveTo>
                    <a:lnTo>
                      <a:pt x="541" y="126"/>
                    </a:lnTo>
                    <a:lnTo>
                      <a:pt x="541" y="549"/>
                    </a:lnTo>
                    <a:lnTo>
                      <a:pt x="537" y="567"/>
                    </a:lnTo>
                    <a:lnTo>
                      <a:pt x="531" y="576"/>
                    </a:lnTo>
                    <a:lnTo>
                      <a:pt x="525" y="587"/>
                    </a:lnTo>
                    <a:lnTo>
                      <a:pt x="517" y="592"/>
                    </a:lnTo>
                    <a:lnTo>
                      <a:pt x="505" y="602"/>
                    </a:lnTo>
                    <a:lnTo>
                      <a:pt x="492" y="608"/>
                    </a:lnTo>
                    <a:lnTo>
                      <a:pt x="477" y="614"/>
                    </a:lnTo>
                    <a:lnTo>
                      <a:pt x="458" y="621"/>
                    </a:lnTo>
                    <a:lnTo>
                      <a:pt x="440" y="628"/>
                    </a:lnTo>
                    <a:lnTo>
                      <a:pt x="422" y="632"/>
                    </a:lnTo>
                    <a:lnTo>
                      <a:pt x="400" y="637"/>
                    </a:lnTo>
                    <a:lnTo>
                      <a:pt x="378" y="641"/>
                    </a:lnTo>
                    <a:lnTo>
                      <a:pt x="358" y="644"/>
                    </a:lnTo>
                    <a:lnTo>
                      <a:pt x="339" y="646"/>
                    </a:lnTo>
                    <a:lnTo>
                      <a:pt x="316" y="648"/>
                    </a:lnTo>
                    <a:lnTo>
                      <a:pt x="291" y="649"/>
                    </a:lnTo>
                    <a:lnTo>
                      <a:pt x="264" y="649"/>
                    </a:lnTo>
                    <a:lnTo>
                      <a:pt x="236" y="648"/>
                    </a:lnTo>
                    <a:lnTo>
                      <a:pt x="209" y="646"/>
                    </a:lnTo>
                    <a:lnTo>
                      <a:pt x="185" y="644"/>
                    </a:lnTo>
                    <a:lnTo>
                      <a:pt x="159" y="640"/>
                    </a:lnTo>
                    <a:lnTo>
                      <a:pt x="140" y="637"/>
                    </a:lnTo>
                    <a:lnTo>
                      <a:pt x="116" y="632"/>
                    </a:lnTo>
                    <a:lnTo>
                      <a:pt x="98" y="626"/>
                    </a:lnTo>
                    <a:lnTo>
                      <a:pt x="81" y="621"/>
                    </a:lnTo>
                    <a:lnTo>
                      <a:pt x="63" y="614"/>
                    </a:lnTo>
                    <a:lnTo>
                      <a:pt x="47" y="608"/>
                    </a:lnTo>
                    <a:lnTo>
                      <a:pt x="36" y="602"/>
                    </a:lnTo>
                    <a:lnTo>
                      <a:pt x="24" y="592"/>
                    </a:lnTo>
                    <a:lnTo>
                      <a:pt x="16" y="586"/>
                    </a:lnTo>
                    <a:lnTo>
                      <a:pt x="9" y="578"/>
                    </a:lnTo>
                    <a:lnTo>
                      <a:pt x="2" y="565"/>
                    </a:lnTo>
                    <a:lnTo>
                      <a:pt x="0" y="552"/>
                    </a:lnTo>
                    <a:lnTo>
                      <a:pt x="0" y="47"/>
                    </a:lnTo>
                    <a:lnTo>
                      <a:pt x="22" y="58"/>
                    </a:lnTo>
                    <a:lnTo>
                      <a:pt x="53" y="69"/>
                    </a:lnTo>
                    <a:lnTo>
                      <a:pt x="87" y="78"/>
                    </a:lnTo>
                    <a:lnTo>
                      <a:pt x="124" y="87"/>
                    </a:lnTo>
                    <a:lnTo>
                      <a:pt x="162" y="92"/>
                    </a:lnTo>
                    <a:lnTo>
                      <a:pt x="201" y="96"/>
                    </a:lnTo>
                    <a:lnTo>
                      <a:pt x="244" y="99"/>
                    </a:lnTo>
                    <a:lnTo>
                      <a:pt x="287" y="99"/>
                    </a:lnTo>
                    <a:lnTo>
                      <a:pt x="333" y="97"/>
                    </a:lnTo>
                    <a:lnTo>
                      <a:pt x="375" y="91"/>
                    </a:lnTo>
                    <a:lnTo>
                      <a:pt x="420" y="85"/>
                    </a:lnTo>
                    <a:lnTo>
                      <a:pt x="462" y="74"/>
                    </a:lnTo>
                    <a:lnTo>
                      <a:pt x="495" y="64"/>
                    </a:lnTo>
                    <a:lnTo>
                      <a:pt x="515" y="55"/>
                    </a:lnTo>
                    <a:lnTo>
                      <a:pt x="530" y="46"/>
                    </a:lnTo>
                    <a:lnTo>
                      <a:pt x="541" y="39"/>
                    </a:lnTo>
                    <a:lnTo>
                      <a:pt x="550" y="28"/>
                    </a:lnTo>
                    <a:lnTo>
                      <a:pt x="555" y="24"/>
                    </a:lnTo>
                    <a:lnTo>
                      <a:pt x="564" y="19"/>
                    </a:lnTo>
                    <a:lnTo>
                      <a:pt x="571" y="15"/>
                    </a:lnTo>
                    <a:lnTo>
                      <a:pt x="578" y="11"/>
                    </a:lnTo>
                    <a:lnTo>
                      <a:pt x="587" y="7"/>
                    </a:lnTo>
                    <a:lnTo>
                      <a:pt x="597" y="4"/>
                    </a:lnTo>
                    <a:lnTo>
                      <a:pt x="609" y="0"/>
                    </a:lnTo>
                  </a:path>
                </a:pathLst>
              </a:custGeom>
              <a:solidFill>
                <a:srgbClr val="919191"/>
              </a:solidFill>
              <a:ln w="12700" cap="rnd">
                <a:solidFill>
                  <a:srgbClr val="91919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593" name="Freeform 17">
                <a:extLst>
                  <a:ext uri="{FF2B5EF4-FFF2-40B4-BE49-F238E27FC236}">
                    <a16:creationId xmlns:a16="http://schemas.microsoft.com/office/drawing/2014/main" id="{5302C1B4-5C0B-4A71-9B86-DEB419D2D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0" y="3214"/>
                <a:ext cx="541" cy="390"/>
              </a:xfrm>
              <a:custGeom>
                <a:avLst/>
                <a:gdLst>
                  <a:gd name="T0" fmla="*/ 540 w 541"/>
                  <a:gd name="T1" fmla="*/ 0 h 390"/>
                  <a:gd name="T2" fmla="*/ 540 w 541"/>
                  <a:gd name="T3" fmla="*/ 290 h 390"/>
                  <a:gd name="T4" fmla="*/ 536 w 541"/>
                  <a:gd name="T5" fmla="*/ 306 h 390"/>
                  <a:gd name="T6" fmla="*/ 531 w 541"/>
                  <a:gd name="T7" fmla="*/ 316 h 390"/>
                  <a:gd name="T8" fmla="*/ 524 w 541"/>
                  <a:gd name="T9" fmla="*/ 325 h 390"/>
                  <a:gd name="T10" fmla="*/ 514 w 541"/>
                  <a:gd name="T11" fmla="*/ 333 h 390"/>
                  <a:gd name="T12" fmla="*/ 503 w 541"/>
                  <a:gd name="T13" fmla="*/ 342 h 390"/>
                  <a:gd name="T14" fmla="*/ 489 w 541"/>
                  <a:gd name="T15" fmla="*/ 348 h 390"/>
                  <a:gd name="T16" fmla="*/ 475 w 541"/>
                  <a:gd name="T17" fmla="*/ 355 h 390"/>
                  <a:gd name="T18" fmla="*/ 456 w 541"/>
                  <a:gd name="T19" fmla="*/ 362 h 390"/>
                  <a:gd name="T20" fmla="*/ 438 w 541"/>
                  <a:gd name="T21" fmla="*/ 367 h 390"/>
                  <a:gd name="T22" fmla="*/ 420 w 541"/>
                  <a:gd name="T23" fmla="*/ 372 h 390"/>
                  <a:gd name="T24" fmla="*/ 398 w 541"/>
                  <a:gd name="T25" fmla="*/ 377 h 390"/>
                  <a:gd name="T26" fmla="*/ 376 w 541"/>
                  <a:gd name="T27" fmla="*/ 380 h 390"/>
                  <a:gd name="T28" fmla="*/ 357 w 541"/>
                  <a:gd name="T29" fmla="*/ 383 h 390"/>
                  <a:gd name="T30" fmla="*/ 337 w 541"/>
                  <a:gd name="T31" fmla="*/ 386 h 390"/>
                  <a:gd name="T32" fmla="*/ 315 w 541"/>
                  <a:gd name="T33" fmla="*/ 387 h 390"/>
                  <a:gd name="T34" fmla="*/ 291 w 541"/>
                  <a:gd name="T35" fmla="*/ 389 h 390"/>
                  <a:gd name="T36" fmla="*/ 262 w 541"/>
                  <a:gd name="T37" fmla="*/ 389 h 390"/>
                  <a:gd name="T38" fmla="*/ 235 w 541"/>
                  <a:gd name="T39" fmla="*/ 387 h 390"/>
                  <a:gd name="T40" fmla="*/ 208 w 541"/>
                  <a:gd name="T41" fmla="*/ 386 h 390"/>
                  <a:gd name="T42" fmla="*/ 183 w 541"/>
                  <a:gd name="T43" fmla="*/ 383 h 390"/>
                  <a:gd name="T44" fmla="*/ 158 w 541"/>
                  <a:gd name="T45" fmla="*/ 379 h 390"/>
                  <a:gd name="T46" fmla="*/ 139 w 541"/>
                  <a:gd name="T47" fmla="*/ 376 h 390"/>
                  <a:gd name="T48" fmla="*/ 116 w 541"/>
                  <a:gd name="T49" fmla="*/ 370 h 390"/>
                  <a:gd name="T50" fmla="*/ 98 w 541"/>
                  <a:gd name="T51" fmla="*/ 365 h 390"/>
                  <a:gd name="T52" fmla="*/ 80 w 541"/>
                  <a:gd name="T53" fmla="*/ 360 h 390"/>
                  <a:gd name="T54" fmla="*/ 63 w 541"/>
                  <a:gd name="T55" fmla="*/ 354 h 390"/>
                  <a:gd name="T56" fmla="*/ 47 w 541"/>
                  <a:gd name="T57" fmla="*/ 347 h 390"/>
                  <a:gd name="T58" fmla="*/ 35 w 541"/>
                  <a:gd name="T59" fmla="*/ 340 h 390"/>
                  <a:gd name="T60" fmla="*/ 24 w 541"/>
                  <a:gd name="T61" fmla="*/ 331 h 390"/>
                  <a:gd name="T62" fmla="*/ 16 w 541"/>
                  <a:gd name="T63" fmla="*/ 325 h 390"/>
                  <a:gd name="T64" fmla="*/ 9 w 541"/>
                  <a:gd name="T65" fmla="*/ 317 h 390"/>
                  <a:gd name="T66" fmla="*/ 3 w 541"/>
                  <a:gd name="T67" fmla="*/ 306 h 390"/>
                  <a:gd name="T68" fmla="*/ 0 w 541"/>
                  <a:gd name="T69" fmla="*/ 293 h 390"/>
                  <a:gd name="T70" fmla="*/ 0 w 541"/>
                  <a:gd name="T71" fmla="*/ 0 h 390"/>
                  <a:gd name="T72" fmla="*/ 540 w 541"/>
                  <a:gd name="T73" fmla="*/ 0 h 39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541"/>
                  <a:gd name="T112" fmla="*/ 0 h 390"/>
                  <a:gd name="T113" fmla="*/ 541 w 541"/>
                  <a:gd name="T114" fmla="*/ 390 h 39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541" h="390">
                    <a:moveTo>
                      <a:pt x="540" y="0"/>
                    </a:moveTo>
                    <a:lnTo>
                      <a:pt x="540" y="290"/>
                    </a:lnTo>
                    <a:lnTo>
                      <a:pt x="536" y="306"/>
                    </a:lnTo>
                    <a:lnTo>
                      <a:pt x="531" y="316"/>
                    </a:lnTo>
                    <a:lnTo>
                      <a:pt x="524" y="325"/>
                    </a:lnTo>
                    <a:lnTo>
                      <a:pt x="514" y="333"/>
                    </a:lnTo>
                    <a:lnTo>
                      <a:pt x="503" y="342"/>
                    </a:lnTo>
                    <a:lnTo>
                      <a:pt x="489" y="348"/>
                    </a:lnTo>
                    <a:lnTo>
                      <a:pt x="475" y="355"/>
                    </a:lnTo>
                    <a:lnTo>
                      <a:pt x="456" y="362"/>
                    </a:lnTo>
                    <a:lnTo>
                      <a:pt x="438" y="367"/>
                    </a:lnTo>
                    <a:lnTo>
                      <a:pt x="420" y="372"/>
                    </a:lnTo>
                    <a:lnTo>
                      <a:pt x="398" y="377"/>
                    </a:lnTo>
                    <a:lnTo>
                      <a:pt x="376" y="380"/>
                    </a:lnTo>
                    <a:lnTo>
                      <a:pt x="357" y="383"/>
                    </a:lnTo>
                    <a:lnTo>
                      <a:pt x="337" y="386"/>
                    </a:lnTo>
                    <a:lnTo>
                      <a:pt x="315" y="387"/>
                    </a:lnTo>
                    <a:lnTo>
                      <a:pt x="291" y="389"/>
                    </a:lnTo>
                    <a:lnTo>
                      <a:pt x="262" y="389"/>
                    </a:lnTo>
                    <a:lnTo>
                      <a:pt x="235" y="387"/>
                    </a:lnTo>
                    <a:lnTo>
                      <a:pt x="208" y="386"/>
                    </a:lnTo>
                    <a:lnTo>
                      <a:pt x="183" y="383"/>
                    </a:lnTo>
                    <a:lnTo>
                      <a:pt x="158" y="379"/>
                    </a:lnTo>
                    <a:lnTo>
                      <a:pt x="139" y="376"/>
                    </a:lnTo>
                    <a:lnTo>
                      <a:pt x="116" y="370"/>
                    </a:lnTo>
                    <a:lnTo>
                      <a:pt x="98" y="365"/>
                    </a:lnTo>
                    <a:lnTo>
                      <a:pt x="80" y="360"/>
                    </a:lnTo>
                    <a:lnTo>
                      <a:pt x="63" y="354"/>
                    </a:lnTo>
                    <a:lnTo>
                      <a:pt x="47" y="347"/>
                    </a:lnTo>
                    <a:lnTo>
                      <a:pt x="35" y="340"/>
                    </a:lnTo>
                    <a:lnTo>
                      <a:pt x="24" y="331"/>
                    </a:lnTo>
                    <a:lnTo>
                      <a:pt x="16" y="325"/>
                    </a:lnTo>
                    <a:lnTo>
                      <a:pt x="9" y="317"/>
                    </a:lnTo>
                    <a:lnTo>
                      <a:pt x="3" y="306"/>
                    </a:lnTo>
                    <a:lnTo>
                      <a:pt x="0" y="293"/>
                    </a:lnTo>
                    <a:lnTo>
                      <a:pt x="0" y="0"/>
                    </a:lnTo>
                    <a:lnTo>
                      <a:pt x="540" y="0"/>
                    </a:lnTo>
                  </a:path>
                </a:pathLst>
              </a:custGeom>
              <a:gradFill rotWithShape="0">
                <a:gsLst>
                  <a:gs pos="0">
                    <a:srgbClr val="C0C0C0"/>
                  </a:gs>
                  <a:gs pos="100000">
                    <a:srgbClr val="C0C0C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594" name="Freeform 18">
                <a:extLst>
                  <a:ext uri="{FF2B5EF4-FFF2-40B4-BE49-F238E27FC236}">
                    <a16:creationId xmlns:a16="http://schemas.microsoft.com/office/drawing/2014/main" id="{F1C0382E-57C2-44C3-84AE-A0DF263109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0" y="2817"/>
                <a:ext cx="668" cy="193"/>
              </a:xfrm>
              <a:custGeom>
                <a:avLst/>
                <a:gdLst>
                  <a:gd name="T0" fmla="*/ 662 w 668"/>
                  <a:gd name="T1" fmla="*/ 84 h 193"/>
                  <a:gd name="T2" fmla="*/ 640 w 668"/>
                  <a:gd name="T3" fmla="*/ 76 h 193"/>
                  <a:gd name="T4" fmla="*/ 594 w 668"/>
                  <a:gd name="T5" fmla="*/ 63 h 193"/>
                  <a:gd name="T6" fmla="*/ 559 w 668"/>
                  <a:gd name="T7" fmla="*/ 55 h 193"/>
                  <a:gd name="T8" fmla="*/ 535 w 668"/>
                  <a:gd name="T9" fmla="*/ 38 h 193"/>
                  <a:gd name="T10" fmla="*/ 505 w 668"/>
                  <a:gd name="T11" fmla="*/ 27 h 193"/>
                  <a:gd name="T12" fmla="*/ 472 w 668"/>
                  <a:gd name="T13" fmla="*/ 18 h 193"/>
                  <a:gd name="T14" fmla="*/ 436 w 668"/>
                  <a:gd name="T15" fmla="*/ 11 h 193"/>
                  <a:gd name="T16" fmla="*/ 390 w 668"/>
                  <a:gd name="T17" fmla="*/ 5 h 193"/>
                  <a:gd name="T18" fmla="*/ 322 w 668"/>
                  <a:gd name="T19" fmla="*/ 0 h 193"/>
                  <a:gd name="T20" fmla="*/ 245 w 668"/>
                  <a:gd name="T21" fmla="*/ 2 h 193"/>
                  <a:gd name="T22" fmla="*/ 169 w 668"/>
                  <a:gd name="T23" fmla="*/ 10 h 193"/>
                  <a:gd name="T24" fmla="*/ 107 w 668"/>
                  <a:gd name="T25" fmla="*/ 22 h 193"/>
                  <a:gd name="T26" fmla="*/ 54 w 668"/>
                  <a:gd name="T27" fmla="*/ 39 h 193"/>
                  <a:gd name="T28" fmla="*/ 19 w 668"/>
                  <a:gd name="T29" fmla="*/ 61 h 193"/>
                  <a:gd name="T30" fmla="*/ 2 w 668"/>
                  <a:gd name="T31" fmla="*/ 83 h 193"/>
                  <a:gd name="T32" fmla="*/ 0 w 668"/>
                  <a:gd name="T33" fmla="*/ 102 h 193"/>
                  <a:gd name="T34" fmla="*/ 8 w 668"/>
                  <a:gd name="T35" fmla="*/ 120 h 193"/>
                  <a:gd name="T36" fmla="*/ 25 w 668"/>
                  <a:gd name="T37" fmla="*/ 134 h 193"/>
                  <a:gd name="T38" fmla="*/ 47 w 668"/>
                  <a:gd name="T39" fmla="*/ 149 h 193"/>
                  <a:gd name="T40" fmla="*/ 83 w 668"/>
                  <a:gd name="T41" fmla="*/ 163 h 193"/>
                  <a:gd name="T42" fmla="*/ 131 w 668"/>
                  <a:gd name="T43" fmla="*/ 176 h 193"/>
                  <a:gd name="T44" fmla="*/ 187 w 668"/>
                  <a:gd name="T45" fmla="*/ 185 h 193"/>
                  <a:gd name="T46" fmla="*/ 249 w 668"/>
                  <a:gd name="T47" fmla="*/ 190 h 193"/>
                  <a:gd name="T48" fmla="*/ 309 w 668"/>
                  <a:gd name="T49" fmla="*/ 192 h 193"/>
                  <a:gd name="T50" fmla="*/ 360 w 668"/>
                  <a:gd name="T51" fmla="*/ 189 h 193"/>
                  <a:gd name="T52" fmla="*/ 410 w 668"/>
                  <a:gd name="T53" fmla="*/ 182 h 193"/>
                  <a:gd name="T54" fmla="*/ 451 w 668"/>
                  <a:gd name="T55" fmla="*/ 176 h 193"/>
                  <a:gd name="T56" fmla="*/ 487 w 668"/>
                  <a:gd name="T57" fmla="*/ 167 h 193"/>
                  <a:gd name="T58" fmla="*/ 516 w 668"/>
                  <a:gd name="T59" fmla="*/ 156 h 193"/>
                  <a:gd name="T60" fmla="*/ 541 w 668"/>
                  <a:gd name="T61" fmla="*/ 145 h 193"/>
                  <a:gd name="T62" fmla="*/ 557 w 668"/>
                  <a:gd name="T63" fmla="*/ 131 h 193"/>
                  <a:gd name="T64" fmla="*/ 577 w 668"/>
                  <a:gd name="T65" fmla="*/ 117 h 193"/>
                  <a:gd name="T66" fmla="*/ 604 w 668"/>
                  <a:gd name="T67" fmla="*/ 107 h 193"/>
                  <a:gd name="T68" fmla="*/ 636 w 668"/>
                  <a:gd name="T69" fmla="*/ 98 h 193"/>
                  <a:gd name="T70" fmla="*/ 660 w 668"/>
                  <a:gd name="T71" fmla="*/ 92 h 193"/>
                  <a:gd name="T72" fmla="*/ 667 w 668"/>
                  <a:gd name="T73" fmla="*/ 86 h 19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668"/>
                  <a:gd name="T112" fmla="*/ 0 h 193"/>
                  <a:gd name="T113" fmla="*/ 668 w 668"/>
                  <a:gd name="T114" fmla="*/ 193 h 193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668" h="193">
                    <a:moveTo>
                      <a:pt x="667" y="86"/>
                    </a:moveTo>
                    <a:lnTo>
                      <a:pt x="662" y="84"/>
                    </a:lnTo>
                    <a:lnTo>
                      <a:pt x="654" y="80"/>
                    </a:lnTo>
                    <a:lnTo>
                      <a:pt x="640" y="76"/>
                    </a:lnTo>
                    <a:lnTo>
                      <a:pt x="615" y="69"/>
                    </a:lnTo>
                    <a:lnTo>
                      <a:pt x="594" y="63"/>
                    </a:lnTo>
                    <a:lnTo>
                      <a:pt x="575" y="59"/>
                    </a:lnTo>
                    <a:lnTo>
                      <a:pt x="559" y="55"/>
                    </a:lnTo>
                    <a:lnTo>
                      <a:pt x="548" y="46"/>
                    </a:lnTo>
                    <a:lnTo>
                      <a:pt x="535" y="38"/>
                    </a:lnTo>
                    <a:lnTo>
                      <a:pt x="521" y="33"/>
                    </a:lnTo>
                    <a:lnTo>
                      <a:pt x="505" y="27"/>
                    </a:lnTo>
                    <a:lnTo>
                      <a:pt x="488" y="22"/>
                    </a:lnTo>
                    <a:lnTo>
                      <a:pt x="472" y="18"/>
                    </a:lnTo>
                    <a:lnTo>
                      <a:pt x="454" y="13"/>
                    </a:lnTo>
                    <a:lnTo>
                      <a:pt x="436" y="11"/>
                    </a:lnTo>
                    <a:lnTo>
                      <a:pt x="414" y="7"/>
                    </a:lnTo>
                    <a:lnTo>
                      <a:pt x="390" y="5"/>
                    </a:lnTo>
                    <a:lnTo>
                      <a:pt x="360" y="2"/>
                    </a:lnTo>
                    <a:lnTo>
                      <a:pt x="322" y="0"/>
                    </a:lnTo>
                    <a:lnTo>
                      <a:pt x="282" y="0"/>
                    </a:lnTo>
                    <a:lnTo>
                      <a:pt x="245" y="2"/>
                    </a:lnTo>
                    <a:lnTo>
                      <a:pt x="203" y="6"/>
                    </a:lnTo>
                    <a:lnTo>
                      <a:pt x="169" y="10"/>
                    </a:lnTo>
                    <a:lnTo>
                      <a:pt x="136" y="14"/>
                    </a:lnTo>
                    <a:lnTo>
                      <a:pt x="107" y="22"/>
                    </a:lnTo>
                    <a:lnTo>
                      <a:pt x="78" y="30"/>
                    </a:lnTo>
                    <a:lnTo>
                      <a:pt x="54" y="39"/>
                    </a:lnTo>
                    <a:lnTo>
                      <a:pt x="35" y="51"/>
                    </a:lnTo>
                    <a:lnTo>
                      <a:pt x="19" y="61"/>
                    </a:lnTo>
                    <a:lnTo>
                      <a:pt x="9" y="71"/>
                    </a:lnTo>
                    <a:lnTo>
                      <a:pt x="2" y="83"/>
                    </a:lnTo>
                    <a:lnTo>
                      <a:pt x="0" y="93"/>
                    </a:lnTo>
                    <a:lnTo>
                      <a:pt x="0" y="102"/>
                    </a:lnTo>
                    <a:lnTo>
                      <a:pt x="2" y="110"/>
                    </a:lnTo>
                    <a:lnTo>
                      <a:pt x="8" y="120"/>
                    </a:lnTo>
                    <a:lnTo>
                      <a:pt x="16" y="127"/>
                    </a:lnTo>
                    <a:lnTo>
                      <a:pt x="25" y="134"/>
                    </a:lnTo>
                    <a:lnTo>
                      <a:pt x="36" y="143"/>
                    </a:lnTo>
                    <a:lnTo>
                      <a:pt x="47" y="149"/>
                    </a:lnTo>
                    <a:lnTo>
                      <a:pt x="64" y="156"/>
                    </a:lnTo>
                    <a:lnTo>
                      <a:pt x="83" y="163"/>
                    </a:lnTo>
                    <a:lnTo>
                      <a:pt x="107" y="170"/>
                    </a:lnTo>
                    <a:lnTo>
                      <a:pt x="131" y="176"/>
                    </a:lnTo>
                    <a:lnTo>
                      <a:pt x="162" y="181"/>
                    </a:lnTo>
                    <a:lnTo>
                      <a:pt x="187" y="185"/>
                    </a:lnTo>
                    <a:lnTo>
                      <a:pt x="217" y="188"/>
                    </a:lnTo>
                    <a:lnTo>
                      <a:pt x="249" y="190"/>
                    </a:lnTo>
                    <a:lnTo>
                      <a:pt x="283" y="192"/>
                    </a:lnTo>
                    <a:lnTo>
                      <a:pt x="309" y="192"/>
                    </a:lnTo>
                    <a:lnTo>
                      <a:pt x="335" y="190"/>
                    </a:lnTo>
                    <a:lnTo>
                      <a:pt x="360" y="189"/>
                    </a:lnTo>
                    <a:lnTo>
                      <a:pt x="386" y="186"/>
                    </a:lnTo>
                    <a:lnTo>
                      <a:pt x="410" y="182"/>
                    </a:lnTo>
                    <a:lnTo>
                      <a:pt x="429" y="180"/>
                    </a:lnTo>
                    <a:lnTo>
                      <a:pt x="451" y="176"/>
                    </a:lnTo>
                    <a:lnTo>
                      <a:pt x="470" y="171"/>
                    </a:lnTo>
                    <a:lnTo>
                      <a:pt x="487" y="167"/>
                    </a:lnTo>
                    <a:lnTo>
                      <a:pt x="501" y="161"/>
                    </a:lnTo>
                    <a:lnTo>
                      <a:pt x="516" y="156"/>
                    </a:lnTo>
                    <a:lnTo>
                      <a:pt x="530" y="151"/>
                    </a:lnTo>
                    <a:lnTo>
                      <a:pt x="541" y="145"/>
                    </a:lnTo>
                    <a:lnTo>
                      <a:pt x="551" y="137"/>
                    </a:lnTo>
                    <a:lnTo>
                      <a:pt x="557" y="131"/>
                    </a:lnTo>
                    <a:lnTo>
                      <a:pt x="564" y="124"/>
                    </a:lnTo>
                    <a:lnTo>
                      <a:pt x="577" y="117"/>
                    </a:lnTo>
                    <a:lnTo>
                      <a:pt x="589" y="112"/>
                    </a:lnTo>
                    <a:lnTo>
                      <a:pt x="604" y="107"/>
                    </a:lnTo>
                    <a:lnTo>
                      <a:pt x="620" y="103"/>
                    </a:lnTo>
                    <a:lnTo>
                      <a:pt x="636" y="98"/>
                    </a:lnTo>
                    <a:lnTo>
                      <a:pt x="647" y="95"/>
                    </a:lnTo>
                    <a:lnTo>
                      <a:pt x="660" y="92"/>
                    </a:lnTo>
                    <a:lnTo>
                      <a:pt x="667" y="89"/>
                    </a:lnTo>
                    <a:lnTo>
                      <a:pt x="667" y="86"/>
                    </a:lnTo>
                  </a:path>
                </a:pathLst>
              </a:custGeom>
              <a:solidFill>
                <a:srgbClr val="919191"/>
              </a:solidFill>
              <a:ln w="12700" cap="rnd">
                <a:solidFill>
                  <a:srgbClr val="91919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595" name="Oval 19">
                <a:extLst>
                  <a:ext uri="{FF2B5EF4-FFF2-40B4-BE49-F238E27FC236}">
                    <a16:creationId xmlns:a16="http://schemas.microsoft.com/office/drawing/2014/main" id="{B635F169-D74F-412E-84C8-95FEE5E053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87" y="3099"/>
                <a:ext cx="501" cy="158"/>
              </a:xfrm>
              <a:prstGeom prst="ellipse">
                <a:avLst/>
              </a:prstGeom>
              <a:solidFill>
                <a:srgbClr val="DA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pt-BR" altLang="pt-BR" sz="2400">
                  <a:latin typeface="Comic Sans MS" panose="030F0702030302020204" pitchFamily="66" charset="0"/>
                </a:endParaRPr>
              </a:p>
            </p:txBody>
          </p:sp>
          <p:sp>
            <p:nvSpPr>
              <p:cNvPr id="109596" name="Oval 20">
                <a:extLst>
                  <a:ext uri="{FF2B5EF4-FFF2-40B4-BE49-F238E27FC236}">
                    <a16:creationId xmlns:a16="http://schemas.microsoft.com/office/drawing/2014/main" id="{B2BDDB21-824A-4BA5-B164-186882FF75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85" y="3104"/>
                <a:ext cx="543" cy="182"/>
              </a:xfrm>
              <a:prstGeom prst="ellipse">
                <a:avLst/>
              </a:prstGeom>
              <a:gradFill rotWithShape="0">
                <a:gsLst>
                  <a:gs pos="0">
                    <a:srgbClr val="393939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pt-BR" altLang="pt-BR" sz="2400">
                  <a:latin typeface="Comic Sans MS" panose="030F0702030302020204" pitchFamily="66" charset="0"/>
                </a:endParaRPr>
              </a:p>
            </p:txBody>
          </p:sp>
          <p:sp>
            <p:nvSpPr>
              <p:cNvPr id="109597" name="Line 21">
                <a:extLst>
                  <a:ext uri="{FF2B5EF4-FFF2-40B4-BE49-F238E27FC236}">
                    <a16:creationId xmlns:a16="http://schemas.microsoft.com/office/drawing/2014/main" id="{B7888059-9BDF-489C-931A-70DA8079EA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06" y="2406"/>
                <a:ext cx="174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598" name="Freeform 22">
                <a:extLst>
                  <a:ext uri="{FF2B5EF4-FFF2-40B4-BE49-F238E27FC236}">
                    <a16:creationId xmlns:a16="http://schemas.microsoft.com/office/drawing/2014/main" id="{D461D703-5A50-47B4-8C1D-A64F544BEA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2" y="2987"/>
                <a:ext cx="115" cy="19"/>
              </a:xfrm>
              <a:custGeom>
                <a:avLst/>
                <a:gdLst>
                  <a:gd name="T0" fmla="*/ 0 w 115"/>
                  <a:gd name="T1" fmla="*/ 18 h 19"/>
                  <a:gd name="T2" fmla="*/ 18 w 115"/>
                  <a:gd name="T3" fmla="*/ 18 h 19"/>
                  <a:gd name="T4" fmla="*/ 36 w 115"/>
                  <a:gd name="T5" fmla="*/ 18 h 19"/>
                  <a:gd name="T6" fmla="*/ 54 w 115"/>
                  <a:gd name="T7" fmla="*/ 18 h 19"/>
                  <a:gd name="T8" fmla="*/ 72 w 115"/>
                  <a:gd name="T9" fmla="*/ 12 h 19"/>
                  <a:gd name="T10" fmla="*/ 90 w 115"/>
                  <a:gd name="T11" fmla="*/ 12 h 19"/>
                  <a:gd name="T12" fmla="*/ 108 w 115"/>
                  <a:gd name="T13" fmla="*/ 6 h 19"/>
                  <a:gd name="T14" fmla="*/ 114 w 115"/>
                  <a:gd name="T15" fmla="*/ 0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5"/>
                  <a:gd name="T25" fmla="*/ 0 h 19"/>
                  <a:gd name="T26" fmla="*/ 115 w 115"/>
                  <a:gd name="T27" fmla="*/ 19 h 1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5" h="19">
                    <a:moveTo>
                      <a:pt x="0" y="18"/>
                    </a:moveTo>
                    <a:lnTo>
                      <a:pt x="18" y="18"/>
                    </a:lnTo>
                    <a:lnTo>
                      <a:pt x="36" y="18"/>
                    </a:lnTo>
                    <a:lnTo>
                      <a:pt x="54" y="18"/>
                    </a:lnTo>
                    <a:lnTo>
                      <a:pt x="72" y="12"/>
                    </a:lnTo>
                    <a:lnTo>
                      <a:pt x="90" y="12"/>
                    </a:lnTo>
                    <a:lnTo>
                      <a:pt x="108" y="6"/>
                    </a:lnTo>
                    <a:lnTo>
                      <a:pt x="114" y="0"/>
                    </a:lnTo>
                  </a:path>
                </a:pathLst>
              </a:custGeom>
              <a:noFill/>
              <a:ln w="12700" cap="rnd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599" name="Freeform 23">
                <a:extLst>
                  <a:ext uri="{FF2B5EF4-FFF2-40B4-BE49-F238E27FC236}">
                    <a16:creationId xmlns:a16="http://schemas.microsoft.com/office/drawing/2014/main" id="{C628E3F2-D728-4373-B50C-83F587187E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2" y="2981"/>
                <a:ext cx="115" cy="19"/>
              </a:xfrm>
              <a:custGeom>
                <a:avLst/>
                <a:gdLst>
                  <a:gd name="T0" fmla="*/ 0 w 115"/>
                  <a:gd name="T1" fmla="*/ 18 h 19"/>
                  <a:gd name="T2" fmla="*/ 18 w 115"/>
                  <a:gd name="T3" fmla="*/ 18 h 19"/>
                  <a:gd name="T4" fmla="*/ 36 w 115"/>
                  <a:gd name="T5" fmla="*/ 18 h 19"/>
                  <a:gd name="T6" fmla="*/ 54 w 115"/>
                  <a:gd name="T7" fmla="*/ 18 h 19"/>
                  <a:gd name="T8" fmla="*/ 72 w 115"/>
                  <a:gd name="T9" fmla="*/ 12 h 19"/>
                  <a:gd name="T10" fmla="*/ 90 w 115"/>
                  <a:gd name="T11" fmla="*/ 12 h 19"/>
                  <a:gd name="T12" fmla="*/ 108 w 115"/>
                  <a:gd name="T13" fmla="*/ 6 h 19"/>
                  <a:gd name="T14" fmla="*/ 114 w 115"/>
                  <a:gd name="T15" fmla="*/ 0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5"/>
                  <a:gd name="T25" fmla="*/ 0 h 19"/>
                  <a:gd name="T26" fmla="*/ 115 w 115"/>
                  <a:gd name="T27" fmla="*/ 19 h 1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5" h="19">
                    <a:moveTo>
                      <a:pt x="0" y="18"/>
                    </a:moveTo>
                    <a:lnTo>
                      <a:pt x="18" y="18"/>
                    </a:lnTo>
                    <a:lnTo>
                      <a:pt x="36" y="18"/>
                    </a:lnTo>
                    <a:lnTo>
                      <a:pt x="54" y="18"/>
                    </a:lnTo>
                    <a:lnTo>
                      <a:pt x="72" y="12"/>
                    </a:lnTo>
                    <a:lnTo>
                      <a:pt x="90" y="12"/>
                    </a:lnTo>
                    <a:lnTo>
                      <a:pt x="108" y="6"/>
                    </a:lnTo>
                    <a:lnTo>
                      <a:pt x="114" y="0"/>
                    </a:lnTo>
                  </a:path>
                </a:pathLst>
              </a:custGeom>
              <a:noFill/>
              <a:ln w="12700" cap="rnd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00" name="Freeform 24">
                <a:extLst>
                  <a:ext uri="{FF2B5EF4-FFF2-40B4-BE49-F238E27FC236}">
                    <a16:creationId xmlns:a16="http://schemas.microsoft.com/office/drawing/2014/main" id="{359CC221-969B-415C-B123-1B310786D4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4" y="2982"/>
                <a:ext cx="112" cy="30"/>
              </a:xfrm>
              <a:custGeom>
                <a:avLst/>
                <a:gdLst>
                  <a:gd name="T0" fmla="*/ 0 w 112"/>
                  <a:gd name="T1" fmla="*/ 29 h 30"/>
                  <a:gd name="T2" fmla="*/ 18 w 112"/>
                  <a:gd name="T3" fmla="*/ 29 h 30"/>
                  <a:gd name="T4" fmla="*/ 36 w 112"/>
                  <a:gd name="T5" fmla="*/ 29 h 30"/>
                  <a:gd name="T6" fmla="*/ 54 w 112"/>
                  <a:gd name="T7" fmla="*/ 29 h 30"/>
                  <a:gd name="T8" fmla="*/ 72 w 112"/>
                  <a:gd name="T9" fmla="*/ 23 h 30"/>
                  <a:gd name="T10" fmla="*/ 90 w 112"/>
                  <a:gd name="T11" fmla="*/ 6 h 30"/>
                  <a:gd name="T12" fmla="*/ 105 w 112"/>
                  <a:gd name="T13" fmla="*/ 5 h 30"/>
                  <a:gd name="T14" fmla="*/ 111 w 112"/>
                  <a:gd name="T15" fmla="*/ 0 h 3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2"/>
                  <a:gd name="T25" fmla="*/ 0 h 30"/>
                  <a:gd name="T26" fmla="*/ 112 w 112"/>
                  <a:gd name="T27" fmla="*/ 30 h 3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2" h="30">
                    <a:moveTo>
                      <a:pt x="0" y="29"/>
                    </a:moveTo>
                    <a:lnTo>
                      <a:pt x="18" y="29"/>
                    </a:lnTo>
                    <a:lnTo>
                      <a:pt x="36" y="29"/>
                    </a:lnTo>
                    <a:lnTo>
                      <a:pt x="54" y="29"/>
                    </a:lnTo>
                    <a:lnTo>
                      <a:pt x="72" y="23"/>
                    </a:lnTo>
                    <a:lnTo>
                      <a:pt x="90" y="6"/>
                    </a:lnTo>
                    <a:lnTo>
                      <a:pt x="105" y="5"/>
                    </a:lnTo>
                    <a:lnTo>
                      <a:pt x="111" y="0"/>
                    </a:lnTo>
                  </a:path>
                </a:pathLst>
              </a:custGeom>
              <a:noFill/>
              <a:ln w="12700" cap="rnd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01" name="Freeform 25">
                <a:extLst>
                  <a:ext uri="{FF2B5EF4-FFF2-40B4-BE49-F238E27FC236}">
                    <a16:creationId xmlns:a16="http://schemas.microsoft.com/office/drawing/2014/main" id="{6DA3DD40-7FFB-4AC3-9D9F-CDAEBDBF7E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0" y="2999"/>
                <a:ext cx="97" cy="25"/>
              </a:xfrm>
              <a:custGeom>
                <a:avLst/>
                <a:gdLst>
                  <a:gd name="T0" fmla="*/ 0 w 97"/>
                  <a:gd name="T1" fmla="*/ 0 h 25"/>
                  <a:gd name="T2" fmla="*/ 18 w 97"/>
                  <a:gd name="T3" fmla="*/ 6 h 25"/>
                  <a:gd name="T4" fmla="*/ 36 w 97"/>
                  <a:gd name="T5" fmla="*/ 6 h 25"/>
                  <a:gd name="T6" fmla="*/ 54 w 97"/>
                  <a:gd name="T7" fmla="*/ 12 h 25"/>
                  <a:gd name="T8" fmla="*/ 72 w 97"/>
                  <a:gd name="T9" fmla="*/ 12 h 25"/>
                  <a:gd name="T10" fmla="*/ 90 w 97"/>
                  <a:gd name="T11" fmla="*/ 18 h 25"/>
                  <a:gd name="T12" fmla="*/ 96 w 97"/>
                  <a:gd name="T13" fmla="*/ 24 h 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7"/>
                  <a:gd name="T22" fmla="*/ 0 h 25"/>
                  <a:gd name="T23" fmla="*/ 97 w 97"/>
                  <a:gd name="T24" fmla="*/ 25 h 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7" h="25">
                    <a:moveTo>
                      <a:pt x="0" y="0"/>
                    </a:moveTo>
                    <a:lnTo>
                      <a:pt x="18" y="6"/>
                    </a:lnTo>
                    <a:lnTo>
                      <a:pt x="36" y="6"/>
                    </a:lnTo>
                    <a:lnTo>
                      <a:pt x="54" y="12"/>
                    </a:lnTo>
                    <a:lnTo>
                      <a:pt x="72" y="12"/>
                    </a:lnTo>
                    <a:lnTo>
                      <a:pt x="90" y="18"/>
                    </a:lnTo>
                    <a:lnTo>
                      <a:pt x="96" y="24"/>
                    </a:lnTo>
                  </a:path>
                </a:pathLst>
              </a:custGeom>
              <a:noFill/>
              <a:ln w="12700" cap="rnd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02" name="Freeform 26">
                <a:extLst>
                  <a:ext uri="{FF2B5EF4-FFF2-40B4-BE49-F238E27FC236}">
                    <a16:creationId xmlns:a16="http://schemas.microsoft.com/office/drawing/2014/main" id="{A7C64B78-73F8-4165-9767-ABE76BA557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8" y="3005"/>
                <a:ext cx="97" cy="25"/>
              </a:xfrm>
              <a:custGeom>
                <a:avLst/>
                <a:gdLst>
                  <a:gd name="T0" fmla="*/ 0 w 97"/>
                  <a:gd name="T1" fmla="*/ 0 h 25"/>
                  <a:gd name="T2" fmla="*/ 18 w 97"/>
                  <a:gd name="T3" fmla="*/ 6 h 25"/>
                  <a:gd name="T4" fmla="*/ 36 w 97"/>
                  <a:gd name="T5" fmla="*/ 6 h 25"/>
                  <a:gd name="T6" fmla="*/ 54 w 97"/>
                  <a:gd name="T7" fmla="*/ 12 h 25"/>
                  <a:gd name="T8" fmla="*/ 72 w 97"/>
                  <a:gd name="T9" fmla="*/ 12 h 25"/>
                  <a:gd name="T10" fmla="*/ 90 w 97"/>
                  <a:gd name="T11" fmla="*/ 18 h 25"/>
                  <a:gd name="T12" fmla="*/ 96 w 97"/>
                  <a:gd name="T13" fmla="*/ 24 h 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7"/>
                  <a:gd name="T22" fmla="*/ 0 h 25"/>
                  <a:gd name="T23" fmla="*/ 97 w 97"/>
                  <a:gd name="T24" fmla="*/ 25 h 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7" h="25">
                    <a:moveTo>
                      <a:pt x="0" y="0"/>
                    </a:moveTo>
                    <a:lnTo>
                      <a:pt x="18" y="6"/>
                    </a:lnTo>
                    <a:lnTo>
                      <a:pt x="36" y="6"/>
                    </a:lnTo>
                    <a:lnTo>
                      <a:pt x="54" y="12"/>
                    </a:lnTo>
                    <a:lnTo>
                      <a:pt x="72" y="12"/>
                    </a:lnTo>
                    <a:lnTo>
                      <a:pt x="90" y="18"/>
                    </a:lnTo>
                    <a:lnTo>
                      <a:pt x="96" y="24"/>
                    </a:lnTo>
                  </a:path>
                </a:pathLst>
              </a:custGeom>
              <a:noFill/>
              <a:ln w="12700" cap="rnd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03" name="Freeform 27">
                <a:extLst>
                  <a:ext uri="{FF2B5EF4-FFF2-40B4-BE49-F238E27FC236}">
                    <a16:creationId xmlns:a16="http://schemas.microsoft.com/office/drawing/2014/main" id="{B86B5E5F-D6FF-4C96-89B9-9AC1B69594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0" y="3005"/>
                <a:ext cx="97" cy="25"/>
              </a:xfrm>
              <a:custGeom>
                <a:avLst/>
                <a:gdLst>
                  <a:gd name="T0" fmla="*/ 0 w 97"/>
                  <a:gd name="T1" fmla="*/ 0 h 25"/>
                  <a:gd name="T2" fmla="*/ 18 w 97"/>
                  <a:gd name="T3" fmla="*/ 6 h 25"/>
                  <a:gd name="T4" fmla="*/ 36 w 97"/>
                  <a:gd name="T5" fmla="*/ 6 h 25"/>
                  <a:gd name="T6" fmla="*/ 54 w 97"/>
                  <a:gd name="T7" fmla="*/ 12 h 25"/>
                  <a:gd name="T8" fmla="*/ 72 w 97"/>
                  <a:gd name="T9" fmla="*/ 12 h 25"/>
                  <a:gd name="T10" fmla="*/ 90 w 97"/>
                  <a:gd name="T11" fmla="*/ 18 h 25"/>
                  <a:gd name="T12" fmla="*/ 96 w 97"/>
                  <a:gd name="T13" fmla="*/ 24 h 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7"/>
                  <a:gd name="T22" fmla="*/ 0 h 25"/>
                  <a:gd name="T23" fmla="*/ 97 w 97"/>
                  <a:gd name="T24" fmla="*/ 25 h 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7" h="25">
                    <a:moveTo>
                      <a:pt x="0" y="0"/>
                    </a:moveTo>
                    <a:lnTo>
                      <a:pt x="18" y="6"/>
                    </a:lnTo>
                    <a:lnTo>
                      <a:pt x="36" y="6"/>
                    </a:lnTo>
                    <a:lnTo>
                      <a:pt x="54" y="12"/>
                    </a:lnTo>
                    <a:lnTo>
                      <a:pt x="72" y="12"/>
                    </a:lnTo>
                    <a:lnTo>
                      <a:pt x="90" y="18"/>
                    </a:lnTo>
                    <a:lnTo>
                      <a:pt x="96" y="24"/>
                    </a:lnTo>
                  </a:path>
                </a:pathLst>
              </a:custGeom>
              <a:noFill/>
              <a:ln w="12700" cap="rnd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04" name="Freeform 28">
                <a:extLst>
                  <a:ext uri="{FF2B5EF4-FFF2-40B4-BE49-F238E27FC236}">
                    <a16:creationId xmlns:a16="http://schemas.microsoft.com/office/drawing/2014/main" id="{9B34DC89-B7C6-407F-B0AE-794E618805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6" y="3221"/>
                <a:ext cx="97" cy="289"/>
              </a:xfrm>
              <a:custGeom>
                <a:avLst/>
                <a:gdLst>
                  <a:gd name="T0" fmla="*/ 0 w 97"/>
                  <a:gd name="T1" fmla="*/ 0 h 289"/>
                  <a:gd name="T2" fmla="*/ 0 w 97"/>
                  <a:gd name="T3" fmla="*/ 288 h 289"/>
                  <a:gd name="T4" fmla="*/ 96 w 97"/>
                  <a:gd name="T5" fmla="*/ 288 h 289"/>
                  <a:gd name="T6" fmla="*/ 96 w 97"/>
                  <a:gd name="T7" fmla="*/ 0 h 289"/>
                  <a:gd name="T8" fmla="*/ 0 w 97"/>
                  <a:gd name="T9" fmla="*/ 0 h 2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7"/>
                  <a:gd name="T16" fmla="*/ 0 h 289"/>
                  <a:gd name="T17" fmla="*/ 97 w 97"/>
                  <a:gd name="T18" fmla="*/ 289 h 2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7" h="289">
                    <a:moveTo>
                      <a:pt x="0" y="0"/>
                    </a:moveTo>
                    <a:lnTo>
                      <a:pt x="0" y="288"/>
                    </a:lnTo>
                    <a:lnTo>
                      <a:pt x="96" y="288"/>
                    </a:lnTo>
                    <a:lnTo>
                      <a:pt x="9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DADADA"/>
              </a:solidFill>
              <a:ln w="12700" cap="rnd">
                <a:solidFill>
                  <a:srgbClr val="91919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05" name="Freeform 29">
                <a:extLst>
                  <a:ext uri="{FF2B5EF4-FFF2-40B4-BE49-F238E27FC236}">
                    <a16:creationId xmlns:a16="http://schemas.microsoft.com/office/drawing/2014/main" id="{ECDFEE77-0A01-43D7-A7DA-77B73516D7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4" y="2693"/>
                <a:ext cx="1201" cy="529"/>
              </a:xfrm>
              <a:custGeom>
                <a:avLst/>
                <a:gdLst>
                  <a:gd name="T0" fmla="*/ 0 w 1201"/>
                  <a:gd name="T1" fmla="*/ 528 h 529"/>
                  <a:gd name="T2" fmla="*/ 0 w 1201"/>
                  <a:gd name="T3" fmla="*/ 0 h 529"/>
                  <a:gd name="T4" fmla="*/ 1200 w 1201"/>
                  <a:gd name="T5" fmla="*/ 0 h 529"/>
                  <a:gd name="T6" fmla="*/ 1200 w 1201"/>
                  <a:gd name="T7" fmla="*/ 528 h 529"/>
                  <a:gd name="T8" fmla="*/ 1104 w 1201"/>
                  <a:gd name="T9" fmla="*/ 528 h 529"/>
                  <a:gd name="T10" fmla="*/ 1104 w 1201"/>
                  <a:gd name="T11" fmla="*/ 75 h 529"/>
                  <a:gd name="T12" fmla="*/ 96 w 1201"/>
                  <a:gd name="T13" fmla="*/ 75 h 529"/>
                  <a:gd name="T14" fmla="*/ 96 w 1201"/>
                  <a:gd name="T15" fmla="*/ 528 h 529"/>
                  <a:gd name="T16" fmla="*/ 0 w 1201"/>
                  <a:gd name="T17" fmla="*/ 528 h 52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201"/>
                  <a:gd name="T28" fmla="*/ 0 h 529"/>
                  <a:gd name="T29" fmla="*/ 1201 w 1201"/>
                  <a:gd name="T30" fmla="*/ 529 h 52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201" h="529">
                    <a:moveTo>
                      <a:pt x="0" y="528"/>
                    </a:moveTo>
                    <a:lnTo>
                      <a:pt x="0" y="0"/>
                    </a:lnTo>
                    <a:lnTo>
                      <a:pt x="1200" y="0"/>
                    </a:lnTo>
                    <a:lnTo>
                      <a:pt x="1200" y="528"/>
                    </a:lnTo>
                    <a:lnTo>
                      <a:pt x="1104" y="528"/>
                    </a:lnTo>
                    <a:lnTo>
                      <a:pt x="1104" y="75"/>
                    </a:lnTo>
                    <a:lnTo>
                      <a:pt x="96" y="75"/>
                    </a:lnTo>
                    <a:lnTo>
                      <a:pt x="96" y="528"/>
                    </a:lnTo>
                    <a:lnTo>
                      <a:pt x="0" y="528"/>
                    </a:lnTo>
                  </a:path>
                </a:pathLst>
              </a:custGeom>
              <a:gradFill rotWithShape="0">
                <a:gsLst>
                  <a:gs pos="0">
                    <a:srgbClr val="C0C0C0"/>
                  </a:gs>
                  <a:gs pos="100000">
                    <a:srgbClr val="DFDFDF"/>
                  </a:gs>
                </a:gsLst>
                <a:lin ang="5400000" scaled="1"/>
              </a:gradFill>
              <a:ln w="12700" cap="rnd">
                <a:solidFill>
                  <a:srgbClr val="91919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06" name="Freeform 30">
                <a:extLst>
                  <a:ext uri="{FF2B5EF4-FFF2-40B4-BE49-F238E27FC236}">
                    <a16:creationId xmlns:a16="http://schemas.microsoft.com/office/drawing/2014/main" id="{52526D1C-64B0-44C9-81C5-AFDBADC4BA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" y="3221"/>
                <a:ext cx="97" cy="289"/>
              </a:xfrm>
              <a:custGeom>
                <a:avLst/>
                <a:gdLst>
                  <a:gd name="T0" fmla="*/ 0 w 97"/>
                  <a:gd name="T1" fmla="*/ 0 h 289"/>
                  <a:gd name="T2" fmla="*/ 0 w 97"/>
                  <a:gd name="T3" fmla="*/ 288 h 289"/>
                  <a:gd name="T4" fmla="*/ 96 w 97"/>
                  <a:gd name="T5" fmla="*/ 288 h 289"/>
                  <a:gd name="T6" fmla="*/ 96 w 97"/>
                  <a:gd name="T7" fmla="*/ 0 h 289"/>
                  <a:gd name="T8" fmla="*/ 0 w 97"/>
                  <a:gd name="T9" fmla="*/ 0 h 2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7"/>
                  <a:gd name="T16" fmla="*/ 0 h 289"/>
                  <a:gd name="T17" fmla="*/ 97 w 97"/>
                  <a:gd name="T18" fmla="*/ 289 h 2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7" h="289">
                    <a:moveTo>
                      <a:pt x="0" y="0"/>
                    </a:moveTo>
                    <a:lnTo>
                      <a:pt x="0" y="288"/>
                    </a:lnTo>
                    <a:lnTo>
                      <a:pt x="96" y="288"/>
                    </a:lnTo>
                    <a:lnTo>
                      <a:pt x="9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DADADA"/>
              </a:solidFill>
              <a:ln w="12700" cap="rnd">
                <a:solidFill>
                  <a:srgbClr val="91919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07" name="Freeform 31">
                <a:extLst>
                  <a:ext uri="{FF2B5EF4-FFF2-40B4-BE49-F238E27FC236}">
                    <a16:creationId xmlns:a16="http://schemas.microsoft.com/office/drawing/2014/main" id="{ABDDF62C-3837-473B-99C4-490E7FBD2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6" y="2994"/>
                <a:ext cx="98" cy="16"/>
              </a:xfrm>
              <a:custGeom>
                <a:avLst/>
                <a:gdLst>
                  <a:gd name="T0" fmla="*/ 10 w 98"/>
                  <a:gd name="T1" fmla="*/ 10 h 16"/>
                  <a:gd name="T2" fmla="*/ 0 w 98"/>
                  <a:gd name="T3" fmla="*/ 15 h 16"/>
                  <a:gd name="T4" fmla="*/ 28 w 98"/>
                  <a:gd name="T5" fmla="*/ 8 h 16"/>
                  <a:gd name="T6" fmla="*/ 44 w 98"/>
                  <a:gd name="T7" fmla="*/ 7 h 16"/>
                  <a:gd name="T8" fmla="*/ 62 w 98"/>
                  <a:gd name="T9" fmla="*/ 5 h 16"/>
                  <a:gd name="T10" fmla="*/ 78 w 98"/>
                  <a:gd name="T11" fmla="*/ 3 h 16"/>
                  <a:gd name="T12" fmla="*/ 97 w 98"/>
                  <a:gd name="T13" fmla="*/ 0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8"/>
                  <a:gd name="T22" fmla="*/ 0 h 16"/>
                  <a:gd name="T23" fmla="*/ 98 w 98"/>
                  <a:gd name="T24" fmla="*/ 16 h 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8" h="16">
                    <a:moveTo>
                      <a:pt x="10" y="10"/>
                    </a:moveTo>
                    <a:lnTo>
                      <a:pt x="0" y="15"/>
                    </a:lnTo>
                    <a:lnTo>
                      <a:pt x="28" y="8"/>
                    </a:lnTo>
                    <a:lnTo>
                      <a:pt x="44" y="7"/>
                    </a:lnTo>
                    <a:lnTo>
                      <a:pt x="62" y="5"/>
                    </a:lnTo>
                    <a:lnTo>
                      <a:pt x="78" y="3"/>
                    </a:lnTo>
                    <a:lnTo>
                      <a:pt x="97" y="0"/>
                    </a:lnTo>
                  </a:path>
                </a:pathLst>
              </a:custGeom>
              <a:noFill/>
              <a:ln w="25400" cap="rnd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08" name="Oval 32">
                <a:extLst>
                  <a:ext uri="{FF2B5EF4-FFF2-40B4-BE49-F238E27FC236}">
                    <a16:creationId xmlns:a16="http://schemas.microsoft.com/office/drawing/2014/main" id="{4D2498CE-C587-40F6-AA20-551A2F7BF0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6" y="3483"/>
                <a:ext cx="82" cy="28"/>
              </a:xfrm>
              <a:prstGeom prst="ellipse">
                <a:avLst/>
              </a:prstGeom>
              <a:solidFill>
                <a:srgbClr val="919191"/>
              </a:solidFill>
              <a:ln w="12700">
                <a:solidFill>
                  <a:srgbClr val="91919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pt-BR" altLang="pt-BR" sz="2400">
                  <a:latin typeface="Comic Sans MS" panose="030F0702030302020204" pitchFamily="66" charset="0"/>
                </a:endParaRPr>
              </a:p>
            </p:txBody>
          </p:sp>
          <p:sp>
            <p:nvSpPr>
              <p:cNvPr id="109609" name="Oval 33">
                <a:extLst>
                  <a:ext uri="{FF2B5EF4-FFF2-40B4-BE49-F238E27FC236}">
                    <a16:creationId xmlns:a16="http://schemas.microsoft.com/office/drawing/2014/main" id="{D6DAE715-2699-4A73-B743-32127BD8D5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0" y="3483"/>
                <a:ext cx="82" cy="28"/>
              </a:xfrm>
              <a:prstGeom prst="ellipse">
                <a:avLst/>
              </a:prstGeom>
              <a:solidFill>
                <a:srgbClr val="919191"/>
              </a:solidFill>
              <a:ln w="12700">
                <a:solidFill>
                  <a:srgbClr val="91919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pt-BR" altLang="pt-BR" sz="2400">
                  <a:latin typeface="Comic Sans MS" panose="030F0702030302020204" pitchFamily="66" charset="0"/>
                </a:endParaRPr>
              </a:p>
            </p:txBody>
          </p:sp>
          <p:sp>
            <p:nvSpPr>
              <p:cNvPr id="109610" name="Oval 34">
                <a:extLst>
                  <a:ext uri="{FF2B5EF4-FFF2-40B4-BE49-F238E27FC236}">
                    <a16:creationId xmlns:a16="http://schemas.microsoft.com/office/drawing/2014/main" id="{A2235E44-C4ED-450B-BFED-9E9BA70F18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9" y="3205"/>
                <a:ext cx="80" cy="28"/>
              </a:xfrm>
              <a:prstGeom prst="ellipse">
                <a:avLst/>
              </a:prstGeom>
              <a:solidFill>
                <a:schemeClr val="bg2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pt-BR" altLang="pt-BR" sz="2400">
                  <a:latin typeface="Comic Sans MS" panose="030F0702030302020204" pitchFamily="66" charset="0"/>
                </a:endParaRPr>
              </a:p>
            </p:txBody>
          </p:sp>
          <p:sp>
            <p:nvSpPr>
              <p:cNvPr id="109611" name="Freeform 35">
                <a:extLst>
                  <a:ext uri="{FF2B5EF4-FFF2-40B4-BE49-F238E27FC236}">
                    <a16:creationId xmlns:a16="http://schemas.microsoft.com/office/drawing/2014/main" id="{1D9AADE8-3C71-4701-A452-BB200898AD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6" y="3011"/>
                <a:ext cx="104" cy="17"/>
              </a:xfrm>
              <a:custGeom>
                <a:avLst/>
                <a:gdLst>
                  <a:gd name="T0" fmla="*/ 0 w 104"/>
                  <a:gd name="T1" fmla="*/ 0 h 17"/>
                  <a:gd name="T2" fmla="*/ 20 w 104"/>
                  <a:gd name="T3" fmla="*/ 5 h 17"/>
                  <a:gd name="T4" fmla="*/ 38 w 104"/>
                  <a:gd name="T5" fmla="*/ 9 h 17"/>
                  <a:gd name="T6" fmla="*/ 53 w 104"/>
                  <a:gd name="T7" fmla="*/ 11 h 17"/>
                  <a:gd name="T8" fmla="*/ 85 w 104"/>
                  <a:gd name="T9" fmla="*/ 16 h 17"/>
                  <a:gd name="T10" fmla="*/ 103 w 104"/>
                  <a:gd name="T11" fmla="*/ 16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4"/>
                  <a:gd name="T19" fmla="*/ 0 h 17"/>
                  <a:gd name="T20" fmla="*/ 104 w 104"/>
                  <a:gd name="T21" fmla="*/ 17 h 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4" h="17">
                    <a:moveTo>
                      <a:pt x="0" y="0"/>
                    </a:moveTo>
                    <a:lnTo>
                      <a:pt x="20" y="5"/>
                    </a:lnTo>
                    <a:lnTo>
                      <a:pt x="38" y="9"/>
                    </a:lnTo>
                    <a:lnTo>
                      <a:pt x="53" y="11"/>
                    </a:lnTo>
                    <a:lnTo>
                      <a:pt x="85" y="16"/>
                    </a:lnTo>
                    <a:lnTo>
                      <a:pt x="103" y="16"/>
                    </a:lnTo>
                  </a:path>
                </a:pathLst>
              </a:custGeom>
              <a:solidFill>
                <a:srgbClr val="DADADA"/>
              </a:solidFill>
              <a:ln w="25400" cap="rnd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12" name="Arc 36">
                <a:extLst>
                  <a:ext uri="{FF2B5EF4-FFF2-40B4-BE49-F238E27FC236}">
                    <a16:creationId xmlns:a16="http://schemas.microsoft.com/office/drawing/2014/main" id="{9EF89FD5-7FA0-414C-85C9-5F131B0DF4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2" y="2693"/>
                <a:ext cx="74" cy="68"/>
              </a:xfrm>
              <a:custGeom>
                <a:avLst/>
                <a:gdLst>
                  <a:gd name="T0" fmla="*/ 0 w 21600"/>
                  <a:gd name="T1" fmla="*/ 0 h 21598"/>
                  <a:gd name="T2" fmla="*/ 0 w 21600"/>
                  <a:gd name="T3" fmla="*/ 0 h 21598"/>
                  <a:gd name="T4" fmla="*/ 0 w 21600"/>
                  <a:gd name="T5" fmla="*/ 0 h 21598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598"/>
                  <a:gd name="T11" fmla="*/ 21600 w 21600"/>
                  <a:gd name="T12" fmla="*/ 21598 h 2159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598" fill="none" extrusionOk="0">
                    <a:moveTo>
                      <a:pt x="0" y="21598"/>
                    </a:moveTo>
                    <a:cubicBezTo>
                      <a:pt x="0" y="9782"/>
                      <a:pt x="9493" y="159"/>
                      <a:pt x="21307" y="-1"/>
                    </a:cubicBezTo>
                  </a:path>
                  <a:path w="21600" h="21598" stroke="0" extrusionOk="0">
                    <a:moveTo>
                      <a:pt x="0" y="21598"/>
                    </a:moveTo>
                    <a:cubicBezTo>
                      <a:pt x="0" y="9782"/>
                      <a:pt x="9493" y="159"/>
                      <a:pt x="21307" y="-1"/>
                    </a:cubicBezTo>
                    <a:lnTo>
                      <a:pt x="21600" y="21598"/>
                    </a:lnTo>
                    <a:lnTo>
                      <a:pt x="0" y="21598"/>
                    </a:lnTo>
                    <a:close/>
                  </a:path>
                </a:pathLst>
              </a:custGeom>
              <a:noFill/>
              <a:ln w="12700" cap="rnd">
                <a:solidFill>
                  <a:srgbClr val="91919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13" name="Arc 37">
                <a:extLst>
                  <a:ext uri="{FF2B5EF4-FFF2-40B4-BE49-F238E27FC236}">
                    <a16:creationId xmlns:a16="http://schemas.microsoft.com/office/drawing/2014/main" id="{152D0B94-7631-4FA6-83DF-80E943E36A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1" y="2678"/>
                <a:ext cx="74" cy="68"/>
              </a:xfrm>
              <a:custGeom>
                <a:avLst/>
                <a:gdLst>
                  <a:gd name="T0" fmla="*/ 0 w 21600"/>
                  <a:gd name="T1" fmla="*/ 0 h 21598"/>
                  <a:gd name="T2" fmla="*/ 0 w 21600"/>
                  <a:gd name="T3" fmla="*/ 0 h 21598"/>
                  <a:gd name="T4" fmla="*/ 0 w 21600"/>
                  <a:gd name="T5" fmla="*/ 0 h 21598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598"/>
                  <a:gd name="T11" fmla="*/ 21600 w 21600"/>
                  <a:gd name="T12" fmla="*/ 21598 h 2159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598" fill="none" extrusionOk="0">
                    <a:moveTo>
                      <a:pt x="0" y="21598"/>
                    </a:moveTo>
                    <a:cubicBezTo>
                      <a:pt x="0" y="9782"/>
                      <a:pt x="9493" y="159"/>
                      <a:pt x="21307" y="-1"/>
                    </a:cubicBezTo>
                  </a:path>
                  <a:path w="21600" h="21598" stroke="0" extrusionOk="0">
                    <a:moveTo>
                      <a:pt x="0" y="21598"/>
                    </a:moveTo>
                    <a:cubicBezTo>
                      <a:pt x="0" y="9782"/>
                      <a:pt x="9493" y="159"/>
                      <a:pt x="21307" y="-1"/>
                    </a:cubicBezTo>
                    <a:lnTo>
                      <a:pt x="21600" y="21598"/>
                    </a:lnTo>
                    <a:lnTo>
                      <a:pt x="0" y="21598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14" name="Arc 38">
                <a:extLst>
                  <a:ext uri="{FF2B5EF4-FFF2-40B4-BE49-F238E27FC236}">
                    <a16:creationId xmlns:a16="http://schemas.microsoft.com/office/drawing/2014/main" id="{04E8344C-E0F5-4596-8EA8-1E25FC2658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9" y="2673"/>
                <a:ext cx="74" cy="68"/>
              </a:xfrm>
              <a:custGeom>
                <a:avLst/>
                <a:gdLst>
                  <a:gd name="T0" fmla="*/ 0 w 21600"/>
                  <a:gd name="T1" fmla="*/ 0 h 21598"/>
                  <a:gd name="T2" fmla="*/ 0 w 21600"/>
                  <a:gd name="T3" fmla="*/ 0 h 21598"/>
                  <a:gd name="T4" fmla="*/ 0 w 21600"/>
                  <a:gd name="T5" fmla="*/ 0 h 21598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598"/>
                  <a:gd name="T11" fmla="*/ 21600 w 21600"/>
                  <a:gd name="T12" fmla="*/ 21598 h 2159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598" fill="none" extrusionOk="0">
                    <a:moveTo>
                      <a:pt x="0" y="21598"/>
                    </a:moveTo>
                    <a:cubicBezTo>
                      <a:pt x="0" y="9782"/>
                      <a:pt x="9493" y="159"/>
                      <a:pt x="21307" y="-1"/>
                    </a:cubicBezTo>
                  </a:path>
                  <a:path w="21600" h="21598" stroke="0" extrusionOk="0">
                    <a:moveTo>
                      <a:pt x="0" y="21598"/>
                    </a:moveTo>
                    <a:cubicBezTo>
                      <a:pt x="0" y="9782"/>
                      <a:pt x="9493" y="159"/>
                      <a:pt x="21307" y="-1"/>
                    </a:cubicBezTo>
                    <a:lnTo>
                      <a:pt x="21600" y="21598"/>
                    </a:lnTo>
                    <a:lnTo>
                      <a:pt x="0" y="21598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15" name="Arc 39">
                <a:extLst>
                  <a:ext uri="{FF2B5EF4-FFF2-40B4-BE49-F238E27FC236}">
                    <a16:creationId xmlns:a16="http://schemas.microsoft.com/office/drawing/2014/main" id="{C6075D03-F9CA-4372-8337-CF67835177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8" y="2769"/>
                <a:ext cx="45" cy="39"/>
              </a:xfrm>
              <a:custGeom>
                <a:avLst/>
                <a:gdLst>
                  <a:gd name="T0" fmla="*/ 0 w 21600"/>
                  <a:gd name="T1" fmla="*/ 0 h 21595"/>
                  <a:gd name="T2" fmla="*/ 0 w 21600"/>
                  <a:gd name="T3" fmla="*/ 0 h 21595"/>
                  <a:gd name="T4" fmla="*/ 0 w 21600"/>
                  <a:gd name="T5" fmla="*/ 0 h 21595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595"/>
                  <a:gd name="T11" fmla="*/ 21600 w 21600"/>
                  <a:gd name="T12" fmla="*/ 21595 h 2159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595" fill="none" extrusionOk="0">
                    <a:moveTo>
                      <a:pt x="0" y="21595"/>
                    </a:moveTo>
                    <a:cubicBezTo>
                      <a:pt x="0" y="9852"/>
                      <a:pt x="9380" y="261"/>
                      <a:pt x="21120" y="0"/>
                    </a:cubicBezTo>
                  </a:path>
                  <a:path w="21600" h="21595" stroke="0" extrusionOk="0">
                    <a:moveTo>
                      <a:pt x="0" y="21595"/>
                    </a:moveTo>
                    <a:cubicBezTo>
                      <a:pt x="0" y="9852"/>
                      <a:pt x="9380" y="261"/>
                      <a:pt x="21120" y="0"/>
                    </a:cubicBezTo>
                    <a:lnTo>
                      <a:pt x="21600" y="21595"/>
                    </a:lnTo>
                    <a:lnTo>
                      <a:pt x="0" y="21595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rnd">
                <a:solidFill>
                  <a:srgbClr val="91919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16" name="Arc 40">
                <a:extLst>
                  <a:ext uri="{FF2B5EF4-FFF2-40B4-BE49-F238E27FC236}">
                    <a16:creationId xmlns:a16="http://schemas.microsoft.com/office/drawing/2014/main" id="{9711292C-CAAC-446B-BF83-CF7CF66747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2" y="2760"/>
                <a:ext cx="46" cy="42"/>
              </a:xfrm>
              <a:custGeom>
                <a:avLst/>
                <a:gdLst>
                  <a:gd name="T0" fmla="*/ 0 w 21600"/>
                  <a:gd name="T1" fmla="*/ 0 h 21595"/>
                  <a:gd name="T2" fmla="*/ 0 w 21600"/>
                  <a:gd name="T3" fmla="*/ 0 h 21595"/>
                  <a:gd name="T4" fmla="*/ 0 w 21600"/>
                  <a:gd name="T5" fmla="*/ 0 h 21595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595"/>
                  <a:gd name="T11" fmla="*/ 21600 w 21600"/>
                  <a:gd name="T12" fmla="*/ 21595 h 2159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595" fill="none" extrusionOk="0">
                    <a:moveTo>
                      <a:pt x="0" y="21595"/>
                    </a:moveTo>
                    <a:cubicBezTo>
                      <a:pt x="0" y="9848"/>
                      <a:pt x="9387" y="255"/>
                      <a:pt x="21131" y="0"/>
                    </a:cubicBezTo>
                  </a:path>
                  <a:path w="21600" h="21595" stroke="0" extrusionOk="0">
                    <a:moveTo>
                      <a:pt x="0" y="21595"/>
                    </a:moveTo>
                    <a:cubicBezTo>
                      <a:pt x="0" y="9848"/>
                      <a:pt x="9387" y="255"/>
                      <a:pt x="21131" y="0"/>
                    </a:cubicBezTo>
                    <a:lnTo>
                      <a:pt x="21600" y="21595"/>
                    </a:lnTo>
                    <a:lnTo>
                      <a:pt x="0" y="21595"/>
                    </a:lnTo>
                    <a:close/>
                  </a:path>
                </a:pathLst>
              </a:custGeom>
              <a:noFill/>
              <a:ln w="12700" cap="rnd">
                <a:solidFill>
                  <a:srgbClr val="DADADA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17" name="Arc 41">
                <a:extLst>
                  <a:ext uri="{FF2B5EF4-FFF2-40B4-BE49-F238E27FC236}">
                    <a16:creationId xmlns:a16="http://schemas.microsoft.com/office/drawing/2014/main" id="{5BDA367B-A78D-4F28-9C95-48F91A7AB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4" y="2756"/>
                <a:ext cx="45" cy="39"/>
              </a:xfrm>
              <a:custGeom>
                <a:avLst/>
                <a:gdLst>
                  <a:gd name="T0" fmla="*/ 0 w 21600"/>
                  <a:gd name="T1" fmla="*/ 0 h 21595"/>
                  <a:gd name="T2" fmla="*/ 0 w 21600"/>
                  <a:gd name="T3" fmla="*/ 0 h 21595"/>
                  <a:gd name="T4" fmla="*/ 0 w 21600"/>
                  <a:gd name="T5" fmla="*/ 0 h 21595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595"/>
                  <a:gd name="T11" fmla="*/ 21600 w 21600"/>
                  <a:gd name="T12" fmla="*/ 21595 h 2159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595" fill="none" extrusionOk="0">
                    <a:moveTo>
                      <a:pt x="0" y="21595"/>
                    </a:moveTo>
                    <a:cubicBezTo>
                      <a:pt x="0" y="9852"/>
                      <a:pt x="9380" y="261"/>
                      <a:pt x="21120" y="0"/>
                    </a:cubicBezTo>
                  </a:path>
                  <a:path w="21600" h="21595" stroke="0" extrusionOk="0">
                    <a:moveTo>
                      <a:pt x="0" y="21595"/>
                    </a:moveTo>
                    <a:cubicBezTo>
                      <a:pt x="0" y="9852"/>
                      <a:pt x="9380" y="261"/>
                      <a:pt x="21120" y="0"/>
                    </a:cubicBezTo>
                    <a:lnTo>
                      <a:pt x="21600" y="21595"/>
                    </a:lnTo>
                    <a:lnTo>
                      <a:pt x="0" y="21595"/>
                    </a:lnTo>
                    <a:close/>
                  </a:path>
                </a:pathLst>
              </a:custGeom>
              <a:noFill/>
              <a:ln w="12700" cap="rnd">
                <a:solidFill>
                  <a:srgbClr val="DADADA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18" name="Arc 42">
                <a:extLst>
                  <a:ext uri="{FF2B5EF4-FFF2-40B4-BE49-F238E27FC236}">
                    <a16:creationId xmlns:a16="http://schemas.microsoft.com/office/drawing/2014/main" id="{80FFBDD9-2075-4E7A-8A8A-1D083C2D1366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2717" y="2695"/>
                <a:ext cx="74" cy="68"/>
              </a:xfrm>
              <a:custGeom>
                <a:avLst/>
                <a:gdLst>
                  <a:gd name="T0" fmla="*/ 0 w 21600"/>
                  <a:gd name="T1" fmla="*/ 0 h 21598"/>
                  <a:gd name="T2" fmla="*/ 0 w 21600"/>
                  <a:gd name="T3" fmla="*/ 0 h 21598"/>
                  <a:gd name="T4" fmla="*/ 0 w 21600"/>
                  <a:gd name="T5" fmla="*/ 0 h 21598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598"/>
                  <a:gd name="T11" fmla="*/ 21600 w 21600"/>
                  <a:gd name="T12" fmla="*/ 21598 h 2159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598" fill="none" extrusionOk="0">
                    <a:moveTo>
                      <a:pt x="0" y="21598"/>
                    </a:moveTo>
                    <a:cubicBezTo>
                      <a:pt x="0" y="9782"/>
                      <a:pt x="9493" y="159"/>
                      <a:pt x="21307" y="-1"/>
                    </a:cubicBezTo>
                  </a:path>
                  <a:path w="21600" h="21598" stroke="0" extrusionOk="0">
                    <a:moveTo>
                      <a:pt x="0" y="21598"/>
                    </a:moveTo>
                    <a:cubicBezTo>
                      <a:pt x="0" y="9782"/>
                      <a:pt x="9493" y="159"/>
                      <a:pt x="21307" y="-1"/>
                    </a:cubicBezTo>
                    <a:lnTo>
                      <a:pt x="21600" y="21598"/>
                    </a:lnTo>
                    <a:lnTo>
                      <a:pt x="0" y="21598"/>
                    </a:lnTo>
                    <a:close/>
                  </a:path>
                </a:pathLst>
              </a:custGeom>
              <a:noFill/>
              <a:ln w="12700" cap="rnd">
                <a:solidFill>
                  <a:srgbClr val="91919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19" name="Arc 43">
                <a:extLst>
                  <a:ext uri="{FF2B5EF4-FFF2-40B4-BE49-F238E27FC236}">
                    <a16:creationId xmlns:a16="http://schemas.microsoft.com/office/drawing/2014/main" id="{4FB50A64-EC99-4E83-8B94-EFAD641EB68A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2723" y="2687"/>
                <a:ext cx="74" cy="68"/>
              </a:xfrm>
              <a:custGeom>
                <a:avLst/>
                <a:gdLst>
                  <a:gd name="T0" fmla="*/ 0 w 21600"/>
                  <a:gd name="T1" fmla="*/ 0 h 21598"/>
                  <a:gd name="T2" fmla="*/ 0 w 21600"/>
                  <a:gd name="T3" fmla="*/ 0 h 21598"/>
                  <a:gd name="T4" fmla="*/ 0 w 21600"/>
                  <a:gd name="T5" fmla="*/ 0 h 21598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598"/>
                  <a:gd name="T11" fmla="*/ 21600 w 21600"/>
                  <a:gd name="T12" fmla="*/ 21598 h 2159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598" fill="none" extrusionOk="0">
                    <a:moveTo>
                      <a:pt x="0" y="21598"/>
                    </a:moveTo>
                    <a:cubicBezTo>
                      <a:pt x="0" y="9782"/>
                      <a:pt x="9493" y="159"/>
                      <a:pt x="21307" y="-1"/>
                    </a:cubicBezTo>
                  </a:path>
                  <a:path w="21600" h="21598" stroke="0" extrusionOk="0">
                    <a:moveTo>
                      <a:pt x="0" y="21598"/>
                    </a:moveTo>
                    <a:cubicBezTo>
                      <a:pt x="0" y="9782"/>
                      <a:pt x="9493" y="159"/>
                      <a:pt x="21307" y="-1"/>
                    </a:cubicBezTo>
                    <a:lnTo>
                      <a:pt x="21600" y="21598"/>
                    </a:lnTo>
                    <a:lnTo>
                      <a:pt x="0" y="21598"/>
                    </a:ln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20" name="Arc 44">
                <a:extLst>
                  <a:ext uri="{FF2B5EF4-FFF2-40B4-BE49-F238E27FC236}">
                    <a16:creationId xmlns:a16="http://schemas.microsoft.com/office/drawing/2014/main" id="{94E2CDD8-768B-4301-8728-586FD08C895C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2730" y="2671"/>
                <a:ext cx="74" cy="68"/>
              </a:xfrm>
              <a:custGeom>
                <a:avLst/>
                <a:gdLst>
                  <a:gd name="T0" fmla="*/ 0 w 21600"/>
                  <a:gd name="T1" fmla="*/ 0 h 21598"/>
                  <a:gd name="T2" fmla="*/ 0 w 21600"/>
                  <a:gd name="T3" fmla="*/ 0 h 21598"/>
                  <a:gd name="T4" fmla="*/ 0 w 21600"/>
                  <a:gd name="T5" fmla="*/ 0 h 21598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598"/>
                  <a:gd name="T11" fmla="*/ 21600 w 21600"/>
                  <a:gd name="T12" fmla="*/ 21598 h 2159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598" fill="none" extrusionOk="0">
                    <a:moveTo>
                      <a:pt x="0" y="21598"/>
                    </a:moveTo>
                    <a:cubicBezTo>
                      <a:pt x="0" y="9782"/>
                      <a:pt x="9493" y="159"/>
                      <a:pt x="21307" y="-1"/>
                    </a:cubicBezTo>
                  </a:path>
                  <a:path w="21600" h="21598" stroke="0" extrusionOk="0">
                    <a:moveTo>
                      <a:pt x="0" y="21598"/>
                    </a:moveTo>
                    <a:cubicBezTo>
                      <a:pt x="0" y="9782"/>
                      <a:pt x="9493" y="159"/>
                      <a:pt x="21307" y="-1"/>
                    </a:cubicBezTo>
                    <a:lnTo>
                      <a:pt x="21600" y="21598"/>
                    </a:lnTo>
                    <a:lnTo>
                      <a:pt x="0" y="21598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21" name="Arc 45">
                <a:extLst>
                  <a:ext uri="{FF2B5EF4-FFF2-40B4-BE49-F238E27FC236}">
                    <a16:creationId xmlns:a16="http://schemas.microsoft.com/office/drawing/2014/main" id="{26EE3DBF-817D-4A64-858E-4A9ED636D56D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2734" y="2668"/>
                <a:ext cx="74" cy="68"/>
              </a:xfrm>
              <a:custGeom>
                <a:avLst/>
                <a:gdLst>
                  <a:gd name="T0" fmla="*/ 0 w 21600"/>
                  <a:gd name="T1" fmla="*/ 0 h 21598"/>
                  <a:gd name="T2" fmla="*/ 0 w 21600"/>
                  <a:gd name="T3" fmla="*/ 0 h 21598"/>
                  <a:gd name="T4" fmla="*/ 0 w 21600"/>
                  <a:gd name="T5" fmla="*/ 0 h 21598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598"/>
                  <a:gd name="T11" fmla="*/ 21600 w 21600"/>
                  <a:gd name="T12" fmla="*/ 21598 h 2159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598" fill="none" extrusionOk="0">
                    <a:moveTo>
                      <a:pt x="0" y="21598"/>
                    </a:moveTo>
                    <a:cubicBezTo>
                      <a:pt x="0" y="9782"/>
                      <a:pt x="9493" y="159"/>
                      <a:pt x="21307" y="-1"/>
                    </a:cubicBezTo>
                  </a:path>
                  <a:path w="21600" h="21598" stroke="0" extrusionOk="0">
                    <a:moveTo>
                      <a:pt x="0" y="21598"/>
                    </a:moveTo>
                    <a:cubicBezTo>
                      <a:pt x="0" y="9782"/>
                      <a:pt x="9493" y="159"/>
                      <a:pt x="21307" y="-1"/>
                    </a:cubicBezTo>
                    <a:lnTo>
                      <a:pt x="21600" y="21598"/>
                    </a:lnTo>
                    <a:lnTo>
                      <a:pt x="0" y="21598"/>
                    </a:ln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22" name="Arc 46">
                <a:extLst>
                  <a:ext uri="{FF2B5EF4-FFF2-40B4-BE49-F238E27FC236}">
                    <a16:creationId xmlns:a16="http://schemas.microsoft.com/office/drawing/2014/main" id="{544339DD-10AE-4894-8CB4-5F2CCB8118E7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2652" y="2769"/>
                <a:ext cx="45" cy="39"/>
              </a:xfrm>
              <a:custGeom>
                <a:avLst/>
                <a:gdLst>
                  <a:gd name="T0" fmla="*/ 0 w 21600"/>
                  <a:gd name="T1" fmla="*/ 0 h 21595"/>
                  <a:gd name="T2" fmla="*/ 0 w 21600"/>
                  <a:gd name="T3" fmla="*/ 0 h 21595"/>
                  <a:gd name="T4" fmla="*/ 0 w 21600"/>
                  <a:gd name="T5" fmla="*/ 0 h 21595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595"/>
                  <a:gd name="T11" fmla="*/ 21600 w 21600"/>
                  <a:gd name="T12" fmla="*/ 21595 h 2159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595" fill="none" extrusionOk="0">
                    <a:moveTo>
                      <a:pt x="0" y="21595"/>
                    </a:moveTo>
                    <a:cubicBezTo>
                      <a:pt x="0" y="9852"/>
                      <a:pt x="9380" y="261"/>
                      <a:pt x="21120" y="0"/>
                    </a:cubicBezTo>
                  </a:path>
                  <a:path w="21600" h="21595" stroke="0" extrusionOk="0">
                    <a:moveTo>
                      <a:pt x="0" y="21595"/>
                    </a:moveTo>
                    <a:cubicBezTo>
                      <a:pt x="0" y="9852"/>
                      <a:pt x="9380" y="261"/>
                      <a:pt x="21120" y="0"/>
                    </a:cubicBezTo>
                    <a:lnTo>
                      <a:pt x="21600" y="21595"/>
                    </a:lnTo>
                    <a:lnTo>
                      <a:pt x="0" y="21595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rnd">
                <a:solidFill>
                  <a:srgbClr val="91919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23" name="Arc 47">
                <a:extLst>
                  <a:ext uri="{FF2B5EF4-FFF2-40B4-BE49-F238E27FC236}">
                    <a16:creationId xmlns:a16="http://schemas.microsoft.com/office/drawing/2014/main" id="{285C21E1-DC12-4163-97A9-62B1A71F139F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2660" y="2763"/>
                <a:ext cx="45" cy="37"/>
              </a:xfrm>
              <a:custGeom>
                <a:avLst/>
                <a:gdLst>
                  <a:gd name="T0" fmla="*/ 0 w 21600"/>
                  <a:gd name="T1" fmla="*/ 0 h 21595"/>
                  <a:gd name="T2" fmla="*/ 0 w 21600"/>
                  <a:gd name="T3" fmla="*/ 0 h 21595"/>
                  <a:gd name="T4" fmla="*/ 0 w 21600"/>
                  <a:gd name="T5" fmla="*/ 0 h 21595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595"/>
                  <a:gd name="T11" fmla="*/ 21600 w 21600"/>
                  <a:gd name="T12" fmla="*/ 21595 h 2159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595" fill="none" extrusionOk="0">
                    <a:moveTo>
                      <a:pt x="0" y="21595"/>
                    </a:moveTo>
                    <a:cubicBezTo>
                      <a:pt x="0" y="9852"/>
                      <a:pt x="9380" y="261"/>
                      <a:pt x="21120" y="0"/>
                    </a:cubicBezTo>
                  </a:path>
                  <a:path w="21600" h="21595" stroke="0" extrusionOk="0">
                    <a:moveTo>
                      <a:pt x="0" y="21595"/>
                    </a:moveTo>
                    <a:cubicBezTo>
                      <a:pt x="0" y="9852"/>
                      <a:pt x="9380" y="261"/>
                      <a:pt x="21120" y="0"/>
                    </a:cubicBezTo>
                    <a:lnTo>
                      <a:pt x="21600" y="21595"/>
                    </a:lnTo>
                    <a:lnTo>
                      <a:pt x="0" y="21595"/>
                    </a:lnTo>
                    <a:close/>
                  </a:path>
                </a:pathLst>
              </a:custGeom>
              <a:noFill/>
              <a:ln w="12700" cap="rnd">
                <a:solidFill>
                  <a:srgbClr val="DADADA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24" name="Arc 48">
                <a:extLst>
                  <a:ext uri="{FF2B5EF4-FFF2-40B4-BE49-F238E27FC236}">
                    <a16:creationId xmlns:a16="http://schemas.microsoft.com/office/drawing/2014/main" id="{C98A5290-955E-413C-932E-57A438391D3E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2665" y="2756"/>
                <a:ext cx="45" cy="39"/>
              </a:xfrm>
              <a:custGeom>
                <a:avLst/>
                <a:gdLst>
                  <a:gd name="T0" fmla="*/ 0 w 21600"/>
                  <a:gd name="T1" fmla="*/ 0 h 21595"/>
                  <a:gd name="T2" fmla="*/ 0 w 21600"/>
                  <a:gd name="T3" fmla="*/ 0 h 21595"/>
                  <a:gd name="T4" fmla="*/ 0 w 21600"/>
                  <a:gd name="T5" fmla="*/ 0 h 21595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595"/>
                  <a:gd name="T11" fmla="*/ 21600 w 21600"/>
                  <a:gd name="T12" fmla="*/ 21595 h 2159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595" fill="none" extrusionOk="0">
                    <a:moveTo>
                      <a:pt x="0" y="21595"/>
                    </a:moveTo>
                    <a:cubicBezTo>
                      <a:pt x="0" y="9852"/>
                      <a:pt x="9380" y="261"/>
                      <a:pt x="21120" y="0"/>
                    </a:cubicBezTo>
                  </a:path>
                  <a:path w="21600" h="21595" stroke="0" extrusionOk="0">
                    <a:moveTo>
                      <a:pt x="0" y="21595"/>
                    </a:moveTo>
                    <a:cubicBezTo>
                      <a:pt x="0" y="9852"/>
                      <a:pt x="9380" y="261"/>
                      <a:pt x="21120" y="0"/>
                    </a:cubicBezTo>
                    <a:lnTo>
                      <a:pt x="21600" y="21595"/>
                    </a:lnTo>
                    <a:lnTo>
                      <a:pt x="0" y="21595"/>
                    </a:lnTo>
                    <a:close/>
                  </a:path>
                </a:pathLst>
              </a:custGeom>
              <a:noFill/>
              <a:ln w="12700" cap="rnd">
                <a:solidFill>
                  <a:srgbClr val="DADADA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grpSp>
            <p:nvGrpSpPr>
              <p:cNvPr id="109625" name="Group 49">
                <a:extLst>
                  <a:ext uri="{FF2B5EF4-FFF2-40B4-BE49-F238E27FC236}">
                    <a16:creationId xmlns:a16="http://schemas.microsoft.com/office/drawing/2014/main" id="{01EFB516-19F6-413F-A634-32815D72796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775" y="2205"/>
                <a:ext cx="750" cy="358"/>
                <a:chOff x="1775" y="2205"/>
                <a:chExt cx="750" cy="358"/>
              </a:xfrm>
            </p:grpSpPr>
            <p:grpSp>
              <p:nvGrpSpPr>
                <p:cNvPr id="109670" name="Group 50">
                  <a:extLst>
                    <a:ext uri="{FF2B5EF4-FFF2-40B4-BE49-F238E27FC236}">
                      <a16:creationId xmlns:a16="http://schemas.microsoft.com/office/drawing/2014/main" id="{9F3A6B40-5639-49CB-B754-4669A7523E1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775" y="2205"/>
                  <a:ext cx="750" cy="358"/>
                  <a:chOff x="1775" y="2205"/>
                  <a:chExt cx="750" cy="358"/>
                </a:xfrm>
              </p:grpSpPr>
              <p:sp>
                <p:nvSpPr>
                  <p:cNvPr id="109703" name="Freeform 51">
                    <a:extLst>
                      <a:ext uri="{FF2B5EF4-FFF2-40B4-BE49-F238E27FC236}">
                        <a16:creationId xmlns:a16="http://schemas.microsoft.com/office/drawing/2014/main" id="{D28B56EE-2618-4184-B1AE-CA4DF5E25A4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775" y="2205"/>
                    <a:ext cx="750" cy="107"/>
                  </a:xfrm>
                  <a:custGeom>
                    <a:avLst/>
                    <a:gdLst>
                      <a:gd name="T0" fmla="*/ 0 w 750"/>
                      <a:gd name="T1" fmla="*/ 106 h 107"/>
                      <a:gd name="T2" fmla="*/ 82 w 750"/>
                      <a:gd name="T3" fmla="*/ 0 h 107"/>
                      <a:gd name="T4" fmla="*/ 667 w 750"/>
                      <a:gd name="T5" fmla="*/ 0 h 107"/>
                      <a:gd name="T6" fmla="*/ 749 w 750"/>
                      <a:gd name="T7" fmla="*/ 106 h 107"/>
                      <a:gd name="T8" fmla="*/ 0 w 750"/>
                      <a:gd name="T9" fmla="*/ 106 h 10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750"/>
                      <a:gd name="T16" fmla="*/ 0 h 107"/>
                      <a:gd name="T17" fmla="*/ 750 w 750"/>
                      <a:gd name="T18" fmla="*/ 107 h 10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750" h="107">
                        <a:moveTo>
                          <a:pt x="0" y="106"/>
                        </a:moveTo>
                        <a:lnTo>
                          <a:pt x="82" y="0"/>
                        </a:lnTo>
                        <a:lnTo>
                          <a:pt x="667" y="0"/>
                        </a:lnTo>
                        <a:lnTo>
                          <a:pt x="749" y="106"/>
                        </a:lnTo>
                        <a:lnTo>
                          <a:pt x="0" y="106"/>
                        </a:lnTo>
                      </a:path>
                    </a:pathLst>
                  </a:custGeom>
                  <a:solidFill>
                    <a:schemeClr val="bg2"/>
                  </a:solidFill>
                  <a:ln w="12700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BR"/>
                  </a:p>
                </p:txBody>
              </p:sp>
              <p:sp>
                <p:nvSpPr>
                  <p:cNvPr id="109704" name="Freeform 52">
                    <a:extLst>
                      <a:ext uri="{FF2B5EF4-FFF2-40B4-BE49-F238E27FC236}">
                        <a16:creationId xmlns:a16="http://schemas.microsoft.com/office/drawing/2014/main" id="{0A10714D-21D4-49A4-8866-645292EC356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775" y="2311"/>
                    <a:ext cx="750" cy="252"/>
                  </a:xfrm>
                  <a:custGeom>
                    <a:avLst/>
                    <a:gdLst>
                      <a:gd name="T0" fmla="*/ 0 w 750"/>
                      <a:gd name="T1" fmla="*/ 0 h 252"/>
                      <a:gd name="T2" fmla="*/ 749 w 750"/>
                      <a:gd name="T3" fmla="*/ 0 h 252"/>
                      <a:gd name="T4" fmla="*/ 749 w 750"/>
                      <a:gd name="T5" fmla="*/ 251 h 252"/>
                      <a:gd name="T6" fmla="*/ 0 w 750"/>
                      <a:gd name="T7" fmla="*/ 251 h 252"/>
                      <a:gd name="T8" fmla="*/ 0 w 750"/>
                      <a:gd name="T9" fmla="*/ 0 h 25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750"/>
                      <a:gd name="T16" fmla="*/ 0 h 252"/>
                      <a:gd name="T17" fmla="*/ 750 w 750"/>
                      <a:gd name="T18" fmla="*/ 252 h 25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750" h="252">
                        <a:moveTo>
                          <a:pt x="0" y="0"/>
                        </a:moveTo>
                        <a:lnTo>
                          <a:pt x="749" y="0"/>
                        </a:lnTo>
                        <a:lnTo>
                          <a:pt x="749" y="251"/>
                        </a:lnTo>
                        <a:lnTo>
                          <a:pt x="0" y="251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bg2"/>
                  </a:solidFill>
                  <a:ln w="12700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BR"/>
                  </a:p>
                </p:txBody>
              </p:sp>
              <p:sp>
                <p:nvSpPr>
                  <p:cNvPr id="109705" name="Freeform 53">
                    <a:extLst>
                      <a:ext uri="{FF2B5EF4-FFF2-40B4-BE49-F238E27FC236}">
                        <a16:creationId xmlns:a16="http://schemas.microsoft.com/office/drawing/2014/main" id="{F147E09E-A590-4BDB-81C3-947CF05049E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802" y="2349"/>
                    <a:ext cx="696" cy="177"/>
                  </a:xfrm>
                  <a:custGeom>
                    <a:avLst/>
                    <a:gdLst>
                      <a:gd name="T0" fmla="*/ 0 w 696"/>
                      <a:gd name="T1" fmla="*/ 0 h 177"/>
                      <a:gd name="T2" fmla="*/ 695 w 696"/>
                      <a:gd name="T3" fmla="*/ 0 h 177"/>
                      <a:gd name="T4" fmla="*/ 695 w 696"/>
                      <a:gd name="T5" fmla="*/ 176 h 177"/>
                      <a:gd name="T6" fmla="*/ 0 w 696"/>
                      <a:gd name="T7" fmla="*/ 176 h 177"/>
                      <a:gd name="T8" fmla="*/ 0 w 696"/>
                      <a:gd name="T9" fmla="*/ 0 h 17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96"/>
                      <a:gd name="T16" fmla="*/ 0 h 177"/>
                      <a:gd name="T17" fmla="*/ 696 w 696"/>
                      <a:gd name="T18" fmla="*/ 177 h 17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96" h="177">
                        <a:moveTo>
                          <a:pt x="0" y="0"/>
                        </a:moveTo>
                        <a:lnTo>
                          <a:pt x="695" y="0"/>
                        </a:lnTo>
                        <a:lnTo>
                          <a:pt x="695" y="176"/>
                        </a:lnTo>
                        <a:lnTo>
                          <a:pt x="0" y="176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bg2"/>
                  </a:solidFill>
                  <a:ln w="12700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BR"/>
                  </a:p>
                </p:txBody>
              </p:sp>
              <p:sp>
                <p:nvSpPr>
                  <p:cNvPr id="109706" name="Freeform 54">
                    <a:extLst>
                      <a:ext uri="{FF2B5EF4-FFF2-40B4-BE49-F238E27FC236}">
                        <a16:creationId xmlns:a16="http://schemas.microsoft.com/office/drawing/2014/main" id="{CB003488-FF34-42EF-85F4-E2D36C674A3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802" y="2508"/>
                    <a:ext cx="696" cy="18"/>
                  </a:xfrm>
                  <a:custGeom>
                    <a:avLst/>
                    <a:gdLst>
                      <a:gd name="T0" fmla="*/ 0 w 696"/>
                      <a:gd name="T1" fmla="*/ 17 h 18"/>
                      <a:gd name="T2" fmla="*/ 14 w 696"/>
                      <a:gd name="T3" fmla="*/ 0 h 18"/>
                      <a:gd name="T4" fmla="*/ 681 w 696"/>
                      <a:gd name="T5" fmla="*/ 0 h 18"/>
                      <a:gd name="T6" fmla="*/ 695 w 696"/>
                      <a:gd name="T7" fmla="*/ 17 h 18"/>
                      <a:gd name="T8" fmla="*/ 0 w 696"/>
                      <a:gd name="T9" fmla="*/ 17 h 1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96"/>
                      <a:gd name="T16" fmla="*/ 0 h 18"/>
                      <a:gd name="T17" fmla="*/ 696 w 696"/>
                      <a:gd name="T18" fmla="*/ 18 h 1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96" h="18">
                        <a:moveTo>
                          <a:pt x="0" y="17"/>
                        </a:moveTo>
                        <a:lnTo>
                          <a:pt x="14" y="0"/>
                        </a:lnTo>
                        <a:lnTo>
                          <a:pt x="681" y="0"/>
                        </a:lnTo>
                        <a:lnTo>
                          <a:pt x="695" y="17"/>
                        </a:lnTo>
                        <a:lnTo>
                          <a:pt x="0" y="17"/>
                        </a:lnTo>
                      </a:path>
                    </a:pathLst>
                  </a:custGeom>
                  <a:solidFill>
                    <a:schemeClr val="bg2"/>
                  </a:solidFill>
                  <a:ln w="12700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BR"/>
                  </a:p>
                </p:txBody>
              </p:sp>
              <p:sp>
                <p:nvSpPr>
                  <p:cNvPr id="109707" name="Freeform 55">
                    <a:extLst>
                      <a:ext uri="{FF2B5EF4-FFF2-40B4-BE49-F238E27FC236}">
                        <a16:creationId xmlns:a16="http://schemas.microsoft.com/office/drawing/2014/main" id="{3CD51975-AA12-42AD-A1B2-4C39B1E5476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802" y="2349"/>
                    <a:ext cx="15" cy="177"/>
                  </a:xfrm>
                  <a:custGeom>
                    <a:avLst/>
                    <a:gdLst>
                      <a:gd name="T0" fmla="*/ 0 w 15"/>
                      <a:gd name="T1" fmla="*/ 0 h 177"/>
                      <a:gd name="T2" fmla="*/ 14 w 15"/>
                      <a:gd name="T3" fmla="*/ 0 h 177"/>
                      <a:gd name="T4" fmla="*/ 14 w 15"/>
                      <a:gd name="T5" fmla="*/ 158 h 177"/>
                      <a:gd name="T6" fmla="*/ 0 w 15"/>
                      <a:gd name="T7" fmla="*/ 176 h 177"/>
                      <a:gd name="T8" fmla="*/ 0 w 15"/>
                      <a:gd name="T9" fmla="*/ 0 h 17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5"/>
                      <a:gd name="T16" fmla="*/ 0 h 177"/>
                      <a:gd name="T17" fmla="*/ 15 w 15"/>
                      <a:gd name="T18" fmla="*/ 177 h 17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5" h="177">
                        <a:moveTo>
                          <a:pt x="0" y="0"/>
                        </a:moveTo>
                        <a:lnTo>
                          <a:pt x="14" y="0"/>
                        </a:lnTo>
                        <a:lnTo>
                          <a:pt x="14" y="158"/>
                        </a:lnTo>
                        <a:lnTo>
                          <a:pt x="0" y="176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bg2"/>
                  </a:solidFill>
                  <a:ln w="12700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BR"/>
                  </a:p>
                </p:txBody>
              </p:sp>
              <p:sp>
                <p:nvSpPr>
                  <p:cNvPr id="109708" name="Freeform 56">
                    <a:extLst>
                      <a:ext uri="{FF2B5EF4-FFF2-40B4-BE49-F238E27FC236}">
                        <a16:creationId xmlns:a16="http://schemas.microsoft.com/office/drawing/2014/main" id="{A320953E-39B5-41C3-B31A-ED395C07B45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483" y="2349"/>
                    <a:ext cx="15" cy="177"/>
                  </a:xfrm>
                  <a:custGeom>
                    <a:avLst/>
                    <a:gdLst>
                      <a:gd name="T0" fmla="*/ 14 w 15"/>
                      <a:gd name="T1" fmla="*/ 0 h 177"/>
                      <a:gd name="T2" fmla="*/ 0 w 15"/>
                      <a:gd name="T3" fmla="*/ 0 h 177"/>
                      <a:gd name="T4" fmla="*/ 0 w 15"/>
                      <a:gd name="T5" fmla="*/ 158 h 177"/>
                      <a:gd name="T6" fmla="*/ 14 w 15"/>
                      <a:gd name="T7" fmla="*/ 176 h 177"/>
                      <a:gd name="T8" fmla="*/ 14 w 15"/>
                      <a:gd name="T9" fmla="*/ 0 h 17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5"/>
                      <a:gd name="T16" fmla="*/ 0 h 177"/>
                      <a:gd name="T17" fmla="*/ 15 w 15"/>
                      <a:gd name="T18" fmla="*/ 177 h 17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5" h="177">
                        <a:moveTo>
                          <a:pt x="14" y="0"/>
                        </a:moveTo>
                        <a:lnTo>
                          <a:pt x="0" y="0"/>
                        </a:lnTo>
                        <a:lnTo>
                          <a:pt x="0" y="158"/>
                        </a:lnTo>
                        <a:lnTo>
                          <a:pt x="14" y="176"/>
                        </a:lnTo>
                        <a:lnTo>
                          <a:pt x="14" y="0"/>
                        </a:lnTo>
                      </a:path>
                    </a:pathLst>
                  </a:custGeom>
                  <a:solidFill>
                    <a:schemeClr val="bg2"/>
                  </a:solidFill>
                  <a:ln w="12700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BR"/>
                  </a:p>
                </p:txBody>
              </p:sp>
            </p:grpSp>
            <p:sp>
              <p:nvSpPr>
                <p:cNvPr id="109671" name="AutoShape 57">
                  <a:extLst>
                    <a:ext uri="{FF2B5EF4-FFF2-40B4-BE49-F238E27FC236}">
                      <a16:creationId xmlns:a16="http://schemas.microsoft.com/office/drawing/2014/main" id="{27BAC5A6-B932-472F-9B0B-528188623E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19" y="2368"/>
                  <a:ext cx="462" cy="116"/>
                </a:xfrm>
                <a:prstGeom prst="roundRect">
                  <a:avLst>
                    <a:gd name="adj" fmla="val 25968"/>
                  </a:avLst>
                </a:prstGeom>
                <a:solidFill>
                  <a:schemeClr val="bg1"/>
                </a:solidFill>
                <a:ln w="12700">
                  <a:solidFill>
                    <a:srgbClr val="9F9F9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endParaRPr lang="pt-BR" altLang="pt-BR" sz="2400">
                    <a:latin typeface="Comic Sans MS" panose="030F0702030302020204" pitchFamily="66" charset="0"/>
                  </a:endParaRPr>
                </a:p>
              </p:txBody>
            </p:sp>
            <p:grpSp>
              <p:nvGrpSpPr>
                <p:cNvPr id="109672" name="Group 58">
                  <a:extLst>
                    <a:ext uri="{FF2B5EF4-FFF2-40B4-BE49-F238E27FC236}">
                      <a16:creationId xmlns:a16="http://schemas.microsoft.com/office/drawing/2014/main" id="{159395A6-4C71-4F7F-B11E-ABD3DCC0FD4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970" y="2396"/>
                  <a:ext cx="379" cy="68"/>
                  <a:chOff x="1970" y="2396"/>
                  <a:chExt cx="379" cy="68"/>
                </a:xfrm>
              </p:grpSpPr>
              <p:grpSp>
                <p:nvGrpSpPr>
                  <p:cNvPr id="109673" name="Group 59">
                    <a:extLst>
                      <a:ext uri="{FF2B5EF4-FFF2-40B4-BE49-F238E27FC236}">
                        <a16:creationId xmlns:a16="http://schemas.microsoft.com/office/drawing/2014/main" id="{6746F5AC-7848-4A27-B57F-E2E8F7E48601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059" y="2400"/>
                    <a:ext cx="62" cy="64"/>
                    <a:chOff x="2059" y="2400"/>
                    <a:chExt cx="62" cy="64"/>
                  </a:xfrm>
                </p:grpSpPr>
                <p:sp>
                  <p:nvSpPr>
                    <p:cNvPr id="109699" name="Freeform 60">
                      <a:extLst>
                        <a:ext uri="{FF2B5EF4-FFF2-40B4-BE49-F238E27FC236}">
                          <a16:creationId xmlns:a16="http://schemas.microsoft.com/office/drawing/2014/main" id="{CA709165-45D9-44FA-952B-0CF70363ACD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059" y="2400"/>
                      <a:ext cx="14" cy="27"/>
                    </a:xfrm>
                    <a:custGeom>
                      <a:avLst/>
                      <a:gdLst>
                        <a:gd name="T0" fmla="*/ 8 w 14"/>
                        <a:gd name="T1" fmla="*/ 0 h 27"/>
                        <a:gd name="T2" fmla="*/ 13 w 14"/>
                        <a:gd name="T3" fmla="*/ 6 h 27"/>
                        <a:gd name="T4" fmla="*/ 8 w 14"/>
                        <a:gd name="T5" fmla="*/ 22 h 27"/>
                        <a:gd name="T6" fmla="*/ 0 w 14"/>
                        <a:gd name="T7" fmla="*/ 26 h 27"/>
                        <a:gd name="T8" fmla="*/ 8 w 14"/>
                        <a:gd name="T9" fmla="*/ 0 h 2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4"/>
                        <a:gd name="T16" fmla="*/ 0 h 27"/>
                        <a:gd name="T17" fmla="*/ 14 w 14"/>
                        <a:gd name="T18" fmla="*/ 27 h 2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4" h="27">
                          <a:moveTo>
                            <a:pt x="8" y="0"/>
                          </a:moveTo>
                          <a:lnTo>
                            <a:pt x="13" y="6"/>
                          </a:lnTo>
                          <a:lnTo>
                            <a:pt x="8" y="22"/>
                          </a:lnTo>
                          <a:lnTo>
                            <a:pt x="0" y="26"/>
                          </a:lnTo>
                          <a:lnTo>
                            <a:pt x="8" y="0"/>
                          </a:lnTo>
                        </a:path>
                      </a:pathLst>
                    </a:custGeom>
                    <a:solidFill>
                      <a:schemeClr val="tx1"/>
                    </a:solidFill>
                    <a:ln w="1270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t-BR"/>
                    </a:p>
                  </p:txBody>
                </p:sp>
                <p:sp>
                  <p:nvSpPr>
                    <p:cNvPr id="109700" name="Freeform 61">
                      <a:extLst>
                        <a:ext uri="{FF2B5EF4-FFF2-40B4-BE49-F238E27FC236}">
                          <a16:creationId xmlns:a16="http://schemas.microsoft.com/office/drawing/2014/main" id="{68C69EC0-2561-475C-B509-E47A27023B1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095" y="2436"/>
                      <a:ext cx="15" cy="28"/>
                    </a:xfrm>
                    <a:custGeom>
                      <a:avLst/>
                      <a:gdLst>
                        <a:gd name="T0" fmla="*/ 0 w 15"/>
                        <a:gd name="T1" fmla="*/ 21 h 28"/>
                        <a:gd name="T2" fmla="*/ 6 w 15"/>
                        <a:gd name="T3" fmla="*/ 27 h 28"/>
                        <a:gd name="T4" fmla="*/ 14 w 15"/>
                        <a:gd name="T5" fmla="*/ 0 h 28"/>
                        <a:gd name="T6" fmla="*/ 5 w 15"/>
                        <a:gd name="T7" fmla="*/ 5 h 28"/>
                        <a:gd name="T8" fmla="*/ 0 w 15"/>
                        <a:gd name="T9" fmla="*/ 21 h 2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5"/>
                        <a:gd name="T16" fmla="*/ 0 h 28"/>
                        <a:gd name="T17" fmla="*/ 15 w 15"/>
                        <a:gd name="T18" fmla="*/ 28 h 2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5" h="28">
                          <a:moveTo>
                            <a:pt x="0" y="21"/>
                          </a:moveTo>
                          <a:lnTo>
                            <a:pt x="6" y="27"/>
                          </a:lnTo>
                          <a:lnTo>
                            <a:pt x="14" y="0"/>
                          </a:lnTo>
                          <a:lnTo>
                            <a:pt x="5" y="5"/>
                          </a:lnTo>
                          <a:lnTo>
                            <a:pt x="0" y="21"/>
                          </a:lnTo>
                        </a:path>
                      </a:pathLst>
                    </a:custGeom>
                    <a:solidFill>
                      <a:schemeClr val="tx1"/>
                    </a:solidFill>
                    <a:ln w="1270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t-BR"/>
                    </a:p>
                  </p:txBody>
                </p:sp>
                <p:sp>
                  <p:nvSpPr>
                    <p:cNvPr id="109701" name="Freeform 62">
                      <a:extLst>
                        <a:ext uri="{FF2B5EF4-FFF2-40B4-BE49-F238E27FC236}">
                          <a16:creationId xmlns:a16="http://schemas.microsoft.com/office/drawing/2014/main" id="{69AB0686-D87B-4868-936F-E79D2278712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105" y="2400"/>
                      <a:ext cx="16" cy="28"/>
                    </a:xfrm>
                    <a:custGeom>
                      <a:avLst/>
                      <a:gdLst>
                        <a:gd name="T0" fmla="*/ 6 w 16"/>
                        <a:gd name="T1" fmla="*/ 6 h 28"/>
                        <a:gd name="T2" fmla="*/ 15 w 16"/>
                        <a:gd name="T3" fmla="*/ 0 h 28"/>
                        <a:gd name="T4" fmla="*/ 6 w 16"/>
                        <a:gd name="T5" fmla="*/ 27 h 28"/>
                        <a:gd name="T6" fmla="*/ 0 w 16"/>
                        <a:gd name="T7" fmla="*/ 24 h 28"/>
                        <a:gd name="T8" fmla="*/ 6 w 16"/>
                        <a:gd name="T9" fmla="*/ 6 h 2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"/>
                        <a:gd name="T16" fmla="*/ 0 h 28"/>
                        <a:gd name="T17" fmla="*/ 16 w 16"/>
                        <a:gd name="T18" fmla="*/ 28 h 2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" h="28">
                          <a:moveTo>
                            <a:pt x="6" y="6"/>
                          </a:moveTo>
                          <a:lnTo>
                            <a:pt x="15" y="0"/>
                          </a:lnTo>
                          <a:lnTo>
                            <a:pt x="6" y="27"/>
                          </a:lnTo>
                          <a:lnTo>
                            <a:pt x="0" y="24"/>
                          </a:lnTo>
                          <a:lnTo>
                            <a:pt x="6" y="6"/>
                          </a:lnTo>
                        </a:path>
                      </a:pathLst>
                    </a:custGeom>
                    <a:solidFill>
                      <a:schemeClr val="tx1"/>
                    </a:solidFill>
                    <a:ln w="1270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t-BR"/>
                    </a:p>
                  </p:txBody>
                </p:sp>
                <p:sp>
                  <p:nvSpPr>
                    <p:cNvPr id="109702" name="Freeform 63">
                      <a:extLst>
                        <a:ext uri="{FF2B5EF4-FFF2-40B4-BE49-F238E27FC236}">
                          <a16:creationId xmlns:a16="http://schemas.microsoft.com/office/drawing/2014/main" id="{46D85864-585F-4CAC-B83E-3BE63085AC9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060" y="2429"/>
                      <a:ext cx="46" cy="6"/>
                    </a:xfrm>
                    <a:custGeom>
                      <a:avLst/>
                      <a:gdLst>
                        <a:gd name="T0" fmla="*/ 0 w 46"/>
                        <a:gd name="T1" fmla="*/ 3 h 6"/>
                        <a:gd name="T2" fmla="*/ 9 w 46"/>
                        <a:gd name="T3" fmla="*/ 0 h 6"/>
                        <a:gd name="T4" fmla="*/ 39 w 46"/>
                        <a:gd name="T5" fmla="*/ 0 h 6"/>
                        <a:gd name="T6" fmla="*/ 45 w 46"/>
                        <a:gd name="T7" fmla="*/ 3 h 6"/>
                        <a:gd name="T8" fmla="*/ 38 w 46"/>
                        <a:gd name="T9" fmla="*/ 5 h 6"/>
                        <a:gd name="T10" fmla="*/ 6 w 46"/>
                        <a:gd name="T11" fmla="*/ 5 h 6"/>
                        <a:gd name="T12" fmla="*/ 0 w 46"/>
                        <a:gd name="T13" fmla="*/ 3 h 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6"/>
                        <a:gd name="T22" fmla="*/ 0 h 6"/>
                        <a:gd name="T23" fmla="*/ 46 w 46"/>
                        <a:gd name="T24" fmla="*/ 6 h 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6" h="6">
                          <a:moveTo>
                            <a:pt x="0" y="3"/>
                          </a:moveTo>
                          <a:lnTo>
                            <a:pt x="9" y="0"/>
                          </a:lnTo>
                          <a:lnTo>
                            <a:pt x="39" y="0"/>
                          </a:lnTo>
                          <a:lnTo>
                            <a:pt x="45" y="3"/>
                          </a:lnTo>
                          <a:lnTo>
                            <a:pt x="38" y="5"/>
                          </a:lnTo>
                          <a:lnTo>
                            <a:pt x="6" y="5"/>
                          </a:lnTo>
                          <a:lnTo>
                            <a:pt x="0" y="3"/>
                          </a:lnTo>
                        </a:path>
                      </a:pathLst>
                    </a:custGeom>
                    <a:solidFill>
                      <a:schemeClr val="tx1"/>
                    </a:solidFill>
                    <a:ln w="1270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t-BR"/>
                    </a:p>
                  </p:txBody>
                </p:sp>
              </p:grpSp>
              <p:grpSp>
                <p:nvGrpSpPr>
                  <p:cNvPr id="109674" name="Group 64">
                    <a:extLst>
                      <a:ext uri="{FF2B5EF4-FFF2-40B4-BE49-F238E27FC236}">
                        <a16:creationId xmlns:a16="http://schemas.microsoft.com/office/drawing/2014/main" id="{B0E308F5-E6C0-413B-8147-D9AA5454F54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970" y="2396"/>
                    <a:ext cx="77" cy="66"/>
                    <a:chOff x="1970" y="2396"/>
                    <a:chExt cx="77" cy="66"/>
                  </a:xfrm>
                </p:grpSpPr>
                <p:sp>
                  <p:nvSpPr>
                    <p:cNvPr id="109692" name="Freeform 65">
                      <a:extLst>
                        <a:ext uri="{FF2B5EF4-FFF2-40B4-BE49-F238E27FC236}">
                          <a16:creationId xmlns:a16="http://schemas.microsoft.com/office/drawing/2014/main" id="{F0CD6EF7-B374-42D8-84C2-B4FB26AEFE9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039" y="2459"/>
                      <a:ext cx="8" cy="3"/>
                    </a:xfrm>
                    <a:custGeom>
                      <a:avLst/>
                      <a:gdLst>
                        <a:gd name="T0" fmla="*/ 1 w 8"/>
                        <a:gd name="T1" fmla="*/ 0 h 3"/>
                        <a:gd name="T2" fmla="*/ 0 w 8"/>
                        <a:gd name="T3" fmla="*/ 2 h 3"/>
                        <a:gd name="T4" fmla="*/ 6 w 8"/>
                        <a:gd name="T5" fmla="*/ 2 h 3"/>
                        <a:gd name="T6" fmla="*/ 7 w 8"/>
                        <a:gd name="T7" fmla="*/ 0 h 3"/>
                        <a:gd name="T8" fmla="*/ 1 w 8"/>
                        <a:gd name="T9" fmla="*/ 0 h 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"/>
                        <a:gd name="T16" fmla="*/ 0 h 3"/>
                        <a:gd name="T17" fmla="*/ 8 w 8"/>
                        <a:gd name="T18" fmla="*/ 3 h 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" h="3">
                          <a:moveTo>
                            <a:pt x="1" y="0"/>
                          </a:moveTo>
                          <a:lnTo>
                            <a:pt x="0" y="2"/>
                          </a:lnTo>
                          <a:lnTo>
                            <a:pt x="6" y="2"/>
                          </a:lnTo>
                          <a:lnTo>
                            <a:pt x="7" y="0"/>
                          </a:lnTo>
                          <a:lnTo>
                            <a:pt x="1" y="0"/>
                          </a:lnTo>
                        </a:path>
                      </a:pathLst>
                    </a:custGeom>
                    <a:solidFill>
                      <a:schemeClr val="tx1"/>
                    </a:solidFill>
                    <a:ln w="1270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t-BR"/>
                    </a:p>
                  </p:txBody>
                </p:sp>
                <p:sp>
                  <p:nvSpPr>
                    <p:cNvPr id="109693" name="Freeform 66">
                      <a:extLst>
                        <a:ext uri="{FF2B5EF4-FFF2-40B4-BE49-F238E27FC236}">
                          <a16:creationId xmlns:a16="http://schemas.microsoft.com/office/drawing/2014/main" id="{F96E7104-08D6-4449-AE46-950E3913FC0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994" y="2396"/>
                      <a:ext cx="47" cy="3"/>
                    </a:xfrm>
                    <a:custGeom>
                      <a:avLst/>
                      <a:gdLst>
                        <a:gd name="T0" fmla="*/ 0 w 47"/>
                        <a:gd name="T1" fmla="*/ 0 h 3"/>
                        <a:gd name="T2" fmla="*/ 6 w 47"/>
                        <a:gd name="T3" fmla="*/ 2 h 3"/>
                        <a:gd name="T4" fmla="*/ 36 w 47"/>
                        <a:gd name="T5" fmla="*/ 2 h 3"/>
                        <a:gd name="T6" fmla="*/ 46 w 47"/>
                        <a:gd name="T7" fmla="*/ 0 h 3"/>
                        <a:gd name="T8" fmla="*/ 0 w 47"/>
                        <a:gd name="T9" fmla="*/ 0 h 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7"/>
                        <a:gd name="T16" fmla="*/ 0 h 3"/>
                        <a:gd name="T17" fmla="*/ 47 w 47"/>
                        <a:gd name="T18" fmla="*/ 3 h 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7" h="3">
                          <a:moveTo>
                            <a:pt x="0" y="0"/>
                          </a:moveTo>
                          <a:lnTo>
                            <a:pt x="6" y="2"/>
                          </a:lnTo>
                          <a:lnTo>
                            <a:pt x="36" y="2"/>
                          </a:lnTo>
                          <a:lnTo>
                            <a:pt x="46" y="0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tx1"/>
                    </a:solidFill>
                    <a:ln w="1270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t-BR"/>
                    </a:p>
                  </p:txBody>
                </p:sp>
                <p:sp>
                  <p:nvSpPr>
                    <p:cNvPr id="109694" name="Freeform 67">
                      <a:extLst>
                        <a:ext uri="{FF2B5EF4-FFF2-40B4-BE49-F238E27FC236}">
                          <a16:creationId xmlns:a16="http://schemas.microsoft.com/office/drawing/2014/main" id="{A311C623-2952-4830-BBA3-9BCC022267B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973" y="2458"/>
                      <a:ext cx="45" cy="4"/>
                    </a:xfrm>
                    <a:custGeom>
                      <a:avLst/>
                      <a:gdLst>
                        <a:gd name="T0" fmla="*/ 0 w 45"/>
                        <a:gd name="T1" fmla="*/ 3 h 4"/>
                        <a:gd name="T2" fmla="*/ 10 w 45"/>
                        <a:gd name="T3" fmla="*/ 0 h 4"/>
                        <a:gd name="T4" fmla="*/ 38 w 45"/>
                        <a:gd name="T5" fmla="*/ 0 h 4"/>
                        <a:gd name="T6" fmla="*/ 44 w 45"/>
                        <a:gd name="T7" fmla="*/ 3 h 4"/>
                        <a:gd name="T8" fmla="*/ 0 w 45"/>
                        <a:gd name="T9" fmla="*/ 3 h 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5"/>
                        <a:gd name="T16" fmla="*/ 0 h 4"/>
                        <a:gd name="T17" fmla="*/ 45 w 45"/>
                        <a:gd name="T18" fmla="*/ 4 h 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5" h="4">
                          <a:moveTo>
                            <a:pt x="0" y="3"/>
                          </a:moveTo>
                          <a:lnTo>
                            <a:pt x="10" y="0"/>
                          </a:lnTo>
                          <a:lnTo>
                            <a:pt x="38" y="0"/>
                          </a:lnTo>
                          <a:lnTo>
                            <a:pt x="44" y="3"/>
                          </a:lnTo>
                          <a:lnTo>
                            <a:pt x="0" y="3"/>
                          </a:lnTo>
                        </a:path>
                      </a:pathLst>
                    </a:custGeom>
                    <a:solidFill>
                      <a:schemeClr val="tx1"/>
                    </a:solidFill>
                    <a:ln w="1270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t-BR"/>
                    </a:p>
                  </p:txBody>
                </p:sp>
                <p:sp>
                  <p:nvSpPr>
                    <p:cNvPr id="109695" name="Freeform 68">
                      <a:extLst>
                        <a:ext uri="{FF2B5EF4-FFF2-40B4-BE49-F238E27FC236}">
                          <a16:creationId xmlns:a16="http://schemas.microsoft.com/office/drawing/2014/main" id="{FF49DC05-2A23-4E6B-A925-FE4B07FE178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982" y="2397"/>
                      <a:ext cx="13" cy="27"/>
                    </a:xfrm>
                    <a:custGeom>
                      <a:avLst/>
                      <a:gdLst>
                        <a:gd name="T0" fmla="*/ 7 w 13"/>
                        <a:gd name="T1" fmla="*/ 0 h 27"/>
                        <a:gd name="T2" fmla="*/ 12 w 13"/>
                        <a:gd name="T3" fmla="*/ 6 h 27"/>
                        <a:gd name="T4" fmla="*/ 8 w 13"/>
                        <a:gd name="T5" fmla="*/ 22 h 27"/>
                        <a:gd name="T6" fmla="*/ 0 w 13"/>
                        <a:gd name="T7" fmla="*/ 26 h 27"/>
                        <a:gd name="T8" fmla="*/ 7 w 13"/>
                        <a:gd name="T9" fmla="*/ 0 h 2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3"/>
                        <a:gd name="T16" fmla="*/ 0 h 27"/>
                        <a:gd name="T17" fmla="*/ 13 w 13"/>
                        <a:gd name="T18" fmla="*/ 27 h 2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3" h="27">
                          <a:moveTo>
                            <a:pt x="7" y="0"/>
                          </a:moveTo>
                          <a:lnTo>
                            <a:pt x="12" y="6"/>
                          </a:lnTo>
                          <a:lnTo>
                            <a:pt x="8" y="22"/>
                          </a:lnTo>
                          <a:lnTo>
                            <a:pt x="0" y="26"/>
                          </a:lnTo>
                          <a:lnTo>
                            <a:pt x="7" y="0"/>
                          </a:lnTo>
                        </a:path>
                      </a:pathLst>
                    </a:custGeom>
                    <a:solidFill>
                      <a:schemeClr val="tx1"/>
                    </a:solidFill>
                    <a:ln w="1270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t-BR"/>
                    </a:p>
                  </p:txBody>
                </p:sp>
                <p:sp>
                  <p:nvSpPr>
                    <p:cNvPr id="109696" name="Freeform 69">
                      <a:extLst>
                        <a:ext uri="{FF2B5EF4-FFF2-40B4-BE49-F238E27FC236}">
                          <a16:creationId xmlns:a16="http://schemas.microsoft.com/office/drawing/2014/main" id="{204B5D58-9BBD-4D97-8E46-938450C0B00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970" y="2433"/>
                      <a:ext cx="15" cy="27"/>
                    </a:xfrm>
                    <a:custGeom>
                      <a:avLst/>
                      <a:gdLst>
                        <a:gd name="T0" fmla="*/ 0 w 15"/>
                        <a:gd name="T1" fmla="*/ 26 h 27"/>
                        <a:gd name="T2" fmla="*/ 9 w 15"/>
                        <a:gd name="T3" fmla="*/ 20 h 27"/>
                        <a:gd name="T4" fmla="*/ 14 w 15"/>
                        <a:gd name="T5" fmla="*/ 3 h 27"/>
                        <a:gd name="T6" fmla="*/ 8 w 15"/>
                        <a:gd name="T7" fmla="*/ 0 h 27"/>
                        <a:gd name="T8" fmla="*/ 0 w 15"/>
                        <a:gd name="T9" fmla="*/ 26 h 2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5"/>
                        <a:gd name="T16" fmla="*/ 0 h 27"/>
                        <a:gd name="T17" fmla="*/ 15 w 15"/>
                        <a:gd name="T18" fmla="*/ 27 h 2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5" h="27">
                          <a:moveTo>
                            <a:pt x="0" y="26"/>
                          </a:moveTo>
                          <a:lnTo>
                            <a:pt x="9" y="20"/>
                          </a:lnTo>
                          <a:lnTo>
                            <a:pt x="14" y="3"/>
                          </a:lnTo>
                          <a:lnTo>
                            <a:pt x="8" y="0"/>
                          </a:lnTo>
                          <a:lnTo>
                            <a:pt x="0" y="26"/>
                          </a:lnTo>
                        </a:path>
                      </a:pathLst>
                    </a:custGeom>
                    <a:solidFill>
                      <a:schemeClr val="tx1"/>
                    </a:solidFill>
                    <a:ln w="1270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t-BR"/>
                    </a:p>
                  </p:txBody>
                </p:sp>
                <p:sp>
                  <p:nvSpPr>
                    <p:cNvPr id="109697" name="Freeform 70">
                      <a:extLst>
                        <a:ext uri="{FF2B5EF4-FFF2-40B4-BE49-F238E27FC236}">
                          <a16:creationId xmlns:a16="http://schemas.microsoft.com/office/drawing/2014/main" id="{F926981E-448D-4E71-AAE8-2C75DAC3AB02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017" y="2433"/>
                      <a:ext cx="13" cy="27"/>
                    </a:xfrm>
                    <a:custGeom>
                      <a:avLst/>
                      <a:gdLst>
                        <a:gd name="T0" fmla="*/ 0 w 13"/>
                        <a:gd name="T1" fmla="*/ 20 h 27"/>
                        <a:gd name="T2" fmla="*/ 5 w 13"/>
                        <a:gd name="T3" fmla="*/ 26 h 27"/>
                        <a:gd name="T4" fmla="*/ 12 w 13"/>
                        <a:gd name="T5" fmla="*/ 0 h 27"/>
                        <a:gd name="T6" fmla="*/ 5 w 13"/>
                        <a:gd name="T7" fmla="*/ 4 h 27"/>
                        <a:gd name="T8" fmla="*/ 0 w 13"/>
                        <a:gd name="T9" fmla="*/ 20 h 2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3"/>
                        <a:gd name="T16" fmla="*/ 0 h 27"/>
                        <a:gd name="T17" fmla="*/ 13 w 13"/>
                        <a:gd name="T18" fmla="*/ 27 h 2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3" h="27">
                          <a:moveTo>
                            <a:pt x="0" y="20"/>
                          </a:moveTo>
                          <a:lnTo>
                            <a:pt x="5" y="26"/>
                          </a:lnTo>
                          <a:lnTo>
                            <a:pt x="12" y="0"/>
                          </a:lnTo>
                          <a:lnTo>
                            <a:pt x="5" y="4"/>
                          </a:lnTo>
                          <a:lnTo>
                            <a:pt x="0" y="20"/>
                          </a:lnTo>
                        </a:path>
                      </a:pathLst>
                    </a:custGeom>
                    <a:solidFill>
                      <a:schemeClr val="tx1"/>
                    </a:solidFill>
                    <a:ln w="1270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t-BR"/>
                    </a:p>
                  </p:txBody>
                </p:sp>
                <p:sp>
                  <p:nvSpPr>
                    <p:cNvPr id="109698" name="Freeform 71">
                      <a:extLst>
                        <a:ext uri="{FF2B5EF4-FFF2-40B4-BE49-F238E27FC236}">
                          <a16:creationId xmlns:a16="http://schemas.microsoft.com/office/drawing/2014/main" id="{723EA481-C690-496B-A2A7-7A8D1AE1EF8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027" y="2397"/>
                      <a:ext cx="15" cy="28"/>
                    </a:xfrm>
                    <a:custGeom>
                      <a:avLst/>
                      <a:gdLst>
                        <a:gd name="T0" fmla="*/ 5 w 15"/>
                        <a:gd name="T1" fmla="*/ 6 h 28"/>
                        <a:gd name="T2" fmla="*/ 14 w 15"/>
                        <a:gd name="T3" fmla="*/ 0 h 28"/>
                        <a:gd name="T4" fmla="*/ 6 w 15"/>
                        <a:gd name="T5" fmla="*/ 27 h 28"/>
                        <a:gd name="T6" fmla="*/ 0 w 15"/>
                        <a:gd name="T7" fmla="*/ 24 h 28"/>
                        <a:gd name="T8" fmla="*/ 5 w 15"/>
                        <a:gd name="T9" fmla="*/ 6 h 2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5"/>
                        <a:gd name="T16" fmla="*/ 0 h 28"/>
                        <a:gd name="T17" fmla="*/ 15 w 15"/>
                        <a:gd name="T18" fmla="*/ 28 h 2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5" h="28">
                          <a:moveTo>
                            <a:pt x="5" y="6"/>
                          </a:moveTo>
                          <a:lnTo>
                            <a:pt x="14" y="0"/>
                          </a:lnTo>
                          <a:lnTo>
                            <a:pt x="6" y="27"/>
                          </a:lnTo>
                          <a:lnTo>
                            <a:pt x="0" y="24"/>
                          </a:lnTo>
                          <a:lnTo>
                            <a:pt x="5" y="6"/>
                          </a:lnTo>
                        </a:path>
                      </a:pathLst>
                    </a:custGeom>
                    <a:solidFill>
                      <a:schemeClr val="tx1"/>
                    </a:solidFill>
                    <a:ln w="1270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t-BR"/>
                    </a:p>
                  </p:txBody>
                </p:sp>
              </p:grpSp>
              <p:sp>
                <p:nvSpPr>
                  <p:cNvPr id="109675" name="Freeform 72">
                    <a:extLst>
                      <a:ext uri="{FF2B5EF4-FFF2-40B4-BE49-F238E27FC236}">
                        <a16:creationId xmlns:a16="http://schemas.microsoft.com/office/drawing/2014/main" id="{E474DB82-2F12-49C2-97A3-D7273DE0A1F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26" y="2397"/>
                    <a:ext cx="46" cy="3"/>
                  </a:xfrm>
                  <a:custGeom>
                    <a:avLst/>
                    <a:gdLst>
                      <a:gd name="T0" fmla="*/ 0 w 46"/>
                      <a:gd name="T1" fmla="*/ 0 h 3"/>
                      <a:gd name="T2" fmla="*/ 6 w 46"/>
                      <a:gd name="T3" fmla="*/ 2 h 3"/>
                      <a:gd name="T4" fmla="*/ 35 w 46"/>
                      <a:gd name="T5" fmla="*/ 2 h 3"/>
                      <a:gd name="T6" fmla="*/ 45 w 46"/>
                      <a:gd name="T7" fmla="*/ 0 h 3"/>
                      <a:gd name="T8" fmla="*/ 0 w 46"/>
                      <a:gd name="T9" fmla="*/ 0 h 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"/>
                      <a:gd name="T16" fmla="*/ 0 h 3"/>
                      <a:gd name="T17" fmla="*/ 46 w 46"/>
                      <a:gd name="T18" fmla="*/ 3 h 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" h="3">
                        <a:moveTo>
                          <a:pt x="0" y="0"/>
                        </a:moveTo>
                        <a:lnTo>
                          <a:pt x="6" y="2"/>
                        </a:lnTo>
                        <a:lnTo>
                          <a:pt x="35" y="2"/>
                        </a:lnTo>
                        <a:lnTo>
                          <a:pt x="45" y="0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tx1"/>
                  </a:solidFill>
                  <a:ln w="12700" cap="rnd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BR"/>
                  </a:p>
                </p:txBody>
              </p:sp>
              <p:sp>
                <p:nvSpPr>
                  <p:cNvPr id="109676" name="Freeform 73">
                    <a:extLst>
                      <a:ext uri="{FF2B5EF4-FFF2-40B4-BE49-F238E27FC236}">
                        <a16:creationId xmlns:a16="http://schemas.microsoft.com/office/drawing/2014/main" id="{19EAEE99-32E5-4DED-BF5B-7CC63E5E19C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00" y="2459"/>
                    <a:ext cx="49" cy="3"/>
                  </a:xfrm>
                  <a:custGeom>
                    <a:avLst/>
                    <a:gdLst>
                      <a:gd name="T0" fmla="*/ 0 w 49"/>
                      <a:gd name="T1" fmla="*/ 2 h 3"/>
                      <a:gd name="T2" fmla="*/ 11 w 49"/>
                      <a:gd name="T3" fmla="*/ 0 h 3"/>
                      <a:gd name="T4" fmla="*/ 41 w 49"/>
                      <a:gd name="T5" fmla="*/ 0 h 3"/>
                      <a:gd name="T6" fmla="*/ 48 w 49"/>
                      <a:gd name="T7" fmla="*/ 2 h 3"/>
                      <a:gd name="T8" fmla="*/ 0 w 49"/>
                      <a:gd name="T9" fmla="*/ 2 h 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9"/>
                      <a:gd name="T16" fmla="*/ 0 h 3"/>
                      <a:gd name="T17" fmla="*/ 49 w 49"/>
                      <a:gd name="T18" fmla="*/ 3 h 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9" h="3">
                        <a:moveTo>
                          <a:pt x="0" y="2"/>
                        </a:moveTo>
                        <a:lnTo>
                          <a:pt x="11" y="0"/>
                        </a:lnTo>
                        <a:lnTo>
                          <a:pt x="41" y="0"/>
                        </a:lnTo>
                        <a:lnTo>
                          <a:pt x="48" y="2"/>
                        </a:lnTo>
                        <a:lnTo>
                          <a:pt x="0" y="2"/>
                        </a:lnTo>
                      </a:path>
                    </a:pathLst>
                  </a:custGeom>
                  <a:solidFill>
                    <a:schemeClr val="tx1"/>
                  </a:solidFill>
                  <a:ln w="12700" cap="rnd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BR"/>
                  </a:p>
                </p:txBody>
              </p:sp>
              <p:sp>
                <p:nvSpPr>
                  <p:cNvPr id="109677" name="Freeform 74">
                    <a:extLst>
                      <a:ext uri="{FF2B5EF4-FFF2-40B4-BE49-F238E27FC236}">
                        <a16:creationId xmlns:a16="http://schemas.microsoft.com/office/drawing/2014/main" id="{B543CCC5-0F95-4F3E-BA25-BC2CC6902B4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00" y="2433"/>
                    <a:ext cx="15" cy="29"/>
                  </a:xfrm>
                  <a:custGeom>
                    <a:avLst/>
                    <a:gdLst>
                      <a:gd name="T0" fmla="*/ 0 w 15"/>
                      <a:gd name="T1" fmla="*/ 28 h 29"/>
                      <a:gd name="T2" fmla="*/ 9 w 15"/>
                      <a:gd name="T3" fmla="*/ 22 h 29"/>
                      <a:gd name="T4" fmla="*/ 14 w 15"/>
                      <a:gd name="T5" fmla="*/ 4 h 29"/>
                      <a:gd name="T6" fmla="*/ 8 w 15"/>
                      <a:gd name="T7" fmla="*/ 0 h 29"/>
                      <a:gd name="T8" fmla="*/ 0 w 15"/>
                      <a:gd name="T9" fmla="*/ 28 h 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5"/>
                      <a:gd name="T16" fmla="*/ 0 h 29"/>
                      <a:gd name="T17" fmla="*/ 15 w 15"/>
                      <a:gd name="T18" fmla="*/ 29 h 2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5" h="29">
                        <a:moveTo>
                          <a:pt x="0" y="28"/>
                        </a:moveTo>
                        <a:lnTo>
                          <a:pt x="9" y="22"/>
                        </a:lnTo>
                        <a:lnTo>
                          <a:pt x="14" y="4"/>
                        </a:lnTo>
                        <a:lnTo>
                          <a:pt x="8" y="0"/>
                        </a:lnTo>
                        <a:lnTo>
                          <a:pt x="0" y="28"/>
                        </a:lnTo>
                      </a:path>
                    </a:pathLst>
                  </a:custGeom>
                  <a:solidFill>
                    <a:schemeClr val="tx1"/>
                  </a:solidFill>
                  <a:ln w="12700" cap="rnd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BR"/>
                  </a:p>
                </p:txBody>
              </p:sp>
              <p:sp>
                <p:nvSpPr>
                  <p:cNvPr id="109678" name="Freeform 75">
                    <a:extLst>
                      <a:ext uri="{FF2B5EF4-FFF2-40B4-BE49-F238E27FC236}">
                        <a16:creationId xmlns:a16="http://schemas.microsoft.com/office/drawing/2014/main" id="{DB8E8869-E4D4-446D-BBAE-9556DFDABF5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60" y="2398"/>
                    <a:ext cx="13" cy="28"/>
                  </a:xfrm>
                  <a:custGeom>
                    <a:avLst/>
                    <a:gdLst>
                      <a:gd name="T0" fmla="*/ 4 w 13"/>
                      <a:gd name="T1" fmla="*/ 6 h 28"/>
                      <a:gd name="T2" fmla="*/ 12 w 13"/>
                      <a:gd name="T3" fmla="*/ 0 h 28"/>
                      <a:gd name="T4" fmla="*/ 5 w 13"/>
                      <a:gd name="T5" fmla="*/ 27 h 28"/>
                      <a:gd name="T6" fmla="*/ 0 w 13"/>
                      <a:gd name="T7" fmla="*/ 24 h 28"/>
                      <a:gd name="T8" fmla="*/ 4 w 13"/>
                      <a:gd name="T9" fmla="*/ 6 h 2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3"/>
                      <a:gd name="T16" fmla="*/ 0 h 28"/>
                      <a:gd name="T17" fmla="*/ 13 w 13"/>
                      <a:gd name="T18" fmla="*/ 28 h 2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3" h="28">
                        <a:moveTo>
                          <a:pt x="4" y="6"/>
                        </a:moveTo>
                        <a:lnTo>
                          <a:pt x="12" y="0"/>
                        </a:lnTo>
                        <a:lnTo>
                          <a:pt x="5" y="27"/>
                        </a:lnTo>
                        <a:lnTo>
                          <a:pt x="0" y="24"/>
                        </a:lnTo>
                        <a:lnTo>
                          <a:pt x="4" y="6"/>
                        </a:lnTo>
                      </a:path>
                    </a:pathLst>
                  </a:custGeom>
                  <a:solidFill>
                    <a:schemeClr val="tx1"/>
                  </a:solidFill>
                  <a:ln w="12700" cap="rnd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BR"/>
                  </a:p>
                </p:txBody>
              </p:sp>
              <p:sp>
                <p:nvSpPr>
                  <p:cNvPr id="109679" name="Freeform 76">
                    <a:extLst>
                      <a:ext uri="{FF2B5EF4-FFF2-40B4-BE49-F238E27FC236}">
                        <a16:creationId xmlns:a16="http://schemas.microsoft.com/office/drawing/2014/main" id="{BACFF79A-B608-428D-872F-9F2B9D45D3A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13" y="2427"/>
                    <a:ext cx="48" cy="6"/>
                  </a:xfrm>
                  <a:custGeom>
                    <a:avLst/>
                    <a:gdLst>
                      <a:gd name="T0" fmla="*/ 0 w 48"/>
                      <a:gd name="T1" fmla="*/ 3 h 6"/>
                      <a:gd name="T2" fmla="*/ 9 w 48"/>
                      <a:gd name="T3" fmla="*/ 0 h 6"/>
                      <a:gd name="T4" fmla="*/ 41 w 48"/>
                      <a:gd name="T5" fmla="*/ 0 h 6"/>
                      <a:gd name="T6" fmla="*/ 47 w 48"/>
                      <a:gd name="T7" fmla="*/ 3 h 6"/>
                      <a:gd name="T8" fmla="*/ 40 w 48"/>
                      <a:gd name="T9" fmla="*/ 5 h 6"/>
                      <a:gd name="T10" fmla="*/ 7 w 48"/>
                      <a:gd name="T11" fmla="*/ 5 h 6"/>
                      <a:gd name="T12" fmla="*/ 0 w 48"/>
                      <a:gd name="T13" fmla="*/ 3 h 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48"/>
                      <a:gd name="T22" fmla="*/ 0 h 6"/>
                      <a:gd name="T23" fmla="*/ 48 w 48"/>
                      <a:gd name="T24" fmla="*/ 6 h 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48" h="6">
                        <a:moveTo>
                          <a:pt x="0" y="3"/>
                        </a:moveTo>
                        <a:lnTo>
                          <a:pt x="9" y="0"/>
                        </a:lnTo>
                        <a:lnTo>
                          <a:pt x="41" y="0"/>
                        </a:lnTo>
                        <a:lnTo>
                          <a:pt x="47" y="3"/>
                        </a:lnTo>
                        <a:lnTo>
                          <a:pt x="40" y="5"/>
                        </a:lnTo>
                        <a:lnTo>
                          <a:pt x="7" y="5"/>
                        </a:lnTo>
                        <a:lnTo>
                          <a:pt x="0" y="3"/>
                        </a:lnTo>
                      </a:path>
                    </a:pathLst>
                  </a:custGeom>
                  <a:solidFill>
                    <a:schemeClr val="tx1"/>
                  </a:solidFill>
                  <a:ln w="12700" cap="rnd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BR"/>
                  </a:p>
                </p:txBody>
              </p:sp>
              <p:grpSp>
                <p:nvGrpSpPr>
                  <p:cNvPr id="109680" name="Group 77">
                    <a:extLst>
                      <a:ext uri="{FF2B5EF4-FFF2-40B4-BE49-F238E27FC236}">
                        <a16:creationId xmlns:a16="http://schemas.microsoft.com/office/drawing/2014/main" id="{3C152CB0-0C23-44D0-AE52-151EE742DB82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126" y="2398"/>
                    <a:ext cx="72" cy="65"/>
                    <a:chOff x="2126" y="2398"/>
                    <a:chExt cx="72" cy="65"/>
                  </a:xfrm>
                </p:grpSpPr>
                <p:sp>
                  <p:nvSpPr>
                    <p:cNvPr id="109686" name="Freeform 78">
                      <a:extLst>
                        <a:ext uri="{FF2B5EF4-FFF2-40B4-BE49-F238E27FC236}">
                          <a16:creationId xmlns:a16="http://schemas.microsoft.com/office/drawing/2014/main" id="{81888100-0CCA-4FEB-AFA4-C718BF8A03F2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151" y="2398"/>
                      <a:ext cx="47" cy="3"/>
                    </a:xfrm>
                    <a:custGeom>
                      <a:avLst/>
                      <a:gdLst>
                        <a:gd name="T0" fmla="*/ 0 w 47"/>
                        <a:gd name="T1" fmla="*/ 0 h 3"/>
                        <a:gd name="T2" fmla="*/ 6 w 47"/>
                        <a:gd name="T3" fmla="*/ 2 h 3"/>
                        <a:gd name="T4" fmla="*/ 36 w 47"/>
                        <a:gd name="T5" fmla="*/ 2 h 3"/>
                        <a:gd name="T6" fmla="*/ 46 w 47"/>
                        <a:gd name="T7" fmla="*/ 0 h 3"/>
                        <a:gd name="T8" fmla="*/ 0 w 47"/>
                        <a:gd name="T9" fmla="*/ 0 h 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7"/>
                        <a:gd name="T16" fmla="*/ 0 h 3"/>
                        <a:gd name="T17" fmla="*/ 47 w 47"/>
                        <a:gd name="T18" fmla="*/ 3 h 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7" h="3">
                          <a:moveTo>
                            <a:pt x="0" y="0"/>
                          </a:moveTo>
                          <a:lnTo>
                            <a:pt x="6" y="2"/>
                          </a:lnTo>
                          <a:lnTo>
                            <a:pt x="36" y="2"/>
                          </a:lnTo>
                          <a:lnTo>
                            <a:pt x="46" y="0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tx1"/>
                    </a:solidFill>
                    <a:ln w="1270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t-BR"/>
                    </a:p>
                  </p:txBody>
                </p:sp>
                <p:sp>
                  <p:nvSpPr>
                    <p:cNvPr id="109687" name="Freeform 79">
                      <a:extLst>
                        <a:ext uri="{FF2B5EF4-FFF2-40B4-BE49-F238E27FC236}">
                          <a16:creationId xmlns:a16="http://schemas.microsoft.com/office/drawing/2014/main" id="{EC8A87E1-21A0-4AC1-868B-8E941FA012B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129" y="2460"/>
                      <a:ext cx="48" cy="3"/>
                    </a:xfrm>
                    <a:custGeom>
                      <a:avLst/>
                      <a:gdLst>
                        <a:gd name="T0" fmla="*/ 0 w 48"/>
                        <a:gd name="T1" fmla="*/ 2 h 3"/>
                        <a:gd name="T2" fmla="*/ 11 w 48"/>
                        <a:gd name="T3" fmla="*/ 0 h 3"/>
                        <a:gd name="T4" fmla="*/ 40 w 48"/>
                        <a:gd name="T5" fmla="*/ 0 h 3"/>
                        <a:gd name="T6" fmla="*/ 47 w 48"/>
                        <a:gd name="T7" fmla="*/ 2 h 3"/>
                        <a:gd name="T8" fmla="*/ 0 w 48"/>
                        <a:gd name="T9" fmla="*/ 2 h 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3"/>
                        <a:gd name="T17" fmla="*/ 48 w 48"/>
                        <a:gd name="T18" fmla="*/ 3 h 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3">
                          <a:moveTo>
                            <a:pt x="0" y="2"/>
                          </a:moveTo>
                          <a:lnTo>
                            <a:pt x="11" y="0"/>
                          </a:lnTo>
                          <a:lnTo>
                            <a:pt x="40" y="0"/>
                          </a:lnTo>
                          <a:lnTo>
                            <a:pt x="47" y="2"/>
                          </a:lnTo>
                          <a:lnTo>
                            <a:pt x="0" y="2"/>
                          </a:lnTo>
                        </a:path>
                      </a:pathLst>
                    </a:custGeom>
                    <a:solidFill>
                      <a:schemeClr val="tx1"/>
                    </a:solidFill>
                    <a:ln w="1270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t-BR"/>
                    </a:p>
                  </p:txBody>
                </p:sp>
                <p:sp>
                  <p:nvSpPr>
                    <p:cNvPr id="109688" name="Freeform 80">
                      <a:extLst>
                        <a:ext uri="{FF2B5EF4-FFF2-40B4-BE49-F238E27FC236}">
                          <a16:creationId xmlns:a16="http://schemas.microsoft.com/office/drawing/2014/main" id="{64382563-03F0-48D6-BA2C-6C30A572D39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138" y="2398"/>
                      <a:ext cx="13" cy="28"/>
                    </a:xfrm>
                    <a:custGeom>
                      <a:avLst/>
                      <a:gdLst>
                        <a:gd name="T0" fmla="*/ 7 w 13"/>
                        <a:gd name="T1" fmla="*/ 0 h 28"/>
                        <a:gd name="T2" fmla="*/ 12 w 13"/>
                        <a:gd name="T3" fmla="*/ 7 h 28"/>
                        <a:gd name="T4" fmla="*/ 7 w 13"/>
                        <a:gd name="T5" fmla="*/ 23 h 28"/>
                        <a:gd name="T6" fmla="*/ 0 w 13"/>
                        <a:gd name="T7" fmla="*/ 27 h 28"/>
                        <a:gd name="T8" fmla="*/ 7 w 13"/>
                        <a:gd name="T9" fmla="*/ 0 h 2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3"/>
                        <a:gd name="T16" fmla="*/ 0 h 28"/>
                        <a:gd name="T17" fmla="*/ 13 w 13"/>
                        <a:gd name="T18" fmla="*/ 28 h 2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3" h="28">
                          <a:moveTo>
                            <a:pt x="7" y="0"/>
                          </a:moveTo>
                          <a:lnTo>
                            <a:pt x="12" y="7"/>
                          </a:lnTo>
                          <a:lnTo>
                            <a:pt x="7" y="23"/>
                          </a:lnTo>
                          <a:lnTo>
                            <a:pt x="0" y="27"/>
                          </a:lnTo>
                          <a:lnTo>
                            <a:pt x="7" y="0"/>
                          </a:lnTo>
                        </a:path>
                      </a:pathLst>
                    </a:custGeom>
                    <a:solidFill>
                      <a:schemeClr val="tx1"/>
                    </a:solidFill>
                    <a:ln w="1270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t-BR"/>
                    </a:p>
                  </p:txBody>
                </p:sp>
                <p:sp>
                  <p:nvSpPr>
                    <p:cNvPr id="109689" name="Freeform 81">
                      <a:extLst>
                        <a:ext uri="{FF2B5EF4-FFF2-40B4-BE49-F238E27FC236}">
                          <a16:creationId xmlns:a16="http://schemas.microsoft.com/office/drawing/2014/main" id="{05B0A7CF-2CDE-4E27-B8A4-706990EFF17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126" y="2433"/>
                      <a:ext cx="15" cy="29"/>
                    </a:xfrm>
                    <a:custGeom>
                      <a:avLst/>
                      <a:gdLst>
                        <a:gd name="T0" fmla="*/ 0 w 15"/>
                        <a:gd name="T1" fmla="*/ 28 h 29"/>
                        <a:gd name="T2" fmla="*/ 9 w 15"/>
                        <a:gd name="T3" fmla="*/ 22 h 29"/>
                        <a:gd name="T4" fmla="*/ 14 w 15"/>
                        <a:gd name="T5" fmla="*/ 4 h 29"/>
                        <a:gd name="T6" fmla="*/ 8 w 15"/>
                        <a:gd name="T7" fmla="*/ 0 h 29"/>
                        <a:gd name="T8" fmla="*/ 0 w 15"/>
                        <a:gd name="T9" fmla="*/ 28 h 2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5"/>
                        <a:gd name="T16" fmla="*/ 0 h 29"/>
                        <a:gd name="T17" fmla="*/ 15 w 15"/>
                        <a:gd name="T18" fmla="*/ 29 h 2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5" h="29">
                          <a:moveTo>
                            <a:pt x="0" y="28"/>
                          </a:moveTo>
                          <a:lnTo>
                            <a:pt x="9" y="22"/>
                          </a:lnTo>
                          <a:lnTo>
                            <a:pt x="14" y="4"/>
                          </a:lnTo>
                          <a:lnTo>
                            <a:pt x="8" y="0"/>
                          </a:lnTo>
                          <a:lnTo>
                            <a:pt x="0" y="28"/>
                          </a:lnTo>
                        </a:path>
                      </a:pathLst>
                    </a:custGeom>
                    <a:solidFill>
                      <a:schemeClr val="tx1"/>
                    </a:solidFill>
                    <a:ln w="1270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t-BR"/>
                    </a:p>
                  </p:txBody>
                </p:sp>
                <p:sp>
                  <p:nvSpPr>
                    <p:cNvPr id="109690" name="Freeform 82">
                      <a:extLst>
                        <a:ext uri="{FF2B5EF4-FFF2-40B4-BE49-F238E27FC236}">
                          <a16:creationId xmlns:a16="http://schemas.microsoft.com/office/drawing/2014/main" id="{0AF757BA-6462-4C99-BD41-6463213DDC5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176" y="2433"/>
                      <a:ext cx="14" cy="29"/>
                    </a:xfrm>
                    <a:custGeom>
                      <a:avLst/>
                      <a:gdLst>
                        <a:gd name="T0" fmla="*/ 0 w 14"/>
                        <a:gd name="T1" fmla="*/ 22 h 29"/>
                        <a:gd name="T2" fmla="*/ 5 w 14"/>
                        <a:gd name="T3" fmla="*/ 28 h 29"/>
                        <a:gd name="T4" fmla="*/ 13 w 14"/>
                        <a:gd name="T5" fmla="*/ 0 h 29"/>
                        <a:gd name="T6" fmla="*/ 5 w 14"/>
                        <a:gd name="T7" fmla="*/ 5 h 29"/>
                        <a:gd name="T8" fmla="*/ 0 w 14"/>
                        <a:gd name="T9" fmla="*/ 22 h 2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4"/>
                        <a:gd name="T16" fmla="*/ 0 h 29"/>
                        <a:gd name="T17" fmla="*/ 14 w 14"/>
                        <a:gd name="T18" fmla="*/ 29 h 2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4" h="29">
                          <a:moveTo>
                            <a:pt x="0" y="22"/>
                          </a:moveTo>
                          <a:lnTo>
                            <a:pt x="5" y="28"/>
                          </a:lnTo>
                          <a:lnTo>
                            <a:pt x="13" y="0"/>
                          </a:lnTo>
                          <a:lnTo>
                            <a:pt x="5" y="5"/>
                          </a:lnTo>
                          <a:lnTo>
                            <a:pt x="0" y="22"/>
                          </a:lnTo>
                        </a:path>
                      </a:pathLst>
                    </a:custGeom>
                    <a:solidFill>
                      <a:schemeClr val="tx1"/>
                    </a:solidFill>
                    <a:ln w="1270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t-BR"/>
                    </a:p>
                  </p:txBody>
                </p:sp>
                <p:sp>
                  <p:nvSpPr>
                    <p:cNvPr id="109691" name="Freeform 83">
                      <a:extLst>
                        <a:ext uri="{FF2B5EF4-FFF2-40B4-BE49-F238E27FC236}">
                          <a16:creationId xmlns:a16="http://schemas.microsoft.com/office/drawing/2014/main" id="{6C1234D6-7638-45AB-AECF-9729370860B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139" y="2427"/>
                      <a:ext cx="47" cy="6"/>
                    </a:xfrm>
                    <a:custGeom>
                      <a:avLst/>
                      <a:gdLst>
                        <a:gd name="T0" fmla="*/ 0 w 47"/>
                        <a:gd name="T1" fmla="*/ 3 h 6"/>
                        <a:gd name="T2" fmla="*/ 9 w 47"/>
                        <a:gd name="T3" fmla="*/ 0 h 6"/>
                        <a:gd name="T4" fmla="*/ 40 w 47"/>
                        <a:gd name="T5" fmla="*/ 0 h 6"/>
                        <a:gd name="T6" fmla="*/ 46 w 47"/>
                        <a:gd name="T7" fmla="*/ 3 h 6"/>
                        <a:gd name="T8" fmla="*/ 39 w 47"/>
                        <a:gd name="T9" fmla="*/ 5 h 6"/>
                        <a:gd name="T10" fmla="*/ 6 w 47"/>
                        <a:gd name="T11" fmla="*/ 5 h 6"/>
                        <a:gd name="T12" fmla="*/ 0 w 47"/>
                        <a:gd name="T13" fmla="*/ 3 h 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7"/>
                        <a:gd name="T22" fmla="*/ 0 h 6"/>
                        <a:gd name="T23" fmla="*/ 47 w 47"/>
                        <a:gd name="T24" fmla="*/ 6 h 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7" h="6">
                          <a:moveTo>
                            <a:pt x="0" y="3"/>
                          </a:moveTo>
                          <a:lnTo>
                            <a:pt x="9" y="0"/>
                          </a:lnTo>
                          <a:lnTo>
                            <a:pt x="40" y="0"/>
                          </a:lnTo>
                          <a:lnTo>
                            <a:pt x="46" y="3"/>
                          </a:lnTo>
                          <a:lnTo>
                            <a:pt x="39" y="5"/>
                          </a:lnTo>
                          <a:lnTo>
                            <a:pt x="6" y="5"/>
                          </a:lnTo>
                          <a:lnTo>
                            <a:pt x="0" y="3"/>
                          </a:lnTo>
                        </a:path>
                      </a:pathLst>
                    </a:custGeom>
                    <a:solidFill>
                      <a:schemeClr val="tx1"/>
                    </a:solidFill>
                    <a:ln w="1270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t-BR"/>
                    </a:p>
                  </p:txBody>
                </p:sp>
              </p:grpSp>
              <p:grpSp>
                <p:nvGrpSpPr>
                  <p:cNvPr id="109681" name="Group 84">
                    <a:extLst>
                      <a:ext uri="{FF2B5EF4-FFF2-40B4-BE49-F238E27FC236}">
                        <a16:creationId xmlns:a16="http://schemas.microsoft.com/office/drawing/2014/main" id="{09D44346-F6C6-4074-BBFA-513AFA37ADD4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295" y="2396"/>
                    <a:ext cx="54" cy="68"/>
                    <a:chOff x="2295" y="2396"/>
                    <a:chExt cx="54" cy="68"/>
                  </a:xfrm>
                </p:grpSpPr>
                <p:sp>
                  <p:nvSpPr>
                    <p:cNvPr id="109682" name="Freeform 85">
                      <a:extLst>
                        <a:ext uri="{FF2B5EF4-FFF2-40B4-BE49-F238E27FC236}">
                          <a16:creationId xmlns:a16="http://schemas.microsoft.com/office/drawing/2014/main" id="{E7E3FF7F-CE8B-46F4-923D-2991B7981F4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325" y="2435"/>
                      <a:ext cx="11" cy="28"/>
                    </a:xfrm>
                    <a:custGeom>
                      <a:avLst/>
                      <a:gdLst>
                        <a:gd name="T0" fmla="*/ 4 w 11"/>
                        <a:gd name="T1" fmla="*/ 27 h 28"/>
                        <a:gd name="T2" fmla="*/ 0 w 11"/>
                        <a:gd name="T3" fmla="*/ 21 h 28"/>
                        <a:gd name="T4" fmla="*/ 4 w 11"/>
                        <a:gd name="T5" fmla="*/ 4 h 28"/>
                        <a:gd name="T6" fmla="*/ 10 w 11"/>
                        <a:gd name="T7" fmla="*/ 0 h 28"/>
                        <a:gd name="T8" fmla="*/ 4 w 11"/>
                        <a:gd name="T9" fmla="*/ 27 h 2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1"/>
                        <a:gd name="T16" fmla="*/ 0 h 28"/>
                        <a:gd name="T17" fmla="*/ 11 w 11"/>
                        <a:gd name="T18" fmla="*/ 28 h 2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1" h="28">
                          <a:moveTo>
                            <a:pt x="4" y="27"/>
                          </a:moveTo>
                          <a:lnTo>
                            <a:pt x="0" y="21"/>
                          </a:lnTo>
                          <a:lnTo>
                            <a:pt x="4" y="4"/>
                          </a:lnTo>
                          <a:lnTo>
                            <a:pt x="10" y="0"/>
                          </a:lnTo>
                          <a:lnTo>
                            <a:pt x="4" y="27"/>
                          </a:lnTo>
                        </a:path>
                      </a:pathLst>
                    </a:custGeom>
                    <a:solidFill>
                      <a:schemeClr val="tx1"/>
                    </a:solidFill>
                    <a:ln w="1270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t-BR"/>
                    </a:p>
                  </p:txBody>
                </p:sp>
                <p:sp>
                  <p:nvSpPr>
                    <p:cNvPr id="109683" name="Freeform 86">
                      <a:extLst>
                        <a:ext uri="{FF2B5EF4-FFF2-40B4-BE49-F238E27FC236}">
                          <a16:creationId xmlns:a16="http://schemas.microsoft.com/office/drawing/2014/main" id="{A151F01A-3CB8-4282-8281-9C0BA8C2620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308" y="2436"/>
                      <a:ext cx="12" cy="28"/>
                    </a:xfrm>
                    <a:custGeom>
                      <a:avLst/>
                      <a:gdLst>
                        <a:gd name="T0" fmla="*/ 11 w 12"/>
                        <a:gd name="T1" fmla="*/ 21 h 28"/>
                        <a:gd name="T2" fmla="*/ 7 w 12"/>
                        <a:gd name="T3" fmla="*/ 27 h 28"/>
                        <a:gd name="T4" fmla="*/ 0 w 12"/>
                        <a:gd name="T5" fmla="*/ 0 h 28"/>
                        <a:gd name="T6" fmla="*/ 7 w 12"/>
                        <a:gd name="T7" fmla="*/ 5 h 28"/>
                        <a:gd name="T8" fmla="*/ 11 w 12"/>
                        <a:gd name="T9" fmla="*/ 21 h 2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"/>
                        <a:gd name="T16" fmla="*/ 0 h 28"/>
                        <a:gd name="T17" fmla="*/ 12 w 12"/>
                        <a:gd name="T18" fmla="*/ 28 h 2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" h="28">
                          <a:moveTo>
                            <a:pt x="11" y="21"/>
                          </a:moveTo>
                          <a:lnTo>
                            <a:pt x="7" y="27"/>
                          </a:lnTo>
                          <a:lnTo>
                            <a:pt x="0" y="0"/>
                          </a:lnTo>
                          <a:lnTo>
                            <a:pt x="7" y="5"/>
                          </a:lnTo>
                          <a:lnTo>
                            <a:pt x="11" y="21"/>
                          </a:lnTo>
                        </a:path>
                      </a:pathLst>
                    </a:custGeom>
                    <a:solidFill>
                      <a:schemeClr val="tx1"/>
                    </a:solidFill>
                    <a:ln w="1270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t-BR"/>
                    </a:p>
                  </p:txBody>
                </p:sp>
                <p:sp>
                  <p:nvSpPr>
                    <p:cNvPr id="109684" name="Freeform 87">
                      <a:extLst>
                        <a:ext uri="{FF2B5EF4-FFF2-40B4-BE49-F238E27FC236}">
                          <a16:creationId xmlns:a16="http://schemas.microsoft.com/office/drawing/2014/main" id="{51F42D02-85F9-405A-84E8-8AA51011CC4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295" y="2398"/>
                      <a:ext cx="11" cy="26"/>
                    </a:xfrm>
                    <a:custGeom>
                      <a:avLst/>
                      <a:gdLst>
                        <a:gd name="T0" fmla="*/ 10 w 11"/>
                        <a:gd name="T1" fmla="*/ 19 h 26"/>
                        <a:gd name="T2" fmla="*/ 6 w 11"/>
                        <a:gd name="T3" fmla="*/ 25 h 26"/>
                        <a:gd name="T4" fmla="*/ 0 w 11"/>
                        <a:gd name="T5" fmla="*/ 0 h 26"/>
                        <a:gd name="T6" fmla="*/ 6 w 11"/>
                        <a:gd name="T7" fmla="*/ 4 h 26"/>
                        <a:gd name="T8" fmla="*/ 10 w 11"/>
                        <a:gd name="T9" fmla="*/ 19 h 2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1"/>
                        <a:gd name="T16" fmla="*/ 0 h 26"/>
                        <a:gd name="T17" fmla="*/ 11 w 11"/>
                        <a:gd name="T18" fmla="*/ 26 h 2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1" h="26">
                          <a:moveTo>
                            <a:pt x="10" y="19"/>
                          </a:moveTo>
                          <a:lnTo>
                            <a:pt x="6" y="25"/>
                          </a:lnTo>
                          <a:lnTo>
                            <a:pt x="0" y="0"/>
                          </a:lnTo>
                          <a:lnTo>
                            <a:pt x="6" y="4"/>
                          </a:lnTo>
                          <a:lnTo>
                            <a:pt x="10" y="19"/>
                          </a:lnTo>
                        </a:path>
                      </a:pathLst>
                    </a:custGeom>
                    <a:solidFill>
                      <a:schemeClr val="tx1"/>
                    </a:solidFill>
                    <a:ln w="1270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t-BR"/>
                    </a:p>
                  </p:txBody>
                </p:sp>
                <p:sp>
                  <p:nvSpPr>
                    <p:cNvPr id="109685" name="Freeform 88">
                      <a:extLst>
                        <a:ext uri="{FF2B5EF4-FFF2-40B4-BE49-F238E27FC236}">
                          <a16:creationId xmlns:a16="http://schemas.microsoft.com/office/drawing/2014/main" id="{C0BDA827-C2DC-45A7-8E09-DECE24ECD97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335" y="2396"/>
                      <a:ext cx="14" cy="28"/>
                    </a:xfrm>
                    <a:custGeom>
                      <a:avLst/>
                      <a:gdLst>
                        <a:gd name="T0" fmla="*/ 5 w 14"/>
                        <a:gd name="T1" fmla="*/ 27 h 28"/>
                        <a:gd name="T2" fmla="*/ 0 w 14"/>
                        <a:gd name="T3" fmla="*/ 21 h 28"/>
                        <a:gd name="T4" fmla="*/ 5 w 14"/>
                        <a:gd name="T5" fmla="*/ 4 h 28"/>
                        <a:gd name="T6" fmla="*/ 13 w 14"/>
                        <a:gd name="T7" fmla="*/ 0 h 28"/>
                        <a:gd name="T8" fmla="*/ 5 w 14"/>
                        <a:gd name="T9" fmla="*/ 27 h 2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4"/>
                        <a:gd name="T16" fmla="*/ 0 h 28"/>
                        <a:gd name="T17" fmla="*/ 14 w 14"/>
                        <a:gd name="T18" fmla="*/ 28 h 2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4" h="28">
                          <a:moveTo>
                            <a:pt x="5" y="27"/>
                          </a:moveTo>
                          <a:lnTo>
                            <a:pt x="0" y="21"/>
                          </a:lnTo>
                          <a:lnTo>
                            <a:pt x="5" y="4"/>
                          </a:lnTo>
                          <a:lnTo>
                            <a:pt x="13" y="0"/>
                          </a:lnTo>
                          <a:lnTo>
                            <a:pt x="5" y="27"/>
                          </a:lnTo>
                        </a:path>
                      </a:pathLst>
                    </a:custGeom>
                    <a:solidFill>
                      <a:schemeClr val="tx1"/>
                    </a:solidFill>
                    <a:ln w="1270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t-BR"/>
                    </a:p>
                  </p:txBody>
                </p:sp>
              </p:grpSp>
            </p:grpSp>
          </p:grpSp>
          <p:grpSp>
            <p:nvGrpSpPr>
              <p:cNvPr id="109626" name="Group 89">
                <a:extLst>
                  <a:ext uri="{FF2B5EF4-FFF2-40B4-BE49-F238E27FC236}">
                    <a16:creationId xmlns:a16="http://schemas.microsoft.com/office/drawing/2014/main" id="{5C8E8584-B333-4782-B69A-29904D0BB44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52" y="3012"/>
                <a:ext cx="97" cy="503"/>
                <a:chOff x="1252" y="3012"/>
                <a:chExt cx="97" cy="503"/>
              </a:xfrm>
            </p:grpSpPr>
            <p:sp>
              <p:nvSpPr>
                <p:cNvPr id="109667" name="Freeform 90">
                  <a:extLst>
                    <a:ext uri="{FF2B5EF4-FFF2-40B4-BE49-F238E27FC236}">
                      <a16:creationId xmlns:a16="http://schemas.microsoft.com/office/drawing/2014/main" id="{83B045C2-9034-42D2-9091-84A3715AFE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76" y="3012"/>
                  <a:ext cx="73" cy="503"/>
                </a:xfrm>
                <a:custGeom>
                  <a:avLst/>
                  <a:gdLst>
                    <a:gd name="T0" fmla="*/ 0 w 73"/>
                    <a:gd name="T1" fmla="*/ 167 h 503"/>
                    <a:gd name="T2" fmla="*/ 72 w 73"/>
                    <a:gd name="T3" fmla="*/ 0 h 503"/>
                    <a:gd name="T4" fmla="*/ 72 w 73"/>
                    <a:gd name="T5" fmla="*/ 335 h 503"/>
                    <a:gd name="T6" fmla="*/ 0 w 73"/>
                    <a:gd name="T7" fmla="*/ 502 h 503"/>
                    <a:gd name="T8" fmla="*/ 0 w 73"/>
                    <a:gd name="T9" fmla="*/ 167 h 50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"/>
                    <a:gd name="T16" fmla="*/ 0 h 503"/>
                    <a:gd name="T17" fmla="*/ 73 w 73"/>
                    <a:gd name="T18" fmla="*/ 503 h 50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" h="503">
                      <a:moveTo>
                        <a:pt x="0" y="167"/>
                      </a:moveTo>
                      <a:lnTo>
                        <a:pt x="72" y="0"/>
                      </a:lnTo>
                      <a:lnTo>
                        <a:pt x="72" y="335"/>
                      </a:lnTo>
                      <a:lnTo>
                        <a:pt x="0" y="502"/>
                      </a:lnTo>
                      <a:lnTo>
                        <a:pt x="0" y="167"/>
                      </a:lnTo>
                    </a:path>
                  </a:pathLst>
                </a:custGeom>
                <a:gradFill rotWithShape="0">
                  <a:gsLst>
                    <a:gs pos="0">
                      <a:srgbClr val="FFFFFF"/>
                    </a:gs>
                    <a:gs pos="100000">
                      <a:srgbClr val="FE9B03"/>
                    </a:gs>
                  </a:gsLst>
                  <a:path path="rect">
                    <a:fillToRect l="50000" t="50000" r="50000" b="50000"/>
                  </a:path>
                </a:gradFill>
                <a:ln w="12700" cap="rnd">
                  <a:solidFill>
                    <a:srgbClr val="676767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109668" name="Freeform 91">
                  <a:extLst>
                    <a:ext uri="{FF2B5EF4-FFF2-40B4-BE49-F238E27FC236}">
                      <a16:creationId xmlns:a16="http://schemas.microsoft.com/office/drawing/2014/main" id="{EE6B1485-EF98-4888-B1B7-CE553D3823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52" y="3179"/>
                  <a:ext cx="25" cy="336"/>
                </a:xfrm>
                <a:custGeom>
                  <a:avLst/>
                  <a:gdLst>
                    <a:gd name="T0" fmla="*/ 24 w 25"/>
                    <a:gd name="T1" fmla="*/ 0 h 336"/>
                    <a:gd name="T2" fmla="*/ 0 w 25"/>
                    <a:gd name="T3" fmla="*/ 0 h 336"/>
                    <a:gd name="T4" fmla="*/ 0 w 25"/>
                    <a:gd name="T5" fmla="*/ 335 h 336"/>
                    <a:gd name="T6" fmla="*/ 24 w 25"/>
                    <a:gd name="T7" fmla="*/ 335 h 336"/>
                    <a:gd name="T8" fmla="*/ 24 w 25"/>
                    <a:gd name="T9" fmla="*/ 0 h 3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336"/>
                    <a:gd name="T17" fmla="*/ 25 w 25"/>
                    <a:gd name="T18" fmla="*/ 336 h 3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336">
                      <a:moveTo>
                        <a:pt x="24" y="0"/>
                      </a:moveTo>
                      <a:lnTo>
                        <a:pt x="0" y="0"/>
                      </a:lnTo>
                      <a:lnTo>
                        <a:pt x="0" y="335"/>
                      </a:lnTo>
                      <a:lnTo>
                        <a:pt x="24" y="335"/>
                      </a:lnTo>
                      <a:lnTo>
                        <a:pt x="24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FFFFFF"/>
                    </a:gs>
                    <a:gs pos="100000">
                      <a:srgbClr val="FE9B03"/>
                    </a:gs>
                  </a:gsLst>
                  <a:path path="rect">
                    <a:fillToRect l="50000" t="50000" r="50000" b="50000"/>
                  </a:path>
                </a:gradFill>
                <a:ln w="12700" cap="rnd">
                  <a:solidFill>
                    <a:srgbClr val="676767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109669" name="Freeform 92">
                  <a:extLst>
                    <a:ext uri="{FF2B5EF4-FFF2-40B4-BE49-F238E27FC236}">
                      <a16:creationId xmlns:a16="http://schemas.microsoft.com/office/drawing/2014/main" id="{0DF8FE36-7839-463F-A789-C69F462338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52" y="3012"/>
                  <a:ext cx="97" cy="168"/>
                </a:xfrm>
                <a:custGeom>
                  <a:avLst/>
                  <a:gdLst>
                    <a:gd name="T0" fmla="*/ 0 w 97"/>
                    <a:gd name="T1" fmla="*/ 167 h 168"/>
                    <a:gd name="T2" fmla="*/ 72 w 97"/>
                    <a:gd name="T3" fmla="*/ 0 h 168"/>
                    <a:gd name="T4" fmla="*/ 96 w 97"/>
                    <a:gd name="T5" fmla="*/ 0 h 168"/>
                    <a:gd name="T6" fmla="*/ 24 w 97"/>
                    <a:gd name="T7" fmla="*/ 167 h 168"/>
                    <a:gd name="T8" fmla="*/ 0 w 97"/>
                    <a:gd name="T9" fmla="*/ 167 h 16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7"/>
                    <a:gd name="T16" fmla="*/ 0 h 168"/>
                    <a:gd name="T17" fmla="*/ 97 w 97"/>
                    <a:gd name="T18" fmla="*/ 168 h 16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7" h="168">
                      <a:moveTo>
                        <a:pt x="0" y="167"/>
                      </a:moveTo>
                      <a:lnTo>
                        <a:pt x="72" y="0"/>
                      </a:lnTo>
                      <a:lnTo>
                        <a:pt x="96" y="0"/>
                      </a:lnTo>
                      <a:lnTo>
                        <a:pt x="24" y="167"/>
                      </a:lnTo>
                      <a:lnTo>
                        <a:pt x="0" y="167"/>
                      </a:lnTo>
                    </a:path>
                  </a:pathLst>
                </a:custGeom>
                <a:gradFill rotWithShape="0">
                  <a:gsLst>
                    <a:gs pos="0">
                      <a:srgbClr val="FFFFFF"/>
                    </a:gs>
                    <a:gs pos="100000">
                      <a:srgbClr val="FE9B03"/>
                    </a:gs>
                  </a:gsLst>
                  <a:path path="rect">
                    <a:fillToRect l="50000" t="50000" r="50000" b="50000"/>
                  </a:path>
                </a:gradFill>
                <a:ln w="12700" cap="rnd">
                  <a:solidFill>
                    <a:srgbClr val="676767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</p:grpSp>
          <p:sp>
            <p:nvSpPr>
              <p:cNvPr id="109627" name="Arc 93">
                <a:extLst>
                  <a:ext uri="{FF2B5EF4-FFF2-40B4-BE49-F238E27FC236}">
                    <a16:creationId xmlns:a16="http://schemas.microsoft.com/office/drawing/2014/main" id="{1DA1FF34-1FEF-44E0-AF19-C648B205CD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5" y="3186"/>
                <a:ext cx="132" cy="8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21600"/>
                    </a:moveTo>
                    <a:cubicBezTo>
                      <a:pt x="9670" y="21600"/>
                      <a:pt x="0" y="11929"/>
                      <a:pt x="0" y="0"/>
                    </a:cubicBezTo>
                  </a:path>
                  <a:path w="21600" h="21600" stroke="0" extrusionOk="0">
                    <a:moveTo>
                      <a:pt x="21600" y="21600"/>
                    </a:moveTo>
                    <a:cubicBezTo>
                      <a:pt x="9670" y="21600"/>
                      <a:pt x="0" y="11929"/>
                      <a:pt x="0" y="0"/>
                    </a:cubicBezTo>
                    <a:lnTo>
                      <a:pt x="21600" y="0"/>
                    </a:lnTo>
                    <a:lnTo>
                      <a:pt x="21600" y="21600"/>
                    </a:lnTo>
                    <a:close/>
                  </a:path>
                </a:pathLst>
              </a:custGeom>
              <a:noFill/>
              <a:ln w="12700" cap="rnd">
                <a:solidFill>
                  <a:srgbClr val="A2C1F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28" name="Line 94">
                <a:extLst>
                  <a:ext uri="{FF2B5EF4-FFF2-40B4-BE49-F238E27FC236}">
                    <a16:creationId xmlns:a16="http://schemas.microsoft.com/office/drawing/2014/main" id="{375FB063-134E-49FF-937A-FF9336370C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6" y="2406"/>
                <a:ext cx="0" cy="67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29" name="Line 95">
                <a:extLst>
                  <a:ext uri="{FF2B5EF4-FFF2-40B4-BE49-F238E27FC236}">
                    <a16:creationId xmlns:a16="http://schemas.microsoft.com/office/drawing/2014/main" id="{0C2EA37D-8CD8-4183-9EB1-44F73D573A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06" y="2982"/>
                <a:ext cx="0" cy="24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grpSp>
            <p:nvGrpSpPr>
              <p:cNvPr id="109630" name="Group 96">
                <a:extLst>
                  <a:ext uri="{FF2B5EF4-FFF2-40B4-BE49-F238E27FC236}">
                    <a16:creationId xmlns:a16="http://schemas.microsoft.com/office/drawing/2014/main" id="{AE7F7C17-2083-48E2-9131-AAA8DE31E41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98" y="3054"/>
                <a:ext cx="97" cy="503"/>
                <a:chOff x="2998" y="3054"/>
                <a:chExt cx="97" cy="503"/>
              </a:xfrm>
            </p:grpSpPr>
            <p:sp>
              <p:nvSpPr>
                <p:cNvPr id="109664" name="Freeform 97">
                  <a:extLst>
                    <a:ext uri="{FF2B5EF4-FFF2-40B4-BE49-F238E27FC236}">
                      <a16:creationId xmlns:a16="http://schemas.microsoft.com/office/drawing/2014/main" id="{2D60E05C-0768-45B0-BB6F-B322231D10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22" y="3054"/>
                  <a:ext cx="73" cy="503"/>
                </a:xfrm>
                <a:custGeom>
                  <a:avLst/>
                  <a:gdLst>
                    <a:gd name="T0" fmla="*/ 0 w 73"/>
                    <a:gd name="T1" fmla="*/ 167 h 503"/>
                    <a:gd name="T2" fmla="*/ 72 w 73"/>
                    <a:gd name="T3" fmla="*/ 0 h 503"/>
                    <a:gd name="T4" fmla="*/ 72 w 73"/>
                    <a:gd name="T5" fmla="*/ 335 h 503"/>
                    <a:gd name="T6" fmla="*/ 0 w 73"/>
                    <a:gd name="T7" fmla="*/ 502 h 503"/>
                    <a:gd name="T8" fmla="*/ 0 w 73"/>
                    <a:gd name="T9" fmla="*/ 167 h 50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"/>
                    <a:gd name="T16" fmla="*/ 0 h 503"/>
                    <a:gd name="T17" fmla="*/ 73 w 73"/>
                    <a:gd name="T18" fmla="*/ 503 h 50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" h="503">
                      <a:moveTo>
                        <a:pt x="0" y="167"/>
                      </a:moveTo>
                      <a:lnTo>
                        <a:pt x="72" y="0"/>
                      </a:lnTo>
                      <a:lnTo>
                        <a:pt x="72" y="335"/>
                      </a:lnTo>
                      <a:lnTo>
                        <a:pt x="0" y="502"/>
                      </a:lnTo>
                      <a:lnTo>
                        <a:pt x="0" y="167"/>
                      </a:lnTo>
                    </a:path>
                  </a:pathLst>
                </a:custGeom>
                <a:gradFill rotWithShape="0">
                  <a:gsLst>
                    <a:gs pos="0">
                      <a:srgbClr val="F4F4F4"/>
                    </a:gs>
                    <a:gs pos="100000">
                      <a:srgbClr val="919191"/>
                    </a:gs>
                  </a:gsLst>
                  <a:path path="rect">
                    <a:fillToRect l="50000" t="50000" r="50000" b="50000"/>
                  </a:path>
                </a:gradFill>
                <a:ln w="12700" cap="rnd">
                  <a:solidFill>
                    <a:srgbClr val="676767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109665" name="Freeform 98">
                  <a:extLst>
                    <a:ext uri="{FF2B5EF4-FFF2-40B4-BE49-F238E27FC236}">
                      <a16:creationId xmlns:a16="http://schemas.microsoft.com/office/drawing/2014/main" id="{F6731D42-C002-4B80-A995-4B6A4C7A4F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98" y="3221"/>
                  <a:ext cx="25" cy="336"/>
                </a:xfrm>
                <a:custGeom>
                  <a:avLst/>
                  <a:gdLst>
                    <a:gd name="T0" fmla="*/ 24 w 25"/>
                    <a:gd name="T1" fmla="*/ 0 h 336"/>
                    <a:gd name="T2" fmla="*/ 0 w 25"/>
                    <a:gd name="T3" fmla="*/ 0 h 336"/>
                    <a:gd name="T4" fmla="*/ 0 w 25"/>
                    <a:gd name="T5" fmla="*/ 335 h 336"/>
                    <a:gd name="T6" fmla="*/ 24 w 25"/>
                    <a:gd name="T7" fmla="*/ 335 h 336"/>
                    <a:gd name="T8" fmla="*/ 24 w 25"/>
                    <a:gd name="T9" fmla="*/ 0 h 3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336"/>
                    <a:gd name="T17" fmla="*/ 25 w 25"/>
                    <a:gd name="T18" fmla="*/ 336 h 3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336">
                      <a:moveTo>
                        <a:pt x="24" y="0"/>
                      </a:moveTo>
                      <a:lnTo>
                        <a:pt x="0" y="0"/>
                      </a:lnTo>
                      <a:lnTo>
                        <a:pt x="0" y="335"/>
                      </a:lnTo>
                      <a:lnTo>
                        <a:pt x="24" y="335"/>
                      </a:lnTo>
                      <a:lnTo>
                        <a:pt x="24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F4F4F4"/>
                    </a:gs>
                    <a:gs pos="100000">
                      <a:srgbClr val="919191"/>
                    </a:gs>
                  </a:gsLst>
                  <a:path path="rect">
                    <a:fillToRect l="50000" t="50000" r="50000" b="50000"/>
                  </a:path>
                </a:gradFill>
                <a:ln w="12700" cap="rnd">
                  <a:solidFill>
                    <a:srgbClr val="676767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109666" name="Freeform 99">
                  <a:extLst>
                    <a:ext uri="{FF2B5EF4-FFF2-40B4-BE49-F238E27FC236}">
                      <a16:creationId xmlns:a16="http://schemas.microsoft.com/office/drawing/2014/main" id="{C9407688-CC46-4E8A-97F4-325007FA36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98" y="3054"/>
                  <a:ext cx="97" cy="168"/>
                </a:xfrm>
                <a:custGeom>
                  <a:avLst/>
                  <a:gdLst>
                    <a:gd name="T0" fmla="*/ 0 w 97"/>
                    <a:gd name="T1" fmla="*/ 167 h 168"/>
                    <a:gd name="T2" fmla="*/ 72 w 97"/>
                    <a:gd name="T3" fmla="*/ 0 h 168"/>
                    <a:gd name="T4" fmla="*/ 96 w 97"/>
                    <a:gd name="T5" fmla="*/ 0 h 168"/>
                    <a:gd name="T6" fmla="*/ 24 w 97"/>
                    <a:gd name="T7" fmla="*/ 167 h 168"/>
                    <a:gd name="T8" fmla="*/ 0 w 97"/>
                    <a:gd name="T9" fmla="*/ 167 h 16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7"/>
                    <a:gd name="T16" fmla="*/ 0 h 168"/>
                    <a:gd name="T17" fmla="*/ 97 w 97"/>
                    <a:gd name="T18" fmla="*/ 168 h 16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7" h="168">
                      <a:moveTo>
                        <a:pt x="0" y="167"/>
                      </a:moveTo>
                      <a:lnTo>
                        <a:pt x="72" y="0"/>
                      </a:lnTo>
                      <a:lnTo>
                        <a:pt x="96" y="0"/>
                      </a:lnTo>
                      <a:lnTo>
                        <a:pt x="24" y="167"/>
                      </a:lnTo>
                      <a:lnTo>
                        <a:pt x="0" y="167"/>
                      </a:lnTo>
                    </a:path>
                  </a:pathLst>
                </a:custGeom>
                <a:gradFill rotWithShape="0">
                  <a:gsLst>
                    <a:gs pos="0">
                      <a:srgbClr val="F4F4F4"/>
                    </a:gs>
                    <a:gs pos="100000">
                      <a:srgbClr val="919191"/>
                    </a:gs>
                  </a:gsLst>
                  <a:path path="rect">
                    <a:fillToRect l="50000" t="50000" r="50000" b="50000"/>
                  </a:path>
                </a:gradFill>
                <a:ln w="12700" cap="rnd">
                  <a:solidFill>
                    <a:srgbClr val="676767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</p:grpSp>
          <p:sp>
            <p:nvSpPr>
              <p:cNvPr id="109631" name="Line 100">
                <a:extLst>
                  <a:ext uri="{FF2B5EF4-FFF2-40B4-BE49-F238E27FC236}">
                    <a16:creationId xmlns:a16="http://schemas.microsoft.com/office/drawing/2014/main" id="{37748E66-A38C-452D-B2CC-088A346E91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52" y="2406"/>
                <a:ext cx="0" cy="72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32" name="Arc 101">
                <a:extLst>
                  <a:ext uri="{FF2B5EF4-FFF2-40B4-BE49-F238E27FC236}">
                    <a16:creationId xmlns:a16="http://schemas.microsoft.com/office/drawing/2014/main" id="{C33A63D9-3D08-4349-8302-FB5D361DAB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4" y="3180"/>
                <a:ext cx="144" cy="9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lnTo>
                      <a:pt x="21600" y="0"/>
                    </a:lnTo>
                    <a:close/>
                  </a:path>
                </a:pathLst>
              </a:custGeom>
              <a:noFill/>
              <a:ln w="12700" cap="rnd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33" name="Line 102">
                <a:extLst>
                  <a:ext uri="{FF2B5EF4-FFF2-40B4-BE49-F238E27FC236}">
                    <a16:creationId xmlns:a16="http://schemas.microsoft.com/office/drawing/2014/main" id="{625BCFFE-AA74-46E0-A409-0F6EDDBDA8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52" y="2988"/>
                <a:ext cx="0" cy="18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34" name="Oval 103">
                <a:extLst>
                  <a:ext uri="{FF2B5EF4-FFF2-40B4-BE49-F238E27FC236}">
                    <a16:creationId xmlns:a16="http://schemas.microsoft.com/office/drawing/2014/main" id="{132DD0B7-2121-4CB2-871F-A4B3BDEC1D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5" y="3193"/>
                <a:ext cx="80" cy="28"/>
              </a:xfrm>
              <a:prstGeom prst="ellipse">
                <a:avLst/>
              </a:prstGeom>
              <a:solidFill>
                <a:schemeClr val="bg2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pt-BR" altLang="pt-BR" sz="2400">
                  <a:latin typeface="Comic Sans MS" panose="030F0702030302020204" pitchFamily="66" charset="0"/>
                </a:endParaRPr>
              </a:p>
            </p:txBody>
          </p:sp>
          <p:sp>
            <p:nvSpPr>
              <p:cNvPr id="109635" name="Freeform 104">
                <a:extLst>
                  <a:ext uri="{FF2B5EF4-FFF2-40B4-BE49-F238E27FC236}">
                    <a16:creationId xmlns:a16="http://schemas.microsoft.com/office/drawing/2014/main" id="{8D943251-AE37-48BD-8B50-7AE6FEB8D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0" y="1950"/>
                <a:ext cx="241" cy="79"/>
              </a:xfrm>
              <a:custGeom>
                <a:avLst/>
                <a:gdLst>
                  <a:gd name="T0" fmla="*/ 0 w 241"/>
                  <a:gd name="T1" fmla="*/ 39 h 79"/>
                  <a:gd name="T2" fmla="*/ 20 w 241"/>
                  <a:gd name="T3" fmla="*/ 0 h 79"/>
                  <a:gd name="T4" fmla="*/ 60 w 241"/>
                  <a:gd name="T5" fmla="*/ 78 h 79"/>
                  <a:gd name="T6" fmla="*/ 100 w 241"/>
                  <a:gd name="T7" fmla="*/ 0 h 79"/>
                  <a:gd name="T8" fmla="*/ 140 w 241"/>
                  <a:gd name="T9" fmla="*/ 78 h 79"/>
                  <a:gd name="T10" fmla="*/ 180 w 241"/>
                  <a:gd name="T11" fmla="*/ 0 h 79"/>
                  <a:gd name="T12" fmla="*/ 220 w 241"/>
                  <a:gd name="T13" fmla="*/ 78 h 79"/>
                  <a:gd name="T14" fmla="*/ 240 w 241"/>
                  <a:gd name="T15" fmla="*/ 39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1"/>
                  <a:gd name="T25" fmla="*/ 0 h 79"/>
                  <a:gd name="T26" fmla="*/ 241 w 241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1" h="79">
                    <a:moveTo>
                      <a:pt x="0" y="39"/>
                    </a:moveTo>
                    <a:lnTo>
                      <a:pt x="20" y="0"/>
                    </a:lnTo>
                    <a:lnTo>
                      <a:pt x="60" y="78"/>
                    </a:lnTo>
                    <a:lnTo>
                      <a:pt x="100" y="0"/>
                    </a:lnTo>
                    <a:lnTo>
                      <a:pt x="140" y="78"/>
                    </a:lnTo>
                    <a:lnTo>
                      <a:pt x="180" y="0"/>
                    </a:lnTo>
                    <a:lnTo>
                      <a:pt x="220" y="78"/>
                    </a:lnTo>
                    <a:lnTo>
                      <a:pt x="240" y="39"/>
                    </a:lnTo>
                  </a:path>
                </a:pathLst>
              </a:custGeom>
              <a:noFill/>
              <a:ln w="12700" cap="rnd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36" name="Line 105">
                <a:extLst>
                  <a:ext uri="{FF2B5EF4-FFF2-40B4-BE49-F238E27FC236}">
                    <a16:creationId xmlns:a16="http://schemas.microsoft.com/office/drawing/2014/main" id="{3C333BDD-6CA9-46AA-86B6-FCD3FF8209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6" y="1992"/>
                <a:ext cx="0" cy="41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37" name="Line 106">
                <a:extLst>
                  <a:ext uri="{FF2B5EF4-FFF2-40B4-BE49-F238E27FC236}">
                    <a16:creationId xmlns:a16="http://schemas.microsoft.com/office/drawing/2014/main" id="{5377990A-7B00-49A0-9995-A671FA66E0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06" y="1992"/>
                <a:ext cx="71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38" name="Line 107">
                <a:extLst>
                  <a:ext uri="{FF2B5EF4-FFF2-40B4-BE49-F238E27FC236}">
                    <a16:creationId xmlns:a16="http://schemas.microsoft.com/office/drawing/2014/main" id="{3CF7253B-8589-4A3D-BE1F-E005A87400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66" y="1992"/>
                <a:ext cx="7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39" name="Line 108">
                <a:extLst>
                  <a:ext uri="{FF2B5EF4-FFF2-40B4-BE49-F238E27FC236}">
                    <a16:creationId xmlns:a16="http://schemas.microsoft.com/office/drawing/2014/main" id="{2DE67297-FEFB-43BC-A54B-8EE84230AE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52" y="1992"/>
                <a:ext cx="0" cy="40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40" name="AutoShape 109">
                <a:extLst>
                  <a:ext uri="{FF2B5EF4-FFF2-40B4-BE49-F238E27FC236}">
                    <a16:creationId xmlns:a16="http://schemas.microsoft.com/office/drawing/2014/main" id="{FEAD7026-0CB1-4663-8919-9E21FC75C5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5400000">
                <a:off x="1121" y="2119"/>
                <a:ext cx="160" cy="70"/>
              </a:xfrm>
              <a:prstGeom prst="rightArrow">
                <a:avLst>
                  <a:gd name="adj1" fmla="val 50000"/>
                  <a:gd name="adj2" fmla="val 114296"/>
                </a:avLst>
              </a:prstGeom>
              <a:solidFill>
                <a:srgbClr val="919191"/>
              </a:solidFill>
              <a:ln w="12700">
                <a:solidFill>
                  <a:srgbClr val="91919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pt-BR" altLang="pt-BR" sz="2400">
                  <a:latin typeface="Comic Sans MS" panose="030F0702030302020204" pitchFamily="66" charset="0"/>
                </a:endParaRPr>
              </a:p>
            </p:txBody>
          </p:sp>
          <p:sp>
            <p:nvSpPr>
              <p:cNvPr id="109641" name="AutoShape 110">
                <a:extLst>
                  <a:ext uri="{FF2B5EF4-FFF2-40B4-BE49-F238E27FC236}">
                    <a16:creationId xmlns:a16="http://schemas.microsoft.com/office/drawing/2014/main" id="{8B3AC337-F89E-4C5E-A5F1-73EDADBA8A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 flipH="1">
                <a:off x="3059" y="2119"/>
                <a:ext cx="160" cy="70"/>
              </a:xfrm>
              <a:prstGeom prst="rightArrow">
                <a:avLst>
                  <a:gd name="adj1" fmla="val 50000"/>
                  <a:gd name="adj2" fmla="val 114296"/>
                </a:avLst>
              </a:prstGeom>
              <a:solidFill>
                <a:srgbClr val="919191"/>
              </a:solidFill>
              <a:ln w="12700">
                <a:solidFill>
                  <a:srgbClr val="91919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pt-BR" altLang="pt-BR" sz="2400">
                  <a:latin typeface="Comic Sans MS" panose="030F0702030302020204" pitchFamily="66" charset="0"/>
                </a:endParaRPr>
              </a:p>
            </p:txBody>
          </p:sp>
          <p:sp>
            <p:nvSpPr>
              <p:cNvPr id="109642" name="Rectangle 111">
                <a:extLst>
                  <a:ext uri="{FF2B5EF4-FFF2-40B4-BE49-F238E27FC236}">
                    <a16:creationId xmlns:a16="http://schemas.microsoft.com/office/drawing/2014/main" id="{824E69E5-0D01-4B64-8B0B-2C914BBA1F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5" y="2064"/>
                <a:ext cx="204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8" tIns="44450" rIns="90488" bIns="4445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pt-BR" altLang="pt-BR" sz="1600">
                    <a:latin typeface="Arial" panose="020B0604020202020204" pitchFamily="34" charset="0"/>
                  </a:rPr>
                  <a:t>e</a:t>
                </a:r>
                <a:r>
                  <a:rPr lang="pt-BR" altLang="pt-BR" sz="1600" baseline="30000">
                    <a:latin typeface="Arial" panose="020B0604020202020204" pitchFamily="34" charset="0"/>
                  </a:rPr>
                  <a:t>-</a:t>
                </a:r>
              </a:p>
            </p:txBody>
          </p:sp>
          <p:sp>
            <p:nvSpPr>
              <p:cNvPr id="109643" name="Rectangle 112">
                <a:extLst>
                  <a:ext uri="{FF2B5EF4-FFF2-40B4-BE49-F238E27FC236}">
                    <a16:creationId xmlns:a16="http://schemas.microsoft.com/office/drawing/2014/main" id="{84819A6E-CA2F-4BA0-B074-03F51D2EAC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9" y="2046"/>
                <a:ext cx="204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8" tIns="44450" rIns="90488" bIns="4445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pt-BR" altLang="pt-BR" sz="1600">
                    <a:latin typeface="Arial" panose="020B0604020202020204" pitchFamily="34" charset="0"/>
                  </a:rPr>
                  <a:t>e</a:t>
                </a:r>
                <a:r>
                  <a:rPr lang="pt-BR" altLang="pt-BR" sz="1600" baseline="30000">
                    <a:latin typeface="Arial" panose="020B0604020202020204" pitchFamily="34" charset="0"/>
                  </a:rPr>
                  <a:t>-</a:t>
                </a:r>
              </a:p>
            </p:txBody>
          </p:sp>
          <p:sp>
            <p:nvSpPr>
              <p:cNvPr id="109644" name="Rectangle 113">
                <a:extLst>
                  <a:ext uri="{FF2B5EF4-FFF2-40B4-BE49-F238E27FC236}">
                    <a16:creationId xmlns:a16="http://schemas.microsoft.com/office/drawing/2014/main" id="{789F4A86-826A-40B7-828B-C9875ED3F7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7" y="2934"/>
                <a:ext cx="1057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8" tIns="44450" rIns="90488" bIns="4445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pt-BR" altLang="pt-BR" sz="1600">
                    <a:latin typeface="Arial" panose="020B0604020202020204" pitchFamily="34" charset="0"/>
                  </a:rPr>
                  <a:t>Eletrodo de Prata</a:t>
                </a:r>
              </a:p>
            </p:txBody>
          </p:sp>
          <p:sp>
            <p:nvSpPr>
              <p:cNvPr id="109645" name="Freeform 114">
                <a:extLst>
                  <a:ext uri="{FF2B5EF4-FFF2-40B4-BE49-F238E27FC236}">
                    <a16:creationId xmlns:a16="http://schemas.microsoft.com/office/drawing/2014/main" id="{FFF85CE4-4DAB-41F5-AB36-47794E0C2E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" y="3060"/>
                <a:ext cx="682" cy="175"/>
              </a:xfrm>
              <a:custGeom>
                <a:avLst/>
                <a:gdLst>
                  <a:gd name="T0" fmla="*/ 681 w 682"/>
                  <a:gd name="T1" fmla="*/ 174 h 175"/>
                  <a:gd name="T2" fmla="*/ 0 w 682"/>
                  <a:gd name="T3" fmla="*/ 174 h 175"/>
                  <a:gd name="T4" fmla="*/ 0 w 682"/>
                  <a:gd name="T5" fmla="*/ 0 h 175"/>
                  <a:gd name="T6" fmla="*/ 0 60000 65536"/>
                  <a:gd name="T7" fmla="*/ 0 60000 65536"/>
                  <a:gd name="T8" fmla="*/ 0 60000 65536"/>
                  <a:gd name="T9" fmla="*/ 0 w 682"/>
                  <a:gd name="T10" fmla="*/ 0 h 175"/>
                  <a:gd name="T11" fmla="*/ 682 w 682"/>
                  <a:gd name="T12" fmla="*/ 175 h 17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82" h="175">
                    <a:moveTo>
                      <a:pt x="681" y="174"/>
                    </a:moveTo>
                    <a:lnTo>
                      <a:pt x="0" y="174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rnd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46" name="Freeform 115">
                <a:extLst>
                  <a:ext uri="{FF2B5EF4-FFF2-40B4-BE49-F238E27FC236}">
                    <a16:creationId xmlns:a16="http://schemas.microsoft.com/office/drawing/2014/main" id="{5D65B32E-860C-45D8-AEE2-4EB22BD94F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0" y="3102"/>
                <a:ext cx="847" cy="175"/>
              </a:xfrm>
              <a:custGeom>
                <a:avLst/>
                <a:gdLst>
                  <a:gd name="T0" fmla="*/ 0 w 847"/>
                  <a:gd name="T1" fmla="*/ 174 h 175"/>
                  <a:gd name="T2" fmla="*/ 846 w 847"/>
                  <a:gd name="T3" fmla="*/ 174 h 175"/>
                  <a:gd name="T4" fmla="*/ 846 w 847"/>
                  <a:gd name="T5" fmla="*/ 0 h 175"/>
                  <a:gd name="T6" fmla="*/ 0 60000 65536"/>
                  <a:gd name="T7" fmla="*/ 0 60000 65536"/>
                  <a:gd name="T8" fmla="*/ 0 60000 65536"/>
                  <a:gd name="T9" fmla="*/ 0 w 847"/>
                  <a:gd name="T10" fmla="*/ 0 h 175"/>
                  <a:gd name="T11" fmla="*/ 847 w 847"/>
                  <a:gd name="T12" fmla="*/ 175 h 17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47" h="175">
                    <a:moveTo>
                      <a:pt x="0" y="174"/>
                    </a:moveTo>
                    <a:lnTo>
                      <a:pt x="846" y="174"/>
                    </a:lnTo>
                    <a:lnTo>
                      <a:pt x="846" y="0"/>
                    </a:lnTo>
                  </a:path>
                </a:pathLst>
              </a:custGeom>
              <a:noFill/>
              <a:ln w="12700" cap="rnd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9647" name="Rectangle 116">
                <a:extLst>
                  <a:ext uri="{FF2B5EF4-FFF2-40B4-BE49-F238E27FC236}">
                    <a16:creationId xmlns:a16="http://schemas.microsoft.com/office/drawing/2014/main" id="{A6E337EA-69B0-481F-8A0E-FFE9AE108D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5" y="2760"/>
                <a:ext cx="426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8" tIns="44450" rIns="90488" bIns="4445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pt-BR" altLang="pt-BR" sz="1600">
                    <a:latin typeface="Arial" panose="020B0604020202020204" pitchFamily="34" charset="0"/>
                  </a:rPr>
                  <a:t>Ponte</a:t>
                </a:r>
              </a:p>
            </p:txBody>
          </p:sp>
          <p:sp>
            <p:nvSpPr>
              <p:cNvPr id="109648" name="Rectangle 117">
                <a:extLst>
                  <a:ext uri="{FF2B5EF4-FFF2-40B4-BE49-F238E27FC236}">
                    <a16:creationId xmlns:a16="http://schemas.microsoft.com/office/drawing/2014/main" id="{7063BB07-4970-45E6-8987-640E4072EF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09" y="2874"/>
                <a:ext cx="446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8" tIns="44450" rIns="90488" bIns="4445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pt-BR" altLang="pt-BR" sz="1600">
                    <a:latin typeface="Arial" panose="020B0604020202020204" pitchFamily="34" charset="0"/>
                  </a:rPr>
                  <a:t>Salina</a:t>
                </a:r>
              </a:p>
            </p:txBody>
          </p:sp>
          <p:sp>
            <p:nvSpPr>
              <p:cNvPr id="109649" name="Rectangle 118">
                <a:extLst>
                  <a:ext uri="{FF2B5EF4-FFF2-40B4-BE49-F238E27FC236}">
                    <a16:creationId xmlns:a16="http://schemas.microsoft.com/office/drawing/2014/main" id="{D2FCB225-D5EB-4BDF-912A-587F6F9999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5" y="2988"/>
                <a:ext cx="617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8" tIns="44450" rIns="90488" bIns="4445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pt-BR" altLang="pt-BR" sz="1600">
                    <a:latin typeface="Arial" panose="020B0604020202020204" pitchFamily="34" charset="0"/>
                  </a:rPr>
                  <a:t>(KCl sat.)</a:t>
                </a:r>
              </a:p>
            </p:txBody>
          </p:sp>
          <p:grpSp>
            <p:nvGrpSpPr>
              <p:cNvPr id="109650" name="Group 119">
                <a:extLst>
                  <a:ext uri="{FF2B5EF4-FFF2-40B4-BE49-F238E27FC236}">
                    <a16:creationId xmlns:a16="http://schemas.microsoft.com/office/drawing/2014/main" id="{4A25B11A-E3F5-4A64-9CDA-DFBEEEB2F6D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49" y="3636"/>
                <a:ext cx="1346" cy="191"/>
                <a:chOff x="649" y="3636"/>
                <a:chExt cx="1346" cy="191"/>
              </a:xfrm>
            </p:grpSpPr>
            <p:sp>
              <p:nvSpPr>
                <p:cNvPr id="109659" name="Rectangle 120">
                  <a:extLst>
                    <a:ext uri="{FF2B5EF4-FFF2-40B4-BE49-F238E27FC236}">
                      <a16:creationId xmlns:a16="http://schemas.microsoft.com/office/drawing/2014/main" id="{324E6B4F-1AB9-4B59-919C-C02F0B1EE9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9" y="3642"/>
                  <a:ext cx="441" cy="1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488" tIns="44450" rIns="90488" bIns="44450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pt-BR" altLang="pt-BR" sz="1600">
                      <a:latin typeface="Arial" panose="020B0604020202020204" pitchFamily="34" charset="0"/>
                    </a:rPr>
                    <a:t>Cu(s) </a:t>
                  </a:r>
                </a:p>
              </p:txBody>
            </p:sp>
            <p:grpSp>
              <p:nvGrpSpPr>
                <p:cNvPr id="109660" name="Group 121">
                  <a:extLst>
                    <a:ext uri="{FF2B5EF4-FFF2-40B4-BE49-F238E27FC236}">
                      <a16:creationId xmlns:a16="http://schemas.microsoft.com/office/drawing/2014/main" id="{3497F869-3483-430C-8777-4277D1D0863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066" y="3684"/>
                  <a:ext cx="247" cy="109"/>
                  <a:chOff x="1066" y="3684"/>
                  <a:chExt cx="247" cy="109"/>
                </a:xfrm>
              </p:grpSpPr>
              <p:sp>
                <p:nvSpPr>
                  <p:cNvPr id="109662" name="Freeform 122">
                    <a:extLst>
                      <a:ext uri="{FF2B5EF4-FFF2-40B4-BE49-F238E27FC236}">
                        <a16:creationId xmlns:a16="http://schemas.microsoft.com/office/drawing/2014/main" id="{72C875B1-C3E0-4A92-8E33-FA9E4AA13A2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72" y="3684"/>
                    <a:ext cx="241" cy="37"/>
                  </a:xfrm>
                  <a:custGeom>
                    <a:avLst/>
                    <a:gdLst>
                      <a:gd name="T0" fmla="*/ 0 w 241"/>
                      <a:gd name="T1" fmla="*/ 36 h 37"/>
                      <a:gd name="T2" fmla="*/ 240 w 241"/>
                      <a:gd name="T3" fmla="*/ 36 h 37"/>
                      <a:gd name="T4" fmla="*/ 180 w 241"/>
                      <a:gd name="T5" fmla="*/ 0 h 37"/>
                      <a:gd name="T6" fmla="*/ 0 60000 65536"/>
                      <a:gd name="T7" fmla="*/ 0 60000 65536"/>
                      <a:gd name="T8" fmla="*/ 0 60000 65536"/>
                      <a:gd name="T9" fmla="*/ 0 w 241"/>
                      <a:gd name="T10" fmla="*/ 0 h 37"/>
                      <a:gd name="T11" fmla="*/ 241 w 241"/>
                      <a:gd name="T12" fmla="*/ 37 h 37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41" h="37">
                        <a:moveTo>
                          <a:pt x="0" y="36"/>
                        </a:moveTo>
                        <a:lnTo>
                          <a:pt x="240" y="36"/>
                        </a:lnTo>
                        <a:lnTo>
                          <a:pt x="180" y="0"/>
                        </a:lnTo>
                      </a:path>
                    </a:pathLst>
                  </a:custGeom>
                  <a:noFill/>
                  <a:ln w="12700" cap="rnd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pt-BR"/>
                  </a:p>
                </p:txBody>
              </p:sp>
              <p:sp>
                <p:nvSpPr>
                  <p:cNvPr id="109663" name="Freeform 123">
                    <a:extLst>
                      <a:ext uri="{FF2B5EF4-FFF2-40B4-BE49-F238E27FC236}">
                        <a16:creationId xmlns:a16="http://schemas.microsoft.com/office/drawing/2014/main" id="{603FA2D3-E290-4A99-8747-B8B1733DCC1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66" y="3756"/>
                    <a:ext cx="241" cy="37"/>
                  </a:xfrm>
                  <a:custGeom>
                    <a:avLst/>
                    <a:gdLst>
                      <a:gd name="T0" fmla="*/ 240 w 241"/>
                      <a:gd name="T1" fmla="*/ 0 h 37"/>
                      <a:gd name="T2" fmla="*/ 0 w 241"/>
                      <a:gd name="T3" fmla="*/ 0 h 37"/>
                      <a:gd name="T4" fmla="*/ 60 w 241"/>
                      <a:gd name="T5" fmla="*/ 36 h 37"/>
                      <a:gd name="T6" fmla="*/ 0 60000 65536"/>
                      <a:gd name="T7" fmla="*/ 0 60000 65536"/>
                      <a:gd name="T8" fmla="*/ 0 60000 65536"/>
                      <a:gd name="T9" fmla="*/ 0 w 241"/>
                      <a:gd name="T10" fmla="*/ 0 h 37"/>
                      <a:gd name="T11" fmla="*/ 241 w 241"/>
                      <a:gd name="T12" fmla="*/ 37 h 37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41" h="37">
                        <a:moveTo>
                          <a:pt x="240" y="0"/>
                        </a:moveTo>
                        <a:lnTo>
                          <a:pt x="0" y="0"/>
                        </a:lnTo>
                        <a:lnTo>
                          <a:pt x="60" y="36"/>
                        </a:lnTo>
                      </a:path>
                    </a:pathLst>
                  </a:custGeom>
                  <a:noFill/>
                  <a:ln w="12700" cap="rnd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pt-BR"/>
                  </a:p>
                </p:txBody>
              </p:sp>
            </p:grpSp>
            <p:sp>
              <p:nvSpPr>
                <p:cNvPr id="109661" name="Rectangle 124">
                  <a:extLst>
                    <a:ext uri="{FF2B5EF4-FFF2-40B4-BE49-F238E27FC236}">
                      <a16:creationId xmlns:a16="http://schemas.microsoft.com/office/drawing/2014/main" id="{53380047-59A6-4A7C-938D-5A79CC0A6E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33" y="3636"/>
                  <a:ext cx="662" cy="1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488" tIns="44450" rIns="90488" bIns="44450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pt-BR" altLang="pt-BR" sz="1600">
                      <a:latin typeface="Arial" panose="020B0604020202020204" pitchFamily="34" charset="0"/>
                    </a:rPr>
                    <a:t>Cu</a:t>
                  </a:r>
                  <a:r>
                    <a:rPr lang="pt-BR" altLang="pt-BR" sz="1600" baseline="30000">
                      <a:latin typeface="Arial" panose="020B0604020202020204" pitchFamily="34" charset="0"/>
                    </a:rPr>
                    <a:t>2+</a:t>
                  </a:r>
                  <a:r>
                    <a:rPr lang="pt-BR" altLang="pt-BR" sz="1600">
                      <a:latin typeface="Arial" panose="020B0604020202020204" pitchFamily="34" charset="0"/>
                    </a:rPr>
                    <a:t> + 2e</a:t>
                  </a:r>
                  <a:r>
                    <a:rPr lang="pt-BR" altLang="pt-BR" sz="1600" baseline="30000">
                      <a:latin typeface="Arial" panose="020B0604020202020204" pitchFamily="34" charset="0"/>
                    </a:rPr>
                    <a:t>-</a:t>
                  </a:r>
                </a:p>
              </p:txBody>
            </p:sp>
          </p:grpSp>
          <p:grpSp>
            <p:nvGrpSpPr>
              <p:cNvPr id="109651" name="Group 125">
                <a:extLst>
                  <a:ext uri="{FF2B5EF4-FFF2-40B4-BE49-F238E27FC236}">
                    <a16:creationId xmlns:a16="http://schemas.microsoft.com/office/drawing/2014/main" id="{91EBB018-E7AF-4B35-BD6F-BFF3A81FF98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15" y="3630"/>
                <a:ext cx="1296" cy="203"/>
                <a:chOff x="2515" y="3630"/>
                <a:chExt cx="1296" cy="203"/>
              </a:xfrm>
            </p:grpSpPr>
            <p:sp>
              <p:nvSpPr>
                <p:cNvPr id="109654" name="Rectangle 126">
                  <a:extLst>
                    <a:ext uri="{FF2B5EF4-FFF2-40B4-BE49-F238E27FC236}">
                      <a16:creationId xmlns:a16="http://schemas.microsoft.com/office/drawing/2014/main" id="{78B02F2A-F90E-4582-9DB8-FD137B33B85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15" y="3630"/>
                  <a:ext cx="540" cy="1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488" tIns="44450" rIns="90488" bIns="44450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pt-BR" altLang="pt-BR" sz="1600">
                      <a:latin typeface="Arial" panose="020B0604020202020204" pitchFamily="34" charset="0"/>
                    </a:rPr>
                    <a:t>Ag</a:t>
                  </a:r>
                  <a:r>
                    <a:rPr lang="pt-BR" altLang="pt-BR" sz="1600" baseline="30000">
                      <a:latin typeface="Arial" panose="020B0604020202020204" pitchFamily="34" charset="0"/>
                    </a:rPr>
                    <a:t>+</a:t>
                  </a:r>
                  <a:r>
                    <a:rPr lang="pt-BR" altLang="pt-BR" sz="1600">
                      <a:latin typeface="Arial" panose="020B0604020202020204" pitchFamily="34" charset="0"/>
                    </a:rPr>
                    <a:t> + e</a:t>
                  </a:r>
                  <a:r>
                    <a:rPr lang="pt-BR" altLang="pt-BR" sz="1600" baseline="30000">
                      <a:latin typeface="Arial" panose="020B0604020202020204" pitchFamily="34" charset="0"/>
                    </a:rPr>
                    <a:t>-</a:t>
                  </a:r>
                </a:p>
              </p:txBody>
            </p:sp>
            <p:grpSp>
              <p:nvGrpSpPr>
                <p:cNvPr id="109655" name="Group 127">
                  <a:extLst>
                    <a:ext uri="{FF2B5EF4-FFF2-40B4-BE49-F238E27FC236}">
                      <a16:creationId xmlns:a16="http://schemas.microsoft.com/office/drawing/2014/main" id="{EF303DBA-E41C-45DC-8421-56DD266647E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070" y="3690"/>
                  <a:ext cx="247" cy="109"/>
                  <a:chOff x="3070" y="3690"/>
                  <a:chExt cx="247" cy="109"/>
                </a:xfrm>
              </p:grpSpPr>
              <p:sp>
                <p:nvSpPr>
                  <p:cNvPr id="109657" name="Freeform 128">
                    <a:extLst>
                      <a:ext uri="{FF2B5EF4-FFF2-40B4-BE49-F238E27FC236}">
                        <a16:creationId xmlns:a16="http://schemas.microsoft.com/office/drawing/2014/main" id="{7859ECDF-6C6E-45CD-90A3-2FDDDA06471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076" y="3690"/>
                    <a:ext cx="241" cy="37"/>
                  </a:xfrm>
                  <a:custGeom>
                    <a:avLst/>
                    <a:gdLst>
                      <a:gd name="T0" fmla="*/ 0 w 241"/>
                      <a:gd name="T1" fmla="*/ 36 h 37"/>
                      <a:gd name="T2" fmla="*/ 240 w 241"/>
                      <a:gd name="T3" fmla="*/ 36 h 37"/>
                      <a:gd name="T4" fmla="*/ 180 w 241"/>
                      <a:gd name="T5" fmla="*/ 0 h 37"/>
                      <a:gd name="T6" fmla="*/ 0 60000 65536"/>
                      <a:gd name="T7" fmla="*/ 0 60000 65536"/>
                      <a:gd name="T8" fmla="*/ 0 60000 65536"/>
                      <a:gd name="T9" fmla="*/ 0 w 241"/>
                      <a:gd name="T10" fmla="*/ 0 h 37"/>
                      <a:gd name="T11" fmla="*/ 241 w 241"/>
                      <a:gd name="T12" fmla="*/ 37 h 37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41" h="37">
                        <a:moveTo>
                          <a:pt x="0" y="36"/>
                        </a:moveTo>
                        <a:lnTo>
                          <a:pt x="240" y="36"/>
                        </a:lnTo>
                        <a:lnTo>
                          <a:pt x="180" y="0"/>
                        </a:lnTo>
                      </a:path>
                    </a:pathLst>
                  </a:custGeom>
                  <a:noFill/>
                  <a:ln w="12700" cap="rnd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pt-BR"/>
                  </a:p>
                </p:txBody>
              </p:sp>
              <p:sp>
                <p:nvSpPr>
                  <p:cNvPr id="109658" name="Freeform 129">
                    <a:extLst>
                      <a:ext uri="{FF2B5EF4-FFF2-40B4-BE49-F238E27FC236}">
                        <a16:creationId xmlns:a16="http://schemas.microsoft.com/office/drawing/2014/main" id="{8463B5B2-31D0-4294-8509-9209CF87BB7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070" y="3762"/>
                    <a:ext cx="241" cy="37"/>
                  </a:xfrm>
                  <a:custGeom>
                    <a:avLst/>
                    <a:gdLst>
                      <a:gd name="T0" fmla="*/ 240 w 241"/>
                      <a:gd name="T1" fmla="*/ 0 h 37"/>
                      <a:gd name="T2" fmla="*/ 0 w 241"/>
                      <a:gd name="T3" fmla="*/ 0 h 37"/>
                      <a:gd name="T4" fmla="*/ 60 w 241"/>
                      <a:gd name="T5" fmla="*/ 36 h 37"/>
                      <a:gd name="T6" fmla="*/ 0 60000 65536"/>
                      <a:gd name="T7" fmla="*/ 0 60000 65536"/>
                      <a:gd name="T8" fmla="*/ 0 60000 65536"/>
                      <a:gd name="T9" fmla="*/ 0 w 241"/>
                      <a:gd name="T10" fmla="*/ 0 h 37"/>
                      <a:gd name="T11" fmla="*/ 241 w 241"/>
                      <a:gd name="T12" fmla="*/ 37 h 37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41" h="37">
                        <a:moveTo>
                          <a:pt x="240" y="0"/>
                        </a:moveTo>
                        <a:lnTo>
                          <a:pt x="0" y="0"/>
                        </a:lnTo>
                        <a:lnTo>
                          <a:pt x="60" y="36"/>
                        </a:lnTo>
                      </a:path>
                    </a:pathLst>
                  </a:custGeom>
                  <a:noFill/>
                  <a:ln w="12700" cap="rnd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pt-BR"/>
                  </a:p>
                </p:txBody>
              </p:sp>
            </p:grpSp>
            <p:sp>
              <p:nvSpPr>
                <p:cNvPr id="109656" name="Rectangle 130">
                  <a:extLst>
                    <a:ext uri="{FF2B5EF4-FFF2-40B4-BE49-F238E27FC236}">
                      <a16:creationId xmlns:a16="http://schemas.microsoft.com/office/drawing/2014/main" id="{65B2F490-1B23-4271-8170-98F6FE1AFA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43" y="3648"/>
                  <a:ext cx="468" cy="1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488" tIns="44450" rIns="90488" bIns="44450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pt-BR" altLang="pt-BR" sz="1600">
                      <a:latin typeface="Arial" panose="020B0604020202020204" pitchFamily="34" charset="0"/>
                    </a:rPr>
                    <a:t>Ag(s)  </a:t>
                  </a:r>
                </a:p>
              </p:txBody>
            </p:sp>
          </p:grpSp>
          <p:sp>
            <p:nvSpPr>
              <p:cNvPr id="109652" name="Rectangle 131">
                <a:extLst>
                  <a:ext uri="{FF2B5EF4-FFF2-40B4-BE49-F238E27FC236}">
                    <a16:creationId xmlns:a16="http://schemas.microsoft.com/office/drawing/2014/main" id="{70C4285D-0FB6-4505-9E2B-DDC53401C8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" y="3342"/>
                <a:ext cx="1137" cy="1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8" tIns="44450" rIns="90488" bIns="4445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pt-BR" altLang="pt-BR" sz="1600">
                    <a:latin typeface="Arial" panose="020B0604020202020204" pitchFamily="34" charset="0"/>
                  </a:rPr>
                  <a:t>[Cu</a:t>
                </a:r>
                <a:r>
                  <a:rPr lang="pt-BR" altLang="pt-BR" sz="1600" baseline="30000">
                    <a:latin typeface="Arial" panose="020B0604020202020204" pitchFamily="34" charset="0"/>
                  </a:rPr>
                  <a:t>2+</a:t>
                </a:r>
                <a:r>
                  <a:rPr lang="pt-BR" altLang="pt-BR" sz="1600">
                    <a:latin typeface="Arial" panose="020B0604020202020204" pitchFamily="34" charset="0"/>
                  </a:rPr>
                  <a:t>] = 1,00 mol/L</a:t>
                </a:r>
              </a:p>
            </p:txBody>
          </p:sp>
          <p:sp>
            <p:nvSpPr>
              <p:cNvPr id="109653" name="Rectangle 132">
                <a:extLst>
                  <a:ext uri="{FF2B5EF4-FFF2-40B4-BE49-F238E27FC236}">
                    <a16:creationId xmlns:a16="http://schemas.microsoft.com/office/drawing/2014/main" id="{A53930EF-D1AB-421A-A806-B950AF6728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51" y="3378"/>
                <a:ext cx="1083" cy="1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8" tIns="44450" rIns="90488" bIns="4445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pt-BR" altLang="pt-BR" sz="1600">
                    <a:latin typeface="Arial" panose="020B0604020202020204" pitchFamily="34" charset="0"/>
                  </a:rPr>
                  <a:t>[Ag</a:t>
                </a:r>
                <a:r>
                  <a:rPr lang="pt-BR" altLang="pt-BR" sz="1600" baseline="30000">
                    <a:latin typeface="Arial" panose="020B0604020202020204" pitchFamily="34" charset="0"/>
                  </a:rPr>
                  <a:t>+</a:t>
                </a:r>
                <a:r>
                  <a:rPr lang="pt-BR" altLang="pt-BR" sz="1600">
                    <a:latin typeface="Arial" panose="020B0604020202020204" pitchFamily="34" charset="0"/>
                  </a:rPr>
                  <a:t>] = 1,00 mol/L</a:t>
                </a:r>
              </a:p>
            </p:txBody>
          </p:sp>
        </p:grpSp>
        <p:sp>
          <p:nvSpPr>
            <p:cNvPr id="109582" name="Text Box 136">
              <a:extLst>
                <a:ext uri="{FF2B5EF4-FFF2-40B4-BE49-F238E27FC236}">
                  <a16:creationId xmlns:a16="http://schemas.microsoft.com/office/drawing/2014/main" id="{FD983819-BC27-42D0-84BD-ED48FDB614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14" y="2742"/>
              <a:ext cx="126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pt-BR" altLang="pt-BR" sz="1800">
                  <a:latin typeface="Comic Sans MS" panose="030F0702030302020204" pitchFamily="66" charset="0"/>
                </a:rPr>
                <a:t>Ânodo (oxidação)</a:t>
              </a:r>
            </a:p>
          </p:txBody>
        </p:sp>
        <p:sp>
          <p:nvSpPr>
            <p:cNvPr id="109583" name="Text Box 137">
              <a:extLst>
                <a:ext uri="{FF2B5EF4-FFF2-40B4-BE49-F238E27FC236}">
                  <a16:creationId xmlns:a16="http://schemas.microsoft.com/office/drawing/2014/main" id="{B5F8A20E-79BE-4654-8D7C-8A1A77D8AD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7" y="2733"/>
              <a:ext cx="1263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pt-BR" altLang="pt-BR" sz="1800">
                  <a:latin typeface="Comic Sans MS" panose="030F0702030302020204" pitchFamily="66" charset="0"/>
                </a:rPr>
                <a:t>Cátodo (redução)</a:t>
              </a:r>
            </a:p>
          </p:txBody>
        </p:sp>
      </p:grpSp>
      <p:sp>
        <p:nvSpPr>
          <p:cNvPr id="24713" name="Oval 137">
            <a:extLst>
              <a:ext uri="{FF2B5EF4-FFF2-40B4-BE49-F238E27FC236}">
                <a16:creationId xmlns:a16="http://schemas.microsoft.com/office/drawing/2014/main" id="{250E5871-0E60-4FF6-92F5-2977CC028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2388" y="2697163"/>
            <a:ext cx="1304925" cy="1319212"/>
          </a:xfrm>
          <a:prstGeom prst="ellipse">
            <a:avLst/>
          </a:prstGeom>
          <a:noFill/>
          <a:ln w="2857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24714" name="Oval 138">
            <a:extLst>
              <a:ext uri="{FF2B5EF4-FFF2-40B4-BE49-F238E27FC236}">
                <a16:creationId xmlns:a16="http://schemas.microsoft.com/office/drawing/2014/main" id="{068FF290-C991-4301-8B81-1C6AABE24A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4650" y="2862263"/>
            <a:ext cx="1304925" cy="1319212"/>
          </a:xfrm>
          <a:prstGeom prst="ellipse">
            <a:avLst/>
          </a:prstGeom>
          <a:noFill/>
          <a:ln w="2857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24715" name="Oval 139">
            <a:extLst>
              <a:ext uri="{FF2B5EF4-FFF2-40B4-BE49-F238E27FC236}">
                <a16:creationId xmlns:a16="http://schemas.microsoft.com/office/drawing/2014/main" id="{8524E8E4-6AFC-4F65-8EE7-4B0442076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1213" y="2022475"/>
            <a:ext cx="2593975" cy="2130425"/>
          </a:xfrm>
          <a:prstGeom prst="ellipse">
            <a:avLst/>
          </a:prstGeom>
          <a:noFill/>
          <a:ln w="2857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pic>
        <p:nvPicPr>
          <p:cNvPr id="27790" name="Picture 142" descr="lampada2">
            <a:extLst>
              <a:ext uri="{FF2B5EF4-FFF2-40B4-BE49-F238E27FC236}">
                <a16:creationId xmlns:a16="http://schemas.microsoft.com/office/drawing/2014/main" id="{2FE29A38-3031-4EC9-94D5-280F944F96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568325"/>
            <a:ext cx="82232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716" name="Oval 140">
            <a:extLst>
              <a:ext uri="{FF2B5EF4-FFF2-40B4-BE49-F238E27FC236}">
                <a16:creationId xmlns:a16="http://schemas.microsoft.com/office/drawing/2014/main" id="{F4DB4809-C627-4E00-B006-828F30B738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8950" y="719138"/>
            <a:ext cx="3267075" cy="871537"/>
          </a:xfrm>
          <a:prstGeom prst="ellipse">
            <a:avLst/>
          </a:prstGeom>
          <a:noFill/>
          <a:ln w="2857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47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47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7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47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4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24582" grpId="0"/>
      <p:bldP spid="24583" grpId="0"/>
      <p:bldP spid="24713" grpId="0" animBg="1"/>
      <p:bldP spid="24714" grpId="0" animBg="1"/>
      <p:bldP spid="24715" grpId="0" animBg="1"/>
      <p:bldP spid="2471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>
            <a:extLst>
              <a:ext uri="{FF2B5EF4-FFF2-40B4-BE49-F238E27FC236}">
                <a16:creationId xmlns:a16="http://schemas.microsoft.com/office/drawing/2014/main" id="{EBF6DE77-84E8-44CD-ABE6-0E71EC9CAD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9043314"/>
              </p:ext>
            </p:extLst>
          </p:nvPr>
        </p:nvGraphicFramePr>
        <p:xfrm>
          <a:off x="241158" y="4245528"/>
          <a:ext cx="7662863" cy="249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15298" imgH="480201" progId="Equation.3">
                  <p:embed/>
                </p:oleObj>
              </mc:Choice>
              <mc:Fallback>
                <p:oleObj name="Equation" r:id="rId3" imgW="1615298" imgH="480201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58" y="4245528"/>
                        <a:ext cx="7662863" cy="2495550"/>
                      </a:xfrm>
                      <a:prstGeom prst="rect">
                        <a:avLst/>
                      </a:prstGeom>
                      <a:solidFill>
                        <a:srgbClr val="AAE2CA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2" name="Text Box 4">
            <a:extLst>
              <a:ext uri="{FF2B5EF4-FFF2-40B4-BE49-F238E27FC236}">
                <a16:creationId xmlns:a16="http://schemas.microsoft.com/office/drawing/2014/main" id="{C5043DD4-3CD8-4E8E-B91A-609F390335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264" y="3620053"/>
            <a:ext cx="7183438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pt-BR" sz="3500" b="1" dirty="0" err="1">
                <a:solidFill>
                  <a:srgbClr val="00C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Equação</a:t>
            </a:r>
            <a:r>
              <a:rPr lang="en-US" altLang="pt-BR" sz="3500" b="1" dirty="0">
                <a:solidFill>
                  <a:srgbClr val="00C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de Nernst</a:t>
            </a:r>
            <a:r>
              <a:rPr lang="en-US" altLang="pt-BR" sz="3500" b="1" dirty="0">
                <a:solidFill>
                  <a:srgbClr val="00CC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(1888)</a:t>
            </a:r>
            <a:r>
              <a:rPr lang="en-US" altLang="pt-BR" sz="1600" b="1" dirty="0">
                <a:solidFill>
                  <a:srgbClr val="00CC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altLang="pt-BR" sz="1600" b="1" dirty="0" err="1">
                <a:solidFill>
                  <a:srgbClr val="00CC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aos</a:t>
            </a:r>
            <a:r>
              <a:rPr lang="en-US" altLang="pt-BR" sz="1600" b="1" dirty="0">
                <a:solidFill>
                  <a:srgbClr val="00CC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24 </a:t>
            </a:r>
            <a:r>
              <a:rPr lang="en-US" altLang="pt-BR" sz="1600" b="1" dirty="0" err="1">
                <a:solidFill>
                  <a:srgbClr val="00CC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anos</a:t>
            </a:r>
            <a:r>
              <a:rPr lang="en-US" altLang="pt-BR" sz="1600" b="1" dirty="0">
                <a:solidFill>
                  <a:srgbClr val="00CC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!!!)</a:t>
            </a:r>
            <a:endParaRPr lang="pt-BR" altLang="pt-BR" sz="1600" b="1" dirty="0">
              <a:solidFill>
                <a:srgbClr val="00CC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620" name="Rectangle 8">
            <a:extLst>
              <a:ext uri="{FF2B5EF4-FFF2-40B4-BE49-F238E27FC236}">
                <a16:creationId xmlns:a16="http://schemas.microsoft.com/office/drawing/2014/main" id="{40BEC79A-75C1-474C-B6AF-BFA79B7052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900" y="1092200"/>
            <a:ext cx="5009705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pt-BR" sz="2500" b="1" dirty="0">
                <a:solidFill>
                  <a:srgbClr val="0066FF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Walther Hermann Nernst </a:t>
            </a:r>
          </a:p>
          <a:p>
            <a:pPr marL="342900" indent="-342900" eaLnBrk="1" hangingPunct="1">
              <a:spcBef>
                <a:spcPct val="0"/>
              </a:spcBef>
            </a:pPr>
            <a:r>
              <a:rPr lang="de-DE" altLang="pt-BR" sz="2400" b="1" dirty="0">
                <a:solidFill>
                  <a:srgbClr val="00B0F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Físico-químico: 1864 - 1941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pt-BR" sz="2500" b="1" dirty="0">
              <a:solidFill>
                <a:srgbClr val="0066FF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pt-BR" sz="25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Arial" panose="020B0604020202020204" pitchFamily="34" charset="0"/>
              </a:rPr>
              <a:t>Prêmio Nobel de Química 1920</a:t>
            </a:r>
            <a:endParaRPr lang="pt-BR" altLang="pt-BR" sz="25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42124" name="Rectangle 140">
            <a:extLst>
              <a:ext uri="{FF2B5EF4-FFF2-40B4-BE49-F238E27FC236}">
                <a16:creationId xmlns:a16="http://schemas.microsoft.com/office/drawing/2014/main" id="{BDC2A446-F467-41FB-B79F-2F69B7EFFF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76200"/>
            <a:ext cx="7772400" cy="609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b"/>
          <a:lstStyle/>
          <a:p>
            <a:pPr algn="ctr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Célula Eletroquímica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3D5A0A38-6CE0-467F-A311-59F851C92B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0581" y="759979"/>
            <a:ext cx="2922155" cy="2922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>
            <a:extLst>
              <a:ext uri="{FF2B5EF4-FFF2-40B4-BE49-F238E27FC236}">
                <a16:creationId xmlns:a16="http://schemas.microsoft.com/office/drawing/2014/main" id="{C4878470-3A57-4A80-8E5A-AC7B5792FD07}"/>
              </a:ext>
            </a:extLst>
          </p:cNvPr>
          <p:cNvGrpSpPr>
            <a:grpSpLocks/>
          </p:cNvGrpSpPr>
          <p:nvPr/>
        </p:nvGrpSpPr>
        <p:grpSpPr bwMode="auto">
          <a:xfrm>
            <a:off x="271462" y="1181534"/>
            <a:ext cx="8601075" cy="2124075"/>
            <a:chOff x="243" y="2705"/>
            <a:chExt cx="5418" cy="1338"/>
          </a:xfrm>
          <a:solidFill>
            <a:srgbClr val="AAE2CA"/>
          </a:solidFill>
        </p:grpSpPr>
        <p:graphicFrame>
          <p:nvGraphicFramePr>
            <p:cNvPr id="113670" name="Object 142">
              <a:extLst>
                <a:ext uri="{FF2B5EF4-FFF2-40B4-BE49-F238E27FC236}">
                  <a16:creationId xmlns:a16="http://schemas.microsoft.com/office/drawing/2014/main" id="{6AC645DE-5FC7-4131-AE54-F3D4E7E0224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77806717"/>
                </p:ext>
              </p:extLst>
            </p:nvPr>
          </p:nvGraphicFramePr>
          <p:xfrm>
            <a:off x="243" y="2705"/>
            <a:ext cx="5418" cy="13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1889618" imgH="419116" progId="Equation.3">
                    <p:embed/>
                  </p:oleObj>
                </mc:Choice>
                <mc:Fallback>
                  <p:oleObj name="Equation" r:id="rId3" imgW="1889618" imgH="419116" progId="Equation.3">
                    <p:embed/>
                    <p:pic>
                      <p:nvPicPr>
                        <p:cNvPr id="0" name="Object 14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3" y="2705"/>
                          <a:ext cx="5418" cy="1338"/>
                        </a:xfrm>
                        <a:prstGeom prst="rect">
                          <a:avLst/>
                        </a:prstGeom>
                        <a:solidFill>
                          <a:srgbClr val="AAE2CA"/>
                        </a:solidFill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3671" name="Text Box 9">
              <a:extLst>
                <a:ext uri="{FF2B5EF4-FFF2-40B4-BE49-F238E27FC236}">
                  <a16:creationId xmlns:a16="http://schemas.microsoft.com/office/drawing/2014/main" id="{3B456661-26B8-4B6E-9247-B6BFD7EF96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0" y="2723"/>
              <a:ext cx="1100" cy="327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prst="relaxedInset"/>
            </a:sp3d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2800" dirty="0">
                  <a:latin typeface="Comic Sans MS" panose="030F0702030302020204" pitchFamily="66" charset="0"/>
                </a:rPr>
                <a:t>a 25 ºC</a:t>
              </a:r>
            </a:p>
          </p:txBody>
        </p:sp>
      </p:grpSp>
      <p:sp>
        <p:nvSpPr>
          <p:cNvPr id="42124" name="Rectangle 140">
            <a:extLst>
              <a:ext uri="{FF2B5EF4-FFF2-40B4-BE49-F238E27FC236}">
                <a16:creationId xmlns:a16="http://schemas.microsoft.com/office/drawing/2014/main" id="{6C7BF8AE-33E6-4814-A795-3B646C93FE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76200"/>
            <a:ext cx="7772400" cy="609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b"/>
          <a:lstStyle/>
          <a:p>
            <a:pPr algn="ctr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Célula Eletroquímica</a:t>
            </a:r>
          </a:p>
        </p:txBody>
      </p:sp>
      <p:sp>
        <p:nvSpPr>
          <p:cNvPr id="3" name="Seta: para Baixo 2">
            <a:extLst>
              <a:ext uri="{FF2B5EF4-FFF2-40B4-BE49-F238E27FC236}">
                <a16:creationId xmlns:a16="http://schemas.microsoft.com/office/drawing/2014/main" id="{B97E62EA-669F-40E7-AA02-11C228CBE8D2}"/>
              </a:ext>
            </a:extLst>
          </p:cNvPr>
          <p:cNvSpPr/>
          <p:nvPr/>
        </p:nvSpPr>
        <p:spPr>
          <a:xfrm>
            <a:off x="3468253" y="3429000"/>
            <a:ext cx="2207491" cy="9952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aixaDeTexto 3">
                <a:extLst>
                  <a:ext uri="{FF2B5EF4-FFF2-40B4-BE49-F238E27FC236}">
                    <a16:creationId xmlns:a16="http://schemas.microsoft.com/office/drawing/2014/main" id="{6FCF6DFE-EA89-43EF-A269-B6DF4F115E6E}"/>
                  </a:ext>
                </a:extLst>
              </p:cNvPr>
              <p:cNvSpPr txBox="1"/>
              <p:nvPr/>
            </p:nvSpPr>
            <p:spPr>
              <a:xfrm>
                <a:off x="1394991" y="5462814"/>
                <a:ext cx="6341736" cy="103464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800" b="1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𝑬</m:t>
                      </m:r>
                      <m:r>
                        <a:rPr lang="pt-BR" sz="2800" b="1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pt-BR" sz="2800" b="1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t-BR" sz="2800" b="1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𝑬</m:t>
                          </m:r>
                        </m:e>
                        <m:sup>
                          <m:r>
                            <a:rPr lang="pt-BR" sz="2800" b="1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</m:sup>
                      </m:sSup>
                      <m:r>
                        <a:rPr lang="pt-BR" sz="2800" b="1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pt-BR" sz="2800" b="1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800" b="1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  <m:r>
                            <a:rPr lang="pt-BR" sz="2800" b="1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pt-BR" sz="2800" b="1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𝟎𝟓𝟗𝟐</m:t>
                          </m:r>
                        </m:num>
                        <m:den>
                          <m:r>
                            <a:rPr lang="pt-BR" sz="2800" b="1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  <m:r>
                        <a:rPr lang="pt-BR" sz="2800" b="1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𝒍𝒐𝒈</m:t>
                      </m:r>
                      <m:d>
                        <m:dPr>
                          <m:ctrlPr>
                            <a:rPr lang="pt-BR" sz="2800" b="1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pt-BR" sz="2800" b="1" i="1" smtClean="0">
                                  <a:solidFill>
                                    <a:srgbClr val="0066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pt-BR" sz="2800" b="1" i="1" smtClean="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pt-BR" sz="2800" b="1" i="1" smtClean="0">
                                          <a:solidFill>
                                            <a:srgbClr val="0066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pt-BR" sz="2800" b="1" i="1" smtClean="0">
                                          <a:solidFill>
                                            <a:srgbClr val="0066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𝑴𝒏</m:t>
                                      </m:r>
                                    </m:e>
                                    <m:sup>
                                      <m:r>
                                        <a:rPr lang="pt-BR" sz="2800" b="1" i="1" smtClean="0">
                                          <a:solidFill>
                                            <a:srgbClr val="0066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𝟐</m:t>
                                      </m:r>
                                      <m:r>
                                        <a:rPr lang="pt-BR" sz="2800" b="1" i="1" smtClean="0">
                                          <a:solidFill>
                                            <a:srgbClr val="0066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</m:sup>
                                  </m:sSup>
                                </m:e>
                              </m:d>
                            </m:num>
                            <m:den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pt-BR" sz="2800" b="1" i="1" smtClean="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pt-BR" sz="2800" b="1" i="1" smtClean="0">
                                          <a:solidFill>
                                            <a:srgbClr val="0066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pt-BR" sz="2800" b="1" i="1" smtClean="0">
                                          <a:solidFill>
                                            <a:srgbClr val="0066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𝑴𝒏𝑶</m:t>
                                      </m:r>
                                    </m:e>
                                    <m:sub>
                                      <m:r>
                                        <a:rPr lang="pt-BR" sz="2800" b="1" i="1" smtClean="0">
                                          <a:solidFill>
                                            <a:srgbClr val="0066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𝟒</m:t>
                                      </m:r>
                                    </m:sub>
                                    <m:sup>
                                      <m:r>
                                        <a:rPr lang="pt-BR" sz="2800" b="1" i="1" smtClean="0">
                                          <a:solidFill>
                                            <a:srgbClr val="0066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</m:sup>
                                  </m:sSubSup>
                                </m:e>
                              </m:d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pt-BR" sz="2800" b="1" i="1" smtClean="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pt-BR" sz="2800" b="1" i="1" smtClean="0">
                                          <a:solidFill>
                                            <a:srgbClr val="0066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pt-BR" sz="2800" b="1" i="1" smtClean="0">
                                          <a:solidFill>
                                            <a:srgbClr val="0066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𝑯</m:t>
                                      </m:r>
                                    </m:e>
                                    <m:sup>
                                      <m:r>
                                        <a:rPr lang="pt-BR" sz="2800" b="1" i="1" smtClean="0">
                                          <a:solidFill>
                                            <a:srgbClr val="0066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</m:sup>
                                  </m:sSup>
                                </m:e>
                              </m:d>
                              <m:r>
                                <a:rPr lang="pt-BR" sz="2800" b="1" i="1" baseline="30000" smtClean="0">
                                  <a:solidFill>
                                    <a:srgbClr val="0066FF"/>
                                  </a:solidFill>
                                  <a:latin typeface="Cambria Math" panose="02040503050406030204" pitchFamily="18" charset="0"/>
                                </a:rPr>
                                <m:t>𝟖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pt-BR" sz="2800" b="1" dirty="0">
                  <a:solidFill>
                    <a:srgbClr val="0066FF"/>
                  </a:solidFill>
                </a:endParaRPr>
              </a:p>
            </p:txBody>
          </p:sp>
        </mc:Choice>
        <mc:Fallback xmlns="">
          <p:sp>
            <p:nvSpPr>
              <p:cNvPr id="4" name="CaixaDeTexto 3">
                <a:extLst>
                  <a:ext uri="{FF2B5EF4-FFF2-40B4-BE49-F238E27FC236}">
                    <a16:creationId xmlns:a16="http://schemas.microsoft.com/office/drawing/2014/main" id="{6FCF6DFE-EA89-43EF-A269-B6DF4F115E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4991" y="5462814"/>
                <a:ext cx="6341736" cy="103464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CaixaDeTexto 4">
                <a:extLst>
                  <a:ext uri="{FF2B5EF4-FFF2-40B4-BE49-F238E27FC236}">
                    <a16:creationId xmlns:a16="http://schemas.microsoft.com/office/drawing/2014/main" id="{66C94A4F-B8A5-4604-A4E5-EBC41CE6E002}"/>
                  </a:ext>
                </a:extLst>
              </p:cNvPr>
              <p:cNvSpPr txBox="1"/>
              <p:nvPr/>
            </p:nvSpPr>
            <p:spPr>
              <a:xfrm>
                <a:off x="1261921" y="4604933"/>
                <a:ext cx="6613349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pt-BR" sz="3200" i="1" smtClean="0">
                              <a:solidFill>
                                <a:srgbClr val="FFC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pt-BR" sz="3200" b="0" i="1" smtClean="0">
                              <a:solidFill>
                                <a:srgbClr val="FFC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𝑀𝑛𝑂</m:t>
                          </m:r>
                        </m:e>
                        <m:sub>
                          <m:r>
                            <a:rPr lang="pt-BR" sz="3200" b="0" i="1" smtClean="0">
                              <a:solidFill>
                                <a:srgbClr val="FFC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  <m:sup>
                          <m:r>
                            <a:rPr lang="pt-BR" sz="3200" b="0" i="1" smtClean="0">
                              <a:solidFill>
                                <a:srgbClr val="FFC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bSup>
                      <m:r>
                        <a:rPr lang="pt-BR" sz="3200" b="0" i="1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+5</m:t>
                      </m:r>
                      <m:sSup>
                        <m:sSupPr>
                          <m:ctrlPr>
                            <a:rPr lang="pt-BR" sz="3200" b="0" i="1" smtClean="0">
                              <a:solidFill>
                                <a:srgbClr val="FFC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t-BR" sz="3200" b="0" i="1" smtClean="0">
                              <a:solidFill>
                                <a:srgbClr val="FFC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pt-BR" sz="3200" b="0" i="1" smtClean="0">
                              <a:solidFill>
                                <a:srgbClr val="FFC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  <m:r>
                        <a:rPr lang="pt-BR" sz="3200" b="0" i="1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+8</m:t>
                      </m:r>
                      <m:sSup>
                        <m:sSupPr>
                          <m:ctrlPr>
                            <a:rPr lang="pt-BR" sz="3200" b="0" i="1" smtClean="0">
                              <a:solidFill>
                                <a:srgbClr val="FFC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t-BR" sz="3200" b="0" i="1" smtClean="0">
                              <a:solidFill>
                                <a:srgbClr val="FFC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p>
                          <m:r>
                            <a:rPr lang="pt-BR" sz="3200" b="0" i="1" smtClean="0">
                              <a:solidFill>
                                <a:srgbClr val="FFC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m:rPr>
                          <m:nor/>
                        </m:rPr>
                        <a:rPr lang="pt-BR" sz="3200" dirty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Lucida Sans Unicode" pitchFamily="34" charset="0"/>
                        </a:rPr>
                        <m:t>⇌</m:t>
                      </m:r>
                      <m:r>
                        <a:rPr lang="pt-BR" sz="3200" b="0" i="1" dirty="0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pt-BR" sz="3200" b="0" i="1" smtClean="0">
                              <a:solidFill>
                                <a:srgbClr val="FFC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t-BR" sz="3200" b="0" i="1" smtClean="0">
                              <a:solidFill>
                                <a:srgbClr val="FFC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𝑀𝑛</m:t>
                          </m:r>
                        </m:e>
                        <m:sup>
                          <m:r>
                            <a:rPr lang="pt-BR" sz="3200" b="0" i="1" smtClean="0">
                              <a:solidFill>
                                <a:srgbClr val="FFC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2+</m:t>
                          </m:r>
                        </m:sup>
                      </m:sSup>
                      <m:r>
                        <a:rPr lang="pt-BR" sz="3200" b="0" i="1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+4</m:t>
                      </m:r>
                      <m:sSub>
                        <m:sSubPr>
                          <m:ctrlPr>
                            <a:rPr lang="pt-BR" sz="3200" b="0" i="1" smtClean="0">
                              <a:solidFill>
                                <a:srgbClr val="FFC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3200" b="0" i="1" smtClean="0">
                              <a:solidFill>
                                <a:srgbClr val="FFC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pt-BR" sz="3200" b="0" i="1" smtClean="0">
                              <a:solidFill>
                                <a:srgbClr val="FFC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pt-BR" sz="3200" b="0" i="1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𝑂</m:t>
                      </m:r>
                    </m:oMath>
                  </m:oMathPara>
                </a14:m>
                <a:endParaRPr lang="pt-BR" sz="320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5" name="CaixaDeTexto 4">
                <a:extLst>
                  <a:ext uri="{FF2B5EF4-FFF2-40B4-BE49-F238E27FC236}">
                    <a16:creationId xmlns:a16="http://schemas.microsoft.com/office/drawing/2014/main" id="{66C94A4F-B8A5-4604-A4E5-EBC41CE6E0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1921" y="4604933"/>
                <a:ext cx="6613349" cy="492443"/>
              </a:xfrm>
              <a:prstGeom prst="rect">
                <a:avLst/>
              </a:prstGeom>
              <a:blipFill>
                <a:blip r:embed="rId6"/>
                <a:stretch>
                  <a:fillRect b="-6173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Rectangle 6">
            <a:extLst>
              <a:ext uri="{FF2B5EF4-FFF2-40B4-BE49-F238E27FC236}">
                <a16:creationId xmlns:a16="http://schemas.microsoft.com/office/drawing/2014/main" id="{F066FC34-5F38-48CA-A3E6-4C9CAF4589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76200"/>
            <a:ext cx="7772400" cy="609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b"/>
          <a:lstStyle/>
          <a:p>
            <a:pPr algn="ctr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Atividade </a:t>
            </a:r>
            <a:r>
              <a:rPr lang="pt-BR" sz="3600" i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vs</a:t>
            </a: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concentração</a:t>
            </a:r>
          </a:p>
        </p:txBody>
      </p:sp>
      <p:sp>
        <p:nvSpPr>
          <p:cNvPr id="184323" name="Text Box 3">
            <a:extLst>
              <a:ext uri="{FF2B5EF4-FFF2-40B4-BE49-F238E27FC236}">
                <a16:creationId xmlns:a16="http://schemas.microsoft.com/office/drawing/2014/main" id="{C8C9A00C-94AF-43D9-8354-AA5D21416D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788" y="735013"/>
            <a:ext cx="8728075" cy="5078412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pt-BR" altLang="pt-BR" b="1" dirty="0">
                <a:solidFill>
                  <a:srgbClr val="00CC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Atividade</a:t>
            </a:r>
            <a:r>
              <a:rPr lang="pt-BR" altLang="pt-BR" dirty="0">
                <a:solidFill>
                  <a:srgbClr val="00CC99"/>
                </a:solidFill>
              </a:rPr>
              <a:t> ?!? O que vem a ser atividade? </a:t>
            </a:r>
          </a:p>
          <a:p>
            <a:pPr lvl="1" eaLnBrk="1" hangingPunct="1">
              <a:spcBef>
                <a:spcPct val="50000"/>
              </a:spcBef>
              <a:defRPr/>
            </a:pPr>
            <a:r>
              <a:rPr lang="pt-BR" altLang="pt-BR" u="sng" dirty="0">
                <a:solidFill>
                  <a:srgbClr val="00CC99"/>
                </a:solidFill>
              </a:rPr>
              <a:t>Representa a concentração efetiva</a:t>
            </a:r>
            <a:r>
              <a:rPr lang="pt-BR" altLang="pt-BR" dirty="0">
                <a:solidFill>
                  <a:srgbClr val="00CC99"/>
                </a:solidFill>
              </a:rPr>
              <a:t>, que considera o comportamento do soluto no seio da solução.  Um íon em solução fica rodeado de outros íons de cargas opostas à sua. É impossível separar íons negativos de íons positivos.</a:t>
            </a:r>
          </a:p>
          <a:p>
            <a:pPr lvl="1" eaLnBrk="1" hangingPunct="1">
              <a:spcBef>
                <a:spcPct val="50000"/>
              </a:spcBef>
              <a:defRPr/>
            </a:pPr>
            <a:r>
              <a:rPr lang="pt-BR" altLang="pt-BR" dirty="0">
                <a:solidFill>
                  <a:srgbClr val="FF0066"/>
                </a:solidFill>
              </a:rPr>
              <a:t>				</a:t>
            </a:r>
            <a:r>
              <a:rPr lang="pt-BR" altLang="pt-BR" sz="3200" dirty="0">
                <a:solidFill>
                  <a:srgbClr val="FF0066"/>
                </a:solidFill>
              </a:rPr>
              <a:t>a</a:t>
            </a:r>
            <a:r>
              <a:rPr lang="pt-BR" altLang="pt-BR" sz="3200" baseline="-25000" dirty="0">
                <a:solidFill>
                  <a:srgbClr val="FF0066"/>
                </a:solidFill>
              </a:rPr>
              <a:t>i</a:t>
            </a:r>
            <a:r>
              <a:rPr lang="pt-BR" altLang="pt-BR" sz="3200" dirty="0">
                <a:solidFill>
                  <a:srgbClr val="FF0066"/>
                </a:solidFill>
              </a:rPr>
              <a:t> = </a:t>
            </a:r>
            <a:r>
              <a:rPr lang="pt-BR" altLang="pt-BR" sz="3200" dirty="0" err="1">
                <a:solidFill>
                  <a:srgbClr val="FF0066"/>
                </a:solidFill>
                <a:latin typeface="Symbol" pitchFamily="18" charset="2"/>
              </a:rPr>
              <a:t>g</a:t>
            </a:r>
            <a:r>
              <a:rPr lang="pt-BR" altLang="pt-BR" sz="3200" baseline="-25000" dirty="0" err="1">
                <a:solidFill>
                  <a:srgbClr val="FF0066"/>
                </a:solidFill>
              </a:rPr>
              <a:t>i</a:t>
            </a:r>
            <a:r>
              <a:rPr lang="pt-BR" altLang="pt-BR" sz="3200" dirty="0">
                <a:solidFill>
                  <a:srgbClr val="FF0066"/>
                </a:solidFill>
                <a:latin typeface="Symbol" pitchFamily="18" charset="2"/>
              </a:rPr>
              <a:t> </a:t>
            </a:r>
            <a:r>
              <a:rPr lang="pt-BR" altLang="pt-BR" sz="3200" dirty="0" err="1">
                <a:solidFill>
                  <a:srgbClr val="FF0066"/>
                </a:solidFill>
              </a:rPr>
              <a:t>C</a:t>
            </a:r>
            <a:r>
              <a:rPr lang="pt-BR" altLang="pt-BR" sz="3200" baseline="-25000" dirty="0" err="1">
                <a:solidFill>
                  <a:srgbClr val="FF0066"/>
                </a:solidFill>
              </a:rPr>
              <a:t>i</a:t>
            </a:r>
            <a:endParaRPr lang="pt-BR" altLang="pt-BR" sz="3200" baseline="-25000" dirty="0">
              <a:solidFill>
                <a:srgbClr val="FF0066"/>
              </a:solidFill>
            </a:endParaRPr>
          </a:p>
          <a:p>
            <a:pPr eaLnBrk="1" hangingPunct="1">
              <a:defRPr/>
            </a:pPr>
            <a:endParaRPr lang="pt-BR" altLang="pt-BR" dirty="0">
              <a:solidFill>
                <a:srgbClr val="0066FF"/>
              </a:solidFill>
            </a:endParaRPr>
          </a:p>
          <a:p>
            <a:pPr eaLnBrk="1" hangingPunct="1">
              <a:defRPr/>
            </a:pPr>
            <a:r>
              <a:rPr lang="pt-BR" altLang="pt-BR" dirty="0">
                <a:solidFill>
                  <a:srgbClr val="0066FF"/>
                </a:solidFill>
              </a:rPr>
              <a:t>a) a</a:t>
            </a:r>
            <a:r>
              <a:rPr lang="pt-BR" altLang="pt-BR" baseline="-25000" dirty="0">
                <a:solidFill>
                  <a:srgbClr val="0066FF"/>
                </a:solidFill>
              </a:rPr>
              <a:t>i</a:t>
            </a:r>
            <a:r>
              <a:rPr lang="pt-BR" altLang="pt-BR" dirty="0">
                <a:solidFill>
                  <a:srgbClr val="0066FF"/>
                </a:solidFill>
              </a:rPr>
              <a:t> &lt; </a:t>
            </a:r>
            <a:r>
              <a:rPr lang="pt-BR" altLang="pt-BR" dirty="0" err="1">
                <a:solidFill>
                  <a:srgbClr val="0066FF"/>
                </a:solidFill>
              </a:rPr>
              <a:t>C</a:t>
            </a:r>
            <a:r>
              <a:rPr lang="pt-BR" altLang="pt-BR" baseline="-25000" dirty="0" err="1">
                <a:solidFill>
                  <a:srgbClr val="0066FF"/>
                </a:solidFill>
              </a:rPr>
              <a:t>i</a:t>
            </a:r>
            <a:r>
              <a:rPr lang="pt-BR" altLang="pt-BR" dirty="0">
                <a:solidFill>
                  <a:srgbClr val="0066FF"/>
                </a:solidFill>
              </a:rPr>
              <a:t> </a:t>
            </a:r>
            <a:r>
              <a:rPr lang="pt-BR" altLang="pt-BR" dirty="0">
                <a:solidFill>
                  <a:srgbClr val="0066FF"/>
                </a:solidFill>
                <a:sym typeface="Wingdings" pitchFamily="2" charset="2"/>
              </a:rPr>
              <a:t></a:t>
            </a:r>
            <a:r>
              <a:rPr lang="pt-BR" altLang="pt-BR" dirty="0">
                <a:solidFill>
                  <a:srgbClr val="0066FF"/>
                </a:solidFill>
              </a:rPr>
              <a:t> </a:t>
            </a:r>
            <a:r>
              <a:rPr lang="pt-BR" altLang="pt-BR" dirty="0" err="1">
                <a:solidFill>
                  <a:srgbClr val="0066FF"/>
                </a:solidFill>
                <a:latin typeface="Symbol" pitchFamily="18" charset="2"/>
              </a:rPr>
              <a:t>g</a:t>
            </a:r>
            <a:r>
              <a:rPr lang="pt-BR" altLang="pt-BR" baseline="-25000" dirty="0" err="1">
                <a:solidFill>
                  <a:srgbClr val="0066FF"/>
                </a:solidFill>
              </a:rPr>
              <a:t>i</a:t>
            </a:r>
            <a:r>
              <a:rPr lang="pt-BR" altLang="pt-BR" dirty="0">
                <a:solidFill>
                  <a:srgbClr val="0066FF"/>
                </a:solidFill>
              </a:rPr>
              <a:t> é em geral menor que a unidade;</a:t>
            </a:r>
          </a:p>
          <a:p>
            <a:pPr eaLnBrk="1" hangingPunct="1">
              <a:defRPr/>
            </a:pPr>
            <a:r>
              <a:rPr lang="pt-BR" altLang="pt-BR" dirty="0">
                <a:solidFill>
                  <a:srgbClr val="FF9933"/>
                </a:solidFill>
              </a:rPr>
              <a:t>b) quanto maior </a:t>
            </a:r>
            <a:r>
              <a:rPr lang="pt-BR" altLang="pt-BR" dirty="0" err="1">
                <a:solidFill>
                  <a:srgbClr val="FF9933"/>
                </a:solidFill>
              </a:rPr>
              <a:t>C</a:t>
            </a:r>
            <a:r>
              <a:rPr lang="pt-BR" altLang="pt-BR" baseline="-25000" dirty="0" err="1">
                <a:solidFill>
                  <a:srgbClr val="FF9933"/>
                </a:solidFill>
              </a:rPr>
              <a:t>i</a:t>
            </a:r>
            <a:r>
              <a:rPr lang="pt-BR" altLang="pt-BR" dirty="0">
                <a:solidFill>
                  <a:srgbClr val="FF9933"/>
                </a:solidFill>
              </a:rPr>
              <a:t> menor é a</a:t>
            </a:r>
            <a:r>
              <a:rPr lang="pt-BR" altLang="pt-BR" baseline="-25000" dirty="0">
                <a:solidFill>
                  <a:srgbClr val="FF9933"/>
                </a:solidFill>
              </a:rPr>
              <a:t>i</a:t>
            </a:r>
            <a:r>
              <a:rPr lang="pt-BR" altLang="pt-BR" dirty="0">
                <a:solidFill>
                  <a:srgbClr val="FF9933"/>
                </a:solidFill>
              </a:rPr>
              <a:t> </a:t>
            </a:r>
            <a:r>
              <a:rPr lang="pt-BR" altLang="pt-BR" dirty="0">
                <a:solidFill>
                  <a:srgbClr val="FF9933"/>
                </a:solidFill>
                <a:sym typeface="Wingdings" pitchFamily="2" charset="2"/>
              </a:rPr>
              <a:t></a:t>
            </a:r>
            <a:r>
              <a:rPr lang="pt-BR" altLang="pt-BR" dirty="0">
                <a:solidFill>
                  <a:srgbClr val="FF9933"/>
                </a:solidFill>
              </a:rPr>
              <a:t> quanto maior </a:t>
            </a:r>
            <a:r>
              <a:rPr lang="pt-BR" altLang="pt-BR" dirty="0" err="1">
                <a:solidFill>
                  <a:srgbClr val="FF9933"/>
                </a:solidFill>
              </a:rPr>
              <a:t>C</a:t>
            </a:r>
            <a:r>
              <a:rPr lang="pt-BR" altLang="pt-BR" baseline="-25000" dirty="0" err="1">
                <a:solidFill>
                  <a:srgbClr val="FF9933"/>
                </a:solidFill>
              </a:rPr>
              <a:t>i</a:t>
            </a:r>
            <a:r>
              <a:rPr lang="pt-BR" altLang="pt-BR" dirty="0">
                <a:solidFill>
                  <a:srgbClr val="FF9933"/>
                </a:solidFill>
              </a:rPr>
              <a:t> menor </a:t>
            </a:r>
            <a:r>
              <a:rPr lang="pt-BR" altLang="pt-BR" dirty="0" err="1">
                <a:solidFill>
                  <a:srgbClr val="FF9933"/>
                </a:solidFill>
                <a:latin typeface="Symbol" pitchFamily="18" charset="2"/>
              </a:rPr>
              <a:t>g</a:t>
            </a:r>
            <a:r>
              <a:rPr lang="pt-BR" altLang="pt-BR" baseline="-25000" dirty="0" err="1">
                <a:solidFill>
                  <a:srgbClr val="FF9933"/>
                </a:solidFill>
              </a:rPr>
              <a:t>i</a:t>
            </a:r>
            <a:r>
              <a:rPr lang="pt-BR" altLang="pt-BR" dirty="0">
                <a:solidFill>
                  <a:srgbClr val="FF9933"/>
                </a:solidFill>
              </a:rPr>
              <a:t>; </a:t>
            </a:r>
          </a:p>
          <a:p>
            <a:pPr eaLnBrk="1" hangingPunct="1">
              <a:defRPr/>
            </a:pPr>
            <a:r>
              <a:rPr lang="pt-BR" altLang="pt-BR" dirty="0">
                <a:solidFill>
                  <a:schemeClr val="accent1"/>
                </a:solidFill>
              </a:rPr>
              <a:t>c) em extrema diluição a</a:t>
            </a:r>
            <a:r>
              <a:rPr lang="pt-BR" altLang="pt-BR" baseline="-25000" dirty="0">
                <a:solidFill>
                  <a:schemeClr val="accent1"/>
                </a:solidFill>
              </a:rPr>
              <a:t>i</a:t>
            </a:r>
            <a:r>
              <a:rPr lang="pt-BR" altLang="pt-BR" dirty="0">
                <a:solidFill>
                  <a:schemeClr val="accent1"/>
                </a:solidFill>
              </a:rPr>
              <a:t> = </a:t>
            </a:r>
            <a:r>
              <a:rPr lang="pt-BR" altLang="pt-BR" dirty="0" err="1">
                <a:solidFill>
                  <a:schemeClr val="accent1"/>
                </a:solidFill>
              </a:rPr>
              <a:t>C</a:t>
            </a:r>
            <a:r>
              <a:rPr lang="pt-BR" altLang="pt-BR" baseline="-25000" dirty="0" err="1">
                <a:solidFill>
                  <a:schemeClr val="accent1"/>
                </a:solidFill>
              </a:rPr>
              <a:t>i</a:t>
            </a:r>
            <a:r>
              <a:rPr lang="pt-BR" altLang="pt-BR" dirty="0">
                <a:solidFill>
                  <a:schemeClr val="accent1"/>
                </a:solidFill>
              </a:rPr>
              <a:t> </a:t>
            </a:r>
            <a:r>
              <a:rPr lang="pt-BR" altLang="pt-BR" dirty="0">
                <a:solidFill>
                  <a:schemeClr val="accent1"/>
                </a:solidFill>
                <a:sym typeface="Wingdings" pitchFamily="2" charset="2"/>
              </a:rPr>
              <a:t></a:t>
            </a:r>
            <a:r>
              <a:rPr lang="pt-BR" altLang="pt-BR" dirty="0">
                <a:solidFill>
                  <a:schemeClr val="accent1"/>
                </a:solidFill>
              </a:rPr>
              <a:t> </a:t>
            </a:r>
            <a:r>
              <a:rPr lang="pt-BR" altLang="pt-BR" dirty="0" err="1">
                <a:solidFill>
                  <a:schemeClr val="accent1"/>
                </a:solidFill>
                <a:latin typeface="Symbol" pitchFamily="18" charset="2"/>
              </a:rPr>
              <a:t>g</a:t>
            </a:r>
            <a:r>
              <a:rPr lang="pt-BR" altLang="pt-BR" baseline="-25000" dirty="0" err="1">
                <a:solidFill>
                  <a:schemeClr val="accent1"/>
                </a:solidFill>
              </a:rPr>
              <a:t>i</a:t>
            </a:r>
            <a:r>
              <a:rPr lang="pt-BR" altLang="pt-BR" dirty="0">
                <a:solidFill>
                  <a:schemeClr val="accent1"/>
                </a:solidFill>
              </a:rPr>
              <a:t> = 1.</a:t>
            </a:r>
            <a:r>
              <a:rPr lang="pt-BR" altLang="pt-BR" dirty="0">
                <a:solidFill>
                  <a:srgbClr val="0066FF"/>
                </a:solidFill>
              </a:rPr>
              <a:t> </a:t>
            </a:r>
          </a:p>
          <a:p>
            <a:pPr eaLnBrk="1" hangingPunct="1">
              <a:defRPr/>
            </a:pPr>
            <a:endParaRPr lang="pt-BR" altLang="pt-BR" dirty="0">
              <a:solidFill>
                <a:srgbClr val="0066FF"/>
              </a:solidFill>
            </a:endParaRPr>
          </a:p>
          <a:p>
            <a:pPr eaLnBrk="1" hangingPunct="1">
              <a:defRPr/>
            </a:pPr>
            <a:r>
              <a:rPr lang="pt-BR" altLang="pt-BR" dirty="0">
                <a:solidFill>
                  <a:srgbClr val="FF0066"/>
                </a:solidFill>
              </a:rPr>
              <a:t>Portanto, </a:t>
            </a:r>
            <a:r>
              <a:rPr lang="pt-BR" altLang="pt-BR" dirty="0">
                <a:solidFill>
                  <a:srgbClr val="FF0066"/>
                </a:solidFill>
                <a:latin typeface="Symbol" pitchFamily="18" charset="2"/>
              </a:rPr>
              <a:t>g</a:t>
            </a:r>
            <a:r>
              <a:rPr lang="pt-BR" altLang="pt-BR" dirty="0">
                <a:solidFill>
                  <a:srgbClr val="FF0066"/>
                </a:solidFill>
              </a:rPr>
              <a:t> ≤ 1.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4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4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4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4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43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843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23" grpId="0" build="p" bldLvl="2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Rectangle 6">
            <a:extLst>
              <a:ext uri="{FF2B5EF4-FFF2-40B4-BE49-F238E27FC236}">
                <a16:creationId xmlns:a16="http://schemas.microsoft.com/office/drawing/2014/main" id="{40EB9EF0-E4FF-4245-B5B8-8C11CC751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76200"/>
            <a:ext cx="7772400" cy="609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b"/>
          <a:lstStyle/>
          <a:p>
            <a:pPr algn="ctr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Atividade </a:t>
            </a:r>
            <a:r>
              <a:rPr lang="pt-BR" sz="3600" i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vs</a:t>
            </a: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concentração</a:t>
            </a:r>
          </a:p>
        </p:txBody>
      </p:sp>
      <p:grpSp>
        <p:nvGrpSpPr>
          <p:cNvPr id="4" name="Group 11">
            <a:extLst>
              <a:ext uri="{FF2B5EF4-FFF2-40B4-BE49-F238E27FC236}">
                <a16:creationId xmlns:a16="http://schemas.microsoft.com/office/drawing/2014/main" id="{32F7C83D-86FD-4B96-BB05-67998C608F64}"/>
              </a:ext>
            </a:extLst>
          </p:cNvPr>
          <p:cNvGrpSpPr>
            <a:grpSpLocks/>
          </p:cNvGrpSpPr>
          <p:nvPr/>
        </p:nvGrpSpPr>
        <p:grpSpPr bwMode="auto">
          <a:xfrm>
            <a:off x="549275" y="925513"/>
            <a:ext cx="8051800" cy="942975"/>
            <a:chOff x="303" y="1918"/>
            <a:chExt cx="5072" cy="594"/>
          </a:xfrm>
        </p:grpSpPr>
        <p:graphicFrame>
          <p:nvGraphicFramePr>
            <p:cNvPr id="117771" name="Object 10">
              <a:extLst>
                <a:ext uri="{FF2B5EF4-FFF2-40B4-BE49-F238E27FC236}">
                  <a16:creationId xmlns:a16="http://schemas.microsoft.com/office/drawing/2014/main" id="{62EBEB31-8A85-4F9C-B1F5-7E95EBEF9CA4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03" y="1919"/>
            <a:ext cx="1408" cy="5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571252" imgH="228501" progId="Equation.3">
                    <p:embed/>
                  </p:oleObj>
                </mc:Choice>
                <mc:Fallback>
                  <p:oleObj name="Equation" r:id="rId3" imgW="571252" imgH="228501" progId="Equation.3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3" y="1919"/>
                          <a:ext cx="1408" cy="5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7772" name="Object 11">
              <a:extLst>
                <a:ext uri="{FF2B5EF4-FFF2-40B4-BE49-F238E27FC236}">
                  <a16:creationId xmlns:a16="http://schemas.microsoft.com/office/drawing/2014/main" id="{6D0FBF89-3A68-4988-A40A-61CAD1AD7386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543" y="1949"/>
            <a:ext cx="908" cy="5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368300" imgH="228600" progId="Equation.3">
                    <p:embed/>
                  </p:oleObj>
                </mc:Choice>
                <mc:Fallback>
                  <p:oleObj name="Equation" r:id="rId5" imgW="368300" imgH="228600" progId="Equation.3">
                    <p:embed/>
                    <p:pic>
                      <p:nvPicPr>
                        <p:cNvPr id="0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43" y="1949"/>
                          <a:ext cx="908" cy="5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7773" name="AutoShape 12">
              <a:extLst>
                <a:ext uri="{FF2B5EF4-FFF2-40B4-BE49-F238E27FC236}">
                  <a16:creationId xmlns:a16="http://schemas.microsoft.com/office/drawing/2014/main" id="{39871EC0-557A-436D-8F9D-CF005CA751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3" y="2082"/>
              <a:ext cx="375" cy="322"/>
            </a:xfrm>
            <a:prstGeom prst="rightArrow">
              <a:avLst>
                <a:gd name="adj1" fmla="val 50000"/>
                <a:gd name="adj2" fmla="val 29115"/>
              </a:avLst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17774" name="AutoShape 13">
              <a:extLst>
                <a:ext uri="{FF2B5EF4-FFF2-40B4-BE49-F238E27FC236}">
                  <a16:creationId xmlns:a16="http://schemas.microsoft.com/office/drawing/2014/main" id="{31EE1349-7F8A-4DD1-A4E6-A24EC14305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2082"/>
              <a:ext cx="375" cy="322"/>
            </a:xfrm>
            <a:prstGeom prst="rightArrow">
              <a:avLst>
                <a:gd name="adj1" fmla="val 50000"/>
                <a:gd name="adj2" fmla="val 29115"/>
              </a:avLst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graphicFrame>
          <p:nvGraphicFramePr>
            <p:cNvPr id="117775" name="Object 14">
              <a:extLst>
                <a:ext uri="{FF2B5EF4-FFF2-40B4-BE49-F238E27FC236}">
                  <a16:creationId xmlns:a16="http://schemas.microsoft.com/office/drawing/2014/main" id="{8AEB6DDC-ECDF-450D-93E6-2EEE137B9524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249" y="1918"/>
            <a:ext cx="1126" cy="5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457200" imgH="228600" progId="Equation.3">
                    <p:embed/>
                  </p:oleObj>
                </mc:Choice>
                <mc:Fallback>
                  <p:oleObj name="Equation" r:id="rId7" imgW="457200" imgH="228600" progId="Equation.3">
                    <p:embed/>
                    <p:pic>
                      <p:nvPicPr>
                        <p:cNvPr id="0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49" y="1918"/>
                          <a:ext cx="1126" cy="5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" name="Object 7">
            <a:extLst>
              <a:ext uri="{FF2B5EF4-FFF2-40B4-BE49-F238E27FC236}">
                <a16:creationId xmlns:a16="http://schemas.microsoft.com/office/drawing/2014/main" id="{07C0102D-CA88-4279-95F1-A1B4919E282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57838" y="2300288"/>
          <a:ext cx="2852737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84683" imgH="327487" progId="Equation.3">
                  <p:embed/>
                </p:oleObj>
              </mc:Choice>
              <mc:Fallback>
                <p:oleObj name="Equation" r:id="rId9" imgW="784683" imgH="327487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7838" y="2300288"/>
                        <a:ext cx="2852737" cy="132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6">
            <a:extLst>
              <a:ext uri="{FF2B5EF4-FFF2-40B4-BE49-F238E27FC236}">
                <a16:creationId xmlns:a16="http://schemas.microsoft.com/office/drawing/2014/main" id="{411DBB72-C26A-4F09-9C65-3A38E497A80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4000" y="2281238"/>
          <a:ext cx="4203700" cy="153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257194" imgH="419116" progId="Equation.3">
                  <p:embed/>
                </p:oleObj>
              </mc:Choice>
              <mc:Fallback>
                <p:oleObj name="Equation" r:id="rId11" imgW="1257194" imgH="419116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00" y="2281238"/>
                        <a:ext cx="4203700" cy="1536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0241" name="Rectangle 17">
            <a:extLst>
              <a:ext uri="{FF2B5EF4-FFF2-40B4-BE49-F238E27FC236}">
                <a16:creationId xmlns:a16="http://schemas.microsoft.com/office/drawing/2014/main" id="{C68B1B24-3AB6-46A7-936F-21A12167EB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863" y="3840163"/>
            <a:ext cx="8559800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pt-BR" sz="2400">
                <a:solidFill>
                  <a:schemeClr val="accent1"/>
                </a:solidFill>
                <a:latin typeface="Symbol" panose="05050102010706020507" pitchFamily="18" charset="2"/>
              </a:rPr>
              <a:t>g</a:t>
            </a:r>
            <a:r>
              <a:rPr lang="pt-BR" altLang="pt-BR" sz="2400" baseline="-25000">
                <a:solidFill>
                  <a:schemeClr val="accent1"/>
                </a:solidFill>
                <a:latin typeface="Comic Sans MS" panose="030F0702030302020204" pitchFamily="66" charset="0"/>
              </a:rPr>
              <a:t>i</a:t>
            </a:r>
            <a:r>
              <a:rPr lang="pt-BR" altLang="pt-BR" sz="2000">
                <a:solidFill>
                  <a:schemeClr val="accent1"/>
                </a:solidFill>
                <a:latin typeface="Comic Sans MS" panose="030F0702030302020204" pitchFamily="66" charset="0"/>
              </a:rPr>
              <a:t>: Coeficiente de atividade do íon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pt-BR" sz="2000">
                <a:solidFill>
                  <a:schemeClr val="accent1"/>
                </a:solidFill>
                <a:latin typeface="Comic Sans MS" panose="030F0702030302020204" pitchFamily="66" charset="0"/>
              </a:rPr>
              <a:t>z</a:t>
            </a:r>
            <a:r>
              <a:rPr lang="pt-BR" altLang="pt-BR" sz="2000" baseline="-25000">
                <a:solidFill>
                  <a:schemeClr val="accent1"/>
                </a:solidFill>
                <a:latin typeface="Comic Sans MS" panose="030F0702030302020204" pitchFamily="66" charset="0"/>
              </a:rPr>
              <a:t>i</a:t>
            </a:r>
            <a:r>
              <a:rPr lang="pt-BR" altLang="pt-BR" sz="2000">
                <a:solidFill>
                  <a:schemeClr val="accent1"/>
                </a:solidFill>
                <a:latin typeface="Comic Sans MS" panose="030F0702030302020204" pitchFamily="66" charset="0"/>
              </a:rPr>
              <a:t>: Carga do íon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pt-BR" sz="2400" i="1">
                <a:solidFill>
                  <a:schemeClr val="accent1"/>
                </a:solidFill>
                <a:latin typeface="Symbol" panose="05050102010706020507" pitchFamily="18" charset="2"/>
              </a:rPr>
              <a:t>m</a:t>
            </a:r>
            <a:r>
              <a:rPr lang="pt-BR" altLang="pt-BR" sz="2000">
                <a:solidFill>
                  <a:schemeClr val="accent1"/>
                </a:solidFill>
                <a:latin typeface="Comic Sans MS" panose="030F0702030302020204" pitchFamily="66" charset="0"/>
              </a:rPr>
              <a:t>: Força iônica da solução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pt-BR" sz="2000">
                <a:solidFill>
                  <a:schemeClr val="accent1"/>
                </a:solidFill>
                <a:latin typeface="Comic Sans MS" panose="030F0702030302020204" pitchFamily="66" charset="0"/>
              </a:rPr>
              <a:t>A: Constante f(T,</a:t>
            </a:r>
            <a:r>
              <a:rPr lang="pt-BR" altLang="pt-BR" sz="2000">
                <a:solidFill>
                  <a:schemeClr val="accent1"/>
                </a:solidFill>
                <a:latin typeface="Symbol" panose="05050102010706020507" pitchFamily="18" charset="2"/>
              </a:rPr>
              <a:t>e</a:t>
            </a:r>
            <a:r>
              <a:rPr lang="pt-BR" altLang="pt-BR" sz="2000">
                <a:solidFill>
                  <a:schemeClr val="accent1"/>
                </a:solidFill>
                <a:latin typeface="Comic Sans MS" panose="030F0702030302020204" pitchFamily="66" charset="0"/>
              </a:rPr>
              <a:t>) (1,825·10</a:t>
            </a:r>
            <a:r>
              <a:rPr lang="pt-BR" altLang="pt-BR" sz="2000" baseline="30000">
                <a:solidFill>
                  <a:schemeClr val="accent1"/>
                </a:solidFill>
                <a:latin typeface="Comic Sans MS" panose="030F0702030302020204" pitchFamily="66" charset="0"/>
              </a:rPr>
              <a:t>6</a:t>
            </a:r>
            <a:r>
              <a:rPr lang="pt-BR" altLang="pt-BR" sz="2000">
                <a:solidFill>
                  <a:schemeClr val="accent1"/>
                </a:solidFill>
                <a:latin typeface="Comic Sans MS" panose="030F0702030302020204" pitchFamily="66" charset="0"/>
              </a:rPr>
              <a:t>(</a:t>
            </a:r>
            <a:r>
              <a:rPr lang="pt-BR" altLang="pt-BR" sz="2000">
                <a:solidFill>
                  <a:schemeClr val="accent1"/>
                </a:solidFill>
                <a:latin typeface="Symbol" panose="05050102010706020507" pitchFamily="18" charset="2"/>
              </a:rPr>
              <a:t>e</a:t>
            </a:r>
            <a:r>
              <a:rPr lang="pt-BR" altLang="pt-BR" sz="2000">
                <a:solidFill>
                  <a:schemeClr val="accent1"/>
                </a:solidFill>
                <a:latin typeface="Comic Sans MS" panose="030F0702030302020204" pitchFamily="66" charset="0"/>
              </a:rPr>
              <a:t>T)</a:t>
            </a:r>
            <a:r>
              <a:rPr lang="pt-BR" altLang="pt-BR" sz="2000" baseline="30000">
                <a:solidFill>
                  <a:schemeClr val="accent1"/>
                </a:solidFill>
                <a:latin typeface="Comic Sans MS" panose="030F0702030302020204" pitchFamily="66" charset="0"/>
              </a:rPr>
              <a:t>-3/2</a:t>
            </a:r>
            <a:r>
              <a:rPr lang="pt-BR" altLang="pt-BR" sz="2000">
                <a:solidFill>
                  <a:schemeClr val="accent1"/>
                </a:solidFill>
                <a:latin typeface="Comic Sans MS" panose="030F0702030302020204" pitchFamily="66" charset="0"/>
              </a:rPr>
              <a:t>) (0,511 para H</a:t>
            </a:r>
            <a:r>
              <a:rPr lang="pt-BR" altLang="pt-BR" sz="2000" baseline="-25000">
                <a:solidFill>
                  <a:schemeClr val="accent1"/>
                </a:solidFill>
                <a:latin typeface="Comic Sans MS" panose="030F0702030302020204" pitchFamily="66" charset="0"/>
              </a:rPr>
              <a:t>2</a:t>
            </a:r>
            <a:r>
              <a:rPr lang="pt-BR" altLang="pt-BR" sz="2000">
                <a:solidFill>
                  <a:schemeClr val="accent1"/>
                </a:solidFill>
                <a:latin typeface="Comic Sans MS" panose="030F0702030302020204" pitchFamily="66" charset="0"/>
              </a:rPr>
              <a:t>O a 25 ºC)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pt-BR" sz="2400">
                <a:solidFill>
                  <a:schemeClr val="accent1"/>
                </a:solidFill>
                <a:latin typeface="Symbol" panose="05050102010706020507" pitchFamily="18" charset="2"/>
              </a:rPr>
              <a:t>a</a:t>
            </a:r>
            <a:r>
              <a:rPr lang="pt-BR" altLang="pt-BR" sz="2400" baseline="-25000">
                <a:solidFill>
                  <a:schemeClr val="accent1"/>
                </a:solidFill>
                <a:latin typeface="Comic Sans MS" panose="030F0702030302020204" pitchFamily="66" charset="0"/>
              </a:rPr>
              <a:t>i</a:t>
            </a:r>
            <a:r>
              <a:rPr lang="pt-BR" altLang="pt-BR" sz="2000">
                <a:solidFill>
                  <a:schemeClr val="accent1"/>
                </a:solidFill>
                <a:latin typeface="Comic Sans MS" panose="030F0702030302020204" pitchFamily="66" charset="0"/>
              </a:rPr>
              <a:t>: Raio iônico efetivo (hidratado) do íon em angstrons (10</a:t>
            </a:r>
            <a:r>
              <a:rPr lang="pt-BR" altLang="pt-BR" sz="2000" baseline="30000">
                <a:solidFill>
                  <a:schemeClr val="accent1"/>
                </a:solidFill>
                <a:latin typeface="Comic Sans MS" panose="030F0702030302020204" pitchFamily="66" charset="0"/>
              </a:rPr>
              <a:t>-10</a:t>
            </a:r>
            <a:r>
              <a:rPr lang="pt-BR" altLang="pt-BR" sz="2000">
                <a:solidFill>
                  <a:schemeClr val="accent1"/>
                </a:solidFill>
                <a:latin typeface="Comic Sans MS" panose="030F0702030302020204" pitchFamily="66" charset="0"/>
              </a:rPr>
              <a:t> m)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pt-BR" sz="2000">
                <a:solidFill>
                  <a:schemeClr val="accent1"/>
                </a:solidFill>
                <a:latin typeface="Comic Sans MS" panose="030F0702030302020204" pitchFamily="66" charset="0"/>
              </a:rPr>
              <a:t>B: Constante f(T,</a:t>
            </a:r>
            <a:r>
              <a:rPr lang="pt-BR" altLang="pt-BR" sz="2000">
                <a:solidFill>
                  <a:schemeClr val="accent1"/>
                </a:solidFill>
                <a:latin typeface="Symbol" panose="05050102010706020507" pitchFamily="18" charset="2"/>
              </a:rPr>
              <a:t>e</a:t>
            </a:r>
            <a:r>
              <a:rPr lang="pt-BR" altLang="pt-BR" sz="2000">
                <a:solidFill>
                  <a:schemeClr val="accent1"/>
                </a:solidFill>
                <a:latin typeface="Comic Sans MS" panose="030F0702030302020204" pitchFamily="66" charset="0"/>
              </a:rPr>
              <a:t>) (50,3·10</a:t>
            </a:r>
            <a:r>
              <a:rPr lang="pt-BR" altLang="pt-BR" sz="2000" baseline="30000">
                <a:solidFill>
                  <a:schemeClr val="accent1"/>
                </a:solidFill>
                <a:latin typeface="Comic Sans MS" panose="030F0702030302020204" pitchFamily="66" charset="0"/>
              </a:rPr>
              <a:t>8</a:t>
            </a:r>
            <a:r>
              <a:rPr lang="pt-BR" altLang="pt-BR" sz="2000">
                <a:solidFill>
                  <a:schemeClr val="accent1"/>
                </a:solidFill>
                <a:latin typeface="Comic Sans MS" panose="030F0702030302020204" pitchFamily="66" charset="0"/>
              </a:rPr>
              <a:t>(</a:t>
            </a:r>
            <a:r>
              <a:rPr lang="pt-BR" altLang="pt-BR" sz="2000">
                <a:solidFill>
                  <a:schemeClr val="accent1"/>
                </a:solidFill>
                <a:latin typeface="Symbol" panose="05050102010706020507" pitchFamily="18" charset="2"/>
              </a:rPr>
              <a:t>e</a:t>
            </a:r>
            <a:r>
              <a:rPr lang="pt-BR" altLang="pt-BR" sz="2000">
                <a:solidFill>
                  <a:schemeClr val="accent1"/>
                </a:solidFill>
                <a:latin typeface="Comic Sans MS" panose="030F0702030302020204" pitchFamily="66" charset="0"/>
              </a:rPr>
              <a:t>T)</a:t>
            </a:r>
            <a:r>
              <a:rPr lang="pt-BR" altLang="pt-BR" sz="2000" baseline="30000">
                <a:solidFill>
                  <a:schemeClr val="accent1"/>
                </a:solidFill>
                <a:latin typeface="Comic Sans MS" panose="030F0702030302020204" pitchFamily="66" charset="0"/>
              </a:rPr>
              <a:t>1/2</a:t>
            </a:r>
            <a:r>
              <a:rPr lang="pt-BR" altLang="pt-BR" sz="2000">
                <a:solidFill>
                  <a:schemeClr val="accent1"/>
                </a:solidFill>
                <a:latin typeface="Comic Sans MS" panose="030F0702030302020204" pitchFamily="66" charset="0"/>
              </a:rPr>
              <a:t>) (0,329 para H</a:t>
            </a:r>
            <a:r>
              <a:rPr lang="pt-BR" altLang="pt-BR" sz="2000" baseline="-25000">
                <a:solidFill>
                  <a:schemeClr val="accent1"/>
                </a:solidFill>
                <a:latin typeface="Comic Sans MS" panose="030F0702030302020204" pitchFamily="66" charset="0"/>
              </a:rPr>
              <a:t>2</a:t>
            </a:r>
            <a:r>
              <a:rPr lang="pt-BR" altLang="pt-BR" sz="2000">
                <a:solidFill>
                  <a:schemeClr val="accent1"/>
                </a:solidFill>
                <a:latin typeface="Comic Sans MS" panose="030F0702030302020204" pitchFamily="66" charset="0"/>
              </a:rPr>
              <a:t>O a 25 ºC)</a:t>
            </a:r>
          </a:p>
        </p:txBody>
      </p:sp>
      <p:grpSp>
        <p:nvGrpSpPr>
          <p:cNvPr id="5" name="Group 20">
            <a:extLst>
              <a:ext uri="{FF2B5EF4-FFF2-40B4-BE49-F238E27FC236}">
                <a16:creationId xmlns:a16="http://schemas.microsoft.com/office/drawing/2014/main" id="{B132FF23-C2D1-4641-81CC-DBCE0514351A}"/>
              </a:ext>
            </a:extLst>
          </p:cNvPr>
          <p:cNvGrpSpPr>
            <a:grpSpLocks/>
          </p:cNvGrpSpPr>
          <p:nvPr/>
        </p:nvGrpSpPr>
        <p:grpSpPr bwMode="auto">
          <a:xfrm>
            <a:off x="654050" y="1019175"/>
            <a:ext cx="7840663" cy="749300"/>
            <a:chOff x="407" y="642"/>
            <a:chExt cx="4939" cy="472"/>
          </a:xfrm>
        </p:grpSpPr>
        <p:sp>
          <p:nvSpPr>
            <p:cNvPr id="117769" name="Line 18">
              <a:extLst>
                <a:ext uri="{FF2B5EF4-FFF2-40B4-BE49-F238E27FC236}">
                  <a16:creationId xmlns:a16="http://schemas.microsoft.com/office/drawing/2014/main" id="{4F25D232-258B-4FDF-BFC9-051CC442A48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7" y="680"/>
              <a:ext cx="4939" cy="37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17770" name="Line 19">
              <a:extLst>
                <a:ext uri="{FF2B5EF4-FFF2-40B4-BE49-F238E27FC236}">
                  <a16:creationId xmlns:a16="http://schemas.microsoft.com/office/drawing/2014/main" id="{E07DEC96-FCD9-4FB6-BF37-31E5E0BA64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4" y="642"/>
              <a:ext cx="4778" cy="47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180245" name="Text Box 21">
            <a:extLst>
              <a:ext uri="{FF2B5EF4-FFF2-40B4-BE49-F238E27FC236}">
                <a16:creationId xmlns:a16="http://schemas.microsoft.com/office/drawing/2014/main" id="{F84182D2-0F35-4EA1-8600-DA109F2D11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938338"/>
            <a:ext cx="4051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pt-BR" altLang="pt-BR" sz="2400">
                <a:solidFill>
                  <a:srgbClr val="0066FF"/>
                </a:solidFill>
                <a:latin typeface="Comic Sans MS" panose="030F0702030302020204" pitchFamily="66" charset="0"/>
              </a:rPr>
              <a:t>Equação de Debye-Hückel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8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41" grpId="0"/>
      <p:bldP spid="18024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Rectangle 6">
            <a:extLst>
              <a:ext uri="{FF2B5EF4-FFF2-40B4-BE49-F238E27FC236}">
                <a16:creationId xmlns:a16="http://schemas.microsoft.com/office/drawing/2014/main" id="{76CF91F4-E221-44BD-B515-61AADCFBD0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76200"/>
            <a:ext cx="7772400" cy="609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b"/>
          <a:lstStyle/>
          <a:p>
            <a:pPr algn="ctr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Atividade </a:t>
            </a:r>
            <a:r>
              <a:rPr lang="pt-BR" sz="3600" i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vs</a:t>
            </a: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concentração</a:t>
            </a:r>
          </a:p>
        </p:txBody>
      </p:sp>
      <p:grpSp>
        <p:nvGrpSpPr>
          <p:cNvPr id="119811" name="Group 81">
            <a:extLst>
              <a:ext uri="{FF2B5EF4-FFF2-40B4-BE49-F238E27FC236}">
                <a16:creationId xmlns:a16="http://schemas.microsoft.com/office/drawing/2014/main" id="{45F34E0D-0588-4E87-A8B1-D4B0890A8F8F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990600"/>
            <a:ext cx="1119188" cy="1119188"/>
            <a:chOff x="384" y="624"/>
            <a:chExt cx="705" cy="705"/>
          </a:xfrm>
        </p:grpSpPr>
        <p:sp>
          <p:nvSpPr>
            <p:cNvPr id="26702" name="Oval 88">
              <a:extLst>
                <a:ext uri="{FF2B5EF4-FFF2-40B4-BE49-F238E27FC236}">
                  <a16:creationId xmlns:a16="http://schemas.microsoft.com/office/drawing/2014/main" id="{83C25409-7B8B-41E4-B697-A69B1A578E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624"/>
              <a:ext cx="705" cy="705"/>
            </a:xfrm>
            <a:prstGeom prst="ellipse">
              <a:avLst/>
            </a:prstGeom>
            <a:gradFill rotWithShape="0">
              <a:gsLst>
                <a:gs pos="0">
                  <a:srgbClr val="0066FF"/>
                </a:gs>
                <a:gs pos="50000">
                  <a:schemeClr val="bg2"/>
                </a:gs>
                <a:gs pos="100000">
                  <a:srgbClr val="0066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pt-BR"/>
            </a:p>
          </p:txBody>
        </p:sp>
        <p:sp>
          <p:nvSpPr>
            <p:cNvPr id="119887" name="Oval 89">
              <a:extLst>
                <a:ext uri="{FF2B5EF4-FFF2-40B4-BE49-F238E27FC236}">
                  <a16:creationId xmlns:a16="http://schemas.microsoft.com/office/drawing/2014/main" id="{D3EB6225-139B-4CD3-9CFE-06BB65F503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9" y="912"/>
              <a:ext cx="98" cy="96"/>
            </a:xfrm>
            <a:prstGeom prst="ellipse">
              <a:avLst/>
            </a:prstGeom>
            <a:gradFill rotWithShape="0">
              <a:gsLst>
                <a:gs pos="0">
                  <a:srgbClr val="5F5F5F"/>
                </a:gs>
                <a:gs pos="50000">
                  <a:srgbClr val="2C2C2C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9812" name="Group 90">
            <a:extLst>
              <a:ext uri="{FF2B5EF4-FFF2-40B4-BE49-F238E27FC236}">
                <a16:creationId xmlns:a16="http://schemas.microsoft.com/office/drawing/2014/main" id="{E75D8332-6CDD-4F7E-9005-72D0906B19FB}"/>
              </a:ext>
            </a:extLst>
          </p:cNvPr>
          <p:cNvGrpSpPr>
            <a:grpSpLocks/>
          </p:cNvGrpSpPr>
          <p:nvPr/>
        </p:nvGrpSpPr>
        <p:grpSpPr bwMode="auto">
          <a:xfrm>
            <a:off x="762000" y="2590800"/>
            <a:ext cx="795338" cy="781050"/>
            <a:chOff x="624" y="1584"/>
            <a:chExt cx="501" cy="492"/>
          </a:xfrm>
        </p:grpSpPr>
        <p:sp>
          <p:nvSpPr>
            <p:cNvPr id="119884" name="Oval 91">
              <a:extLst>
                <a:ext uri="{FF2B5EF4-FFF2-40B4-BE49-F238E27FC236}">
                  <a16:creationId xmlns:a16="http://schemas.microsoft.com/office/drawing/2014/main" id="{622FD6A0-965F-4693-BF4A-E3BEAA1B2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" y="1584"/>
              <a:ext cx="501" cy="492"/>
            </a:xfrm>
            <a:prstGeom prst="ellipse">
              <a:avLst/>
            </a:prstGeom>
            <a:gradFill rotWithShape="0">
              <a:gsLst>
                <a:gs pos="0">
                  <a:srgbClr val="0066FF"/>
                </a:gs>
                <a:gs pos="50000">
                  <a:srgbClr val="666666"/>
                </a:gs>
                <a:gs pos="100000">
                  <a:srgbClr val="0066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19885" name="Oval 92">
              <a:extLst>
                <a:ext uri="{FF2B5EF4-FFF2-40B4-BE49-F238E27FC236}">
                  <a16:creationId xmlns:a16="http://schemas.microsoft.com/office/drawing/2014/main" id="{F912A40B-13F6-4B6A-BD48-DDD237E953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1776"/>
              <a:ext cx="120" cy="120"/>
            </a:xfrm>
            <a:prstGeom prst="ellipse">
              <a:avLst/>
            </a:prstGeom>
            <a:gradFill rotWithShape="0">
              <a:gsLst>
                <a:gs pos="0">
                  <a:srgbClr val="5F5F5F"/>
                </a:gs>
                <a:gs pos="50000">
                  <a:srgbClr val="2C2C2C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9813" name="Group 164">
            <a:extLst>
              <a:ext uri="{FF2B5EF4-FFF2-40B4-BE49-F238E27FC236}">
                <a16:creationId xmlns:a16="http://schemas.microsoft.com/office/drawing/2014/main" id="{C10D923E-F01F-43AB-B07C-775C8FC5A8BA}"/>
              </a:ext>
            </a:extLst>
          </p:cNvPr>
          <p:cNvGrpSpPr>
            <a:grpSpLocks/>
          </p:cNvGrpSpPr>
          <p:nvPr/>
        </p:nvGrpSpPr>
        <p:grpSpPr bwMode="auto">
          <a:xfrm>
            <a:off x="866775" y="3810000"/>
            <a:ext cx="550863" cy="550863"/>
            <a:chOff x="546" y="2400"/>
            <a:chExt cx="347" cy="347"/>
          </a:xfrm>
        </p:grpSpPr>
        <p:sp>
          <p:nvSpPr>
            <p:cNvPr id="119882" name="Oval 94">
              <a:extLst>
                <a:ext uri="{FF2B5EF4-FFF2-40B4-BE49-F238E27FC236}">
                  <a16:creationId xmlns:a16="http://schemas.microsoft.com/office/drawing/2014/main" id="{48BDA9A8-9BE0-43D6-BE57-EB74066E1B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" y="2400"/>
              <a:ext cx="347" cy="347"/>
            </a:xfrm>
            <a:prstGeom prst="ellipse">
              <a:avLst/>
            </a:prstGeom>
            <a:gradFill rotWithShape="0">
              <a:gsLst>
                <a:gs pos="0">
                  <a:srgbClr val="0066FF"/>
                </a:gs>
                <a:gs pos="50000">
                  <a:srgbClr val="666666"/>
                </a:gs>
                <a:gs pos="100000">
                  <a:srgbClr val="0066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19883" name="Oval 95">
              <a:extLst>
                <a:ext uri="{FF2B5EF4-FFF2-40B4-BE49-F238E27FC236}">
                  <a16:creationId xmlns:a16="http://schemas.microsoft.com/office/drawing/2014/main" id="{86D79113-0FA4-4C1F-8FF1-8D89F4D5E7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6" y="2484"/>
              <a:ext cx="168" cy="168"/>
            </a:xfrm>
            <a:prstGeom prst="ellipse">
              <a:avLst/>
            </a:prstGeom>
            <a:gradFill rotWithShape="0">
              <a:gsLst>
                <a:gs pos="0">
                  <a:srgbClr val="5F5F5F"/>
                </a:gs>
                <a:gs pos="50000">
                  <a:srgbClr val="2C2C2C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9814" name="Group 165">
            <a:extLst>
              <a:ext uri="{FF2B5EF4-FFF2-40B4-BE49-F238E27FC236}">
                <a16:creationId xmlns:a16="http://schemas.microsoft.com/office/drawing/2014/main" id="{4F55BC0D-9463-4829-A05B-C7AA8F5DDF97}"/>
              </a:ext>
            </a:extLst>
          </p:cNvPr>
          <p:cNvGrpSpPr>
            <a:grpSpLocks/>
          </p:cNvGrpSpPr>
          <p:nvPr/>
        </p:nvGrpSpPr>
        <p:grpSpPr bwMode="auto">
          <a:xfrm>
            <a:off x="914400" y="4876800"/>
            <a:ext cx="457200" cy="457200"/>
            <a:chOff x="576" y="3072"/>
            <a:chExt cx="288" cy="288"/>
          </a:xfrm>
        </p:grpSpPr>
        <p:sp>
          <p:nvSpPr>
            <p:cNvPr id="119880" name="Oval 97">
              <a:extLst>
                <a:ext uri="{FF2B5EF4-FFF2-40B4-BE49-F238E27FC236}">
                  <a16:creationId xmlns:a16="http://schemas.microsoft.com/office/drawing/2014/main" id="{A6FB8492-BA88-4AE5-B37A-F3E1A5EA15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" y="3072"/>
              <a:ext cx="288" cy="288"/>
            </a:xfrm>
            <a:prstGeom prst="ellipse">
              <a:avLst/>
            </a:prstGeom>
            <a:gradFill rotWithShape="0">
              <a:gsLst>
                <a:gs pos="0">
                  <a:srgbClr val="0066FF"/>
                </a:gs>
                <a:gs pos="50000">
                  <a:srgbClr val="666666"/>
                </a:gs>
                <a:gs pos="100000">
                  <a:srgbClr val="0066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19881" name="Oval 98">
              <a:extLst>
                <a:ext uri="{FF2B5EF4-FFF2-40B4-BE49-F238E27FC236}">
                  <a16:creationId xmlns:a16="http://schemas.microsoft.com/office/drawing/2014/main" id="{F58B5E3A-22E2-480C-896D-7DB1B7DCF0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" y="3114"/>
              <a:ext cx="202" cy="202"/>
            </a:xfrm>
            <a:prstGeom prst="ellipse">
              <a:avLst/>
            </a:prstGeom>
            <a:gradFill rotWithShape="0">
              <a:gsLst>
                <a:gs pos="0">
                  <a:srgbClr val="5F5F5F"/>
                </a:gs>
                <a:gs pos="50000">
                  <a:srgbClr val="2C2C2C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9815" name="Group 173">
            <a:extLst>
              <a:ext uri="{FF2B5EF4-FFF2-40B4-BE49-F238E27FC236}">
                <a16:creationId xmlns:a16="http://schemas.microsoft.com/office/drawing/2014/main" id="{BB35975A-6BFA-48E8-A78E-4A1DC3AF914A}"/>
              </a:ext>
            </a:extLst>
          </p:cNvPr>
          <p:cNvGrpSpPr>
            <a:grpSpLocks/>
          </p:cNvGrpSpPr>
          <p:nvPr/>
        </p:nvGrpSpPr>
        <p:grpSpPr bwMode="auto">
          <a:xfrm>
            <a:off x="950913" y="5819775"/>
            <a:ext cx="420687" cy="428625"/>
            <a:chOff x="599" y="3666"/>
            <a:chExt cx="265" cy="270"/>
          </a:xfrm>
        </p:grpSpPr>
        <p:sp>
          <p:nvSpPr>
            <p:cNvPr id="119878" name="Oval 100">
              <a:extLst>
                <a:ext uri="{FF2B5EF4-FFF2-40B4-BE49-F238E27FC236}">
                  <a16:creationId xmlns:a16="http://schemas.microsoft.com/office/drawing/2014/main" id="{70C14F4C-681E-4FD1-90A2-58726982B8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" y="3666"/>
              <a:ext cx="265" cy="270"/>
            </a:xfrm>
            <a:prstGeom prst="ellipse">
              <a:avLst/>
            </a:prstGeom>
            <a:gradFill rotWithShape="0">
              <a:gsLst>
                <a:gs pos="0">
                  <a:srgbClr val="0066FF"/>
                </a:gs>
                <a:gs pos="50000">
                  <a:srgbClr val="666666"/>
                </a:gs>
                <a:gs pos="100000">
                  <a:srgbClr val="0066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19879" name="Oval 101">
              <a:extLst>
                <a:ext uri="{FF2B5EF4-FFF2-40B4-BE49-F238E27FC236}">
                  <a16:creationId xmlns:a16="http://schemas.microsoft.com/office/drawing/2014/main" id="{B754EDF8-A646-44FC-A544-68DA7473F4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" y="3681"/>
              <a:ext cx="231" cy="243"/>
            </a:xfrm>
            <a:prstGeom prst="ellipse">
              <a:avLst/>
            </a:prstGeom>
            <a:gradFill rotWithShape="0">
              <a:gsLst>
                <a:gs pos="0">
                  <a:srgbClr val="5F5F5F"/>
                </a:gs>
                <a:gs pos="50000">
                  <a:srgbClr val="2C2C2C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9816" name="Group 102">
            <a:extLst>
              <a:ext uri="{FF2B5EF4-FFF2-40B4-BE49-F238E27FC236}">
                <a16:creationId xmlns:a16="http://schemas.microsoft.com/office/drawing/2014/main" id="{FDD523B5-74A7-44CE-AC6F-FF18A378CBF4}"/>
              </a:ext>
            </a:extLst>
          </p:cNvPr>
          <p:cNvGrpSpPr>
            <a:grpSpLocks/>
          </p:cNvGrpSpPr>
          <p:nvPr/>
        </p:nvGrpSpPr>
        <p:grpSpPr bwMode="auto">
          <a:xfrm>
            <a:off x="3014663" y="2236788"/>
            <a:ext cx="1023937" cy="963612"/>
            <a:chOff x="1899" y="1536"/>
            <a:chExt cx="645" cy="607"/>
          </a:xfrm>
        </p:grpSpPr>
        <p:sp>
          <p:nvSpPr>
            <p:cNvPr id="119876" name="Oval 103">
              <a:extLst>
                <a:ext uri="{FF2B5EF4-FFF2-40B4-BE49-F238E27FC236}">
                  <a16:creationId xmlns:a16="http://schemas.microsoft.com/office/drawing/2014/main" id="{79BF2F11-1D63-4F69-A005-A34DE03E75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9" y="1536"/>
              <a:ext cx="645" cy="607"/>
            </a:xfrm>
            <a:prstGeom prst="ellipse">
              <a:avLst/>
            </a:prstGeom>
            <a:gradFill rotWithShape="0">
              <a:gsLst>
                <a:gs pos="0">
                  <a:srgbClr val="0066FF"/>
                </a:gs>
                <a:gs pos="50000">
                  <a:srgbClr val="666666"/>
                </a:gs>
                <a:gs pos="100000">
                  <a:srgbClr val="0066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19877" name="Oval 104">
              <a:extLst>
                <a:ext uri="{FF2B5EF4-FFF2-40B4-BE49-F238E27FC236}">
                  <a16:creationId xmlns:a16="http://schemas.microsoft.com/office/drawing/2014/main" id="{D7DA503A-61AB-49E3-A323-45214FA430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0" y="1728"/>
              <a:ext cx="240" cy="240"/>
            </a:xfrm>
            <a:prstGeom prst="ellipse">
              <a:avLst/>
            </a:prstGeom>
            <a:gradFill rotWithShape="0">
              <a:gsLst>
                <a:gs pos="0">
                  <a:srgbClr val="5F5F5F"/>
                </a:gs>
                <a:gs pos="50000">
                  <a:srgbClr val="2C2C2C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9817" name="Group 105">
            <a:extLst>
              <a:ext uri="{FF2B5EF4-FFF2-40B4-BE49-F238E27FC236}">
                <a16:creationId xmlns:a16="http://schemas.microsoft.com/office/drawing/2014/main" id="{702D4B4E-6EFA-4897-9274-37FDA6A2A288}"/>
              </a:ext>
            </a:extLst>
          </p:cNvPr>
          <p:cNvGrpSpPr>
            <a:grpSpLocks/>
          </p:cNvGrpSpPr>
          <p:nvPr/>
        </p:nvGrpSpPr>
        <p:grpSpPr bwMode="auto">
          <a:xfrm>
            <a:off x="3014663" y="3532188"/>
            <a:ext cx="1023937" cy="963612"/>
            <a:chOff x="1899" y="2225"/>
            <a:chExt cx="645" cy="607"/>
          </a:xfrm>
        </p:grpSpPr>
        <p:sp>
          <p:nvSpPr>
            <p:cNvPr id="119874" name="Oval 106">
              <a:extLst>
                <a:ext uri="{FF2B5EF4-FFF2-40B4-BE49-F238E27FC236}">
                  <a16:creationId xmlns:a16="http://schemas.microsoft.com/office/drawing/2014/main" id="{4D6CE183-3838-4389-9482-9022FA5658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9" y="2225"/>
              <a:ext cx="645" cy="607"/>
            </a:xfrm>
            <a:prstGeom prst="ellipse">
              <a:avLst/>
            </a:prstGeom>
            <a:gradFill rotWithShape="0">
              <a:gsLst>
                <a:gs pos="0">
                  <a:srgbClr val="0066FF"/>
                </a:gs>
                <a:gs pos="50000">
                  <a:srgbClr val="666666"/>
                </a:gs>
                <a:gs pos="100000">
                  <a:srgbClr val="0066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19875" name="Oval 107">
              <a:extLst>
                <a:ext uri="{FF2B5EF4-FFF2-40B4-BE49-F238E27FC236}">
                  <a16:creationId xmlns:a16="http://schemas.microsoft.com/office/drawing/2014/main" id="{312AD66E-EB1C-4DAE-ABD2-33162AE748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6" y="2388"/>
              <a:ext cx="288" cy="288"/>
            </a:xfrm>
            <a:prstGeom prst="ellipse">
              <a:avLst/>
            </a:prstGeom>
            <a:gradFill rotWithShape="0">
              <a:gsLst>
                <a:gs pos="0">
                  <a:srgbClr val="5F5F5F"/>
                </a:gs>
                <a:gs pos="50000">
                  <a:srgbClr val="2C2C2C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9818" name="Group 166">
            <a:extLst>
              <a:ext uri="{FF2B5EF4-FFF2-40B4-BE49-F238E27FC236}">
                <a16:creationId xmlns:a16="http://schemas.microsoft.com/office/drawing/2014/main" id="{CADE93C6-B8ED-49F6-9AC4-9DFFF3271A69}"/>
              </a:ext>
            </a:extLst>
          </p:cNvPr>
          <p:cNvGrpSpPr>
            <a:grpSpLocks/>
          </p:cNvGrpSpPr>
          <p:nvPr/>
        </p:nvGrpSpPr>
        <p:grpSpPr bwMode="auto">
          <a:xfrm>
            <a:off x="3124200" y="4819650"/>
            <a:ext cx="795338" cy="795338"/>
            <a:chOff x="1968" y="3036"/>
            <a:chExt cx="501" cy="501"/>
          </a:xfrm>
        </p:grpSpPr>
        <p:sp>
          <p:nvSpPr>
            <p:cNvPr id="119872" name="Oval 109">
              <a:extLst>
                <a:ext uri="{FF2B5EF4-FFF2-40B4-BE49-F238E27FC236}">
                  <a16:creationId xmlns:a16="http://schemas.microsoft.com/office/drawing/2014/main" id="{FD27AACB-D1FC-4B53-9723-AB4B709976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3036"/>
              <a:ext cx="501" cy="501"/>
            </a:xfrm>
            <a:prstGeom prst="ellipse">
              <a:avLst/>
            </a:prstGeom>
            <a:gradFill rotWithShape="0">
              <a:gsLst>
                <a:gs pos="0">
                  <a:srgbClr val="0066FF"/>
                </a:gs>
                <a:gs pos="50000">
                  <a:srgbClr val="666666"/>
                </a:gs>
                <a:gs pos="100000">
                  <a:srgbClr val="0066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19873" name="Oval 110">
              <a:extLst>
                <a:ext uri="{FF2B5EF4-FFF2-40B4-BE49-F238E27FC236}">
                  <a16:creationId xmlns:a16="http://schemas.microsoft.com/office/drawing/2014/main" id="{9D27B9C5-C94B-4FAC-B0AF-0BA8757662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8" y="3126"/>
              <a:ext cx="324" cy="324"/>
            </a:xfrm>
            <a:prstGeom prst="ellipse">
              <a:avLst/>
            </a:prstGeom>
            <a:gradFill rotWithShape="0">
              <a:gsLst>
                <a:gs pos="0">
                  <a:srgbClr val="5F5F5F"/>
                </a:gs>
                <a:gs pos="50000">
                  <a:srgbClr val="2C2C2C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9819" name="Group 111">
            <a:extLst>
              <a:ext uri="{FF2B5EF4-FFF2-40B4-BE49-F238E27FC236}">
                <a16:creationId xmlns:a16="http://schemas.microsoft.com/office/drawing/2014/main" id="{F0720C93-1FE8-4060-9A73-C2A346892BFB}"/>
              </a:ext>
            </a:extLst>
          </p:cNvPr>
          <p:cNvGrpSpPr>
            <a:grpSpLocks/>
          </p:cNvGrpSpPr>
          <p:nvPr/>
        </p:nvGrpSpPr>
        <p:grpSpPr bwMode="auto">
          <a:xfrm>
            <a:off x="3254375" y="5868988"/>
            <a:ext cx="536575" cy="550862"/>
            <a:chOff x="2050" y="3504"/>
            <a:chExt cx="338" cy="347"/>
          </a:xfrm>
        </p:grpSpPr>
        <p:sp>
          <p:nvSpPr>
            <p:cNvPr id="119870" name="Oval 112">
              <a:extLst>
                <a:ext uri="{FF2B5EF4-FFF2-40B4-BE49-F238E27FC236}">
                  <a16:creationId xmlns:a16="http://schemas.microsoft.com/office/drawing/2014/main" id="{724B3137-8FF5-487E-BC8B-9F23D6D0C8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0" y="3504"/>
              <a:ext cx="338" cy="347"/>
            </a:xfrm>
            <a:prstGeom prst="ellipse">
              <a:avLst/>
            </a:prstGeom>
            <a:gradFill rotWithShape="0">
              <a:gsLst>
                <a:gs pos="0">
                  <a:srgbClr val="0066FF"/>
                </a:gs>
                <a:gs pos="50000">
                  <a:srgbClr val="666666"/>
                </a:gs>
                <a:gs pos="100000">
                  <a:srgbClr val="0066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19871" name="Oval 113">
              <a:extLst>
                <a:ext uri="{FF2B5EF4-FFF2-40B4-BE49-F238E27FC236}">
                  <a16:creationId xmlns:a16="http://schemas.microsoft.com/office/drawing/2014/main" id="{0A218680-943F-462E-92CD-75228387B7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6" y="3540"/>
              <a:ext cx="288" cy="288"/>
            </a:xfrm>
            <a:prstGeom prst="ellipse">
              <a:avLst/>
            </a:prstGeom>
            <a:gradFill rotWithShape="0">
              <a:gsLst>
                <a:gs pos="0">
                  <a:srgbClr val="5F5F5F"/>
                </a:gs>
                <a:gs pos="50000">
                  <a:srgbClr val="2C2C2C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9820" name="Group 168">
            <a:extLst>
              <a:ext uri="{FF2B5EF4-FFF2-40B4-BE49-F238E27FC236}">
                <a16:creationId xmlns:a16="http://schemas.microsoft.com/office/drawing/2014/main" id="{DB44E715-0C51-4AF7-9C92-A0C349B17B88}"/>
              </a:ext>
            </a:extLst>
          </p:cNvPr>
          <p:cNvGrpSpPr>
            <a:grpSpLocks/>
          </p:cNvGrpSpPr>
          <p:nvPr/>
        </p:nvGrpSpPr>
        <p:grpSpPr bwMode="auto">
          <a:xfrm>
            <a:off x="6267450" y="914400"/>
            <a:ext cx="446088" cy="457200"/>
            <a:chOff x="3948" y="576"/>
            <a:chExt cx="281" cy="288"/>
          </a:xfrm>
        </p:grpSpPr>
        <p:sp>
          <p:nvSpPr>
            <p:cNvPr id="119868" name="Oval 115">
              <a:extLst>
                <a:ext uri="{FF2B5EF4-FFF2-40B4-BE49-F238E27FC236}">
                  <a16:creationId xmlns:a16="http://schemas.microsoft.com/office/drawing/2014/main" id="{2898E042-0760-4F4F-B949-919F418F14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8" y="576"/>
              <a:ext cx="281" cy="288"/>
            </a:xfrm>
            <a:prstGeom prst="ellipse">
              <a:avLst/>
            </a:prstGeom>
            <a:gradFill rotWithShape="0">
              <a:gsLst>
                <a:gs pos="0">
                  <a:srgbClr val="0066FF"/>
                </a:gs>
                <a:gs pos="50000">
                  <a:srgbClr val="666666"/>
                </a:gs>
                <a:gs pos="100000">
                  <a:srgbClr val="0066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19869" name="Oval 116">
              <a:extLst>
                <a:ext uri="{FF2B5EF4-FFF2-40B4-BE49-F238E27FC236}">
                  <a16:creationId xmlns:a16="http://schemas.microsoft.com/office/drawing/2014/main" id="{2EFAD58A-1819-48A2-9922-BD8C3CFBEA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6" y="618"/>
              <a:ext cx="192" cy="202"/>
            </a:xfrm>
            <a:prstGeom prst="ellipse">
              <a:avLst/>
            </a:prstGeom>
            <a:gradFill rotWithShape="0">
              <a:gsLst>
                <a:gs pos="0">
                  <a:srgbClr val="5F5F5F"/>
                </a:gs>
                <a:gs pos="50000">
                  <a:srgbClr val="2C2C2C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9821" name="Group 117">
            <a:extLst>
              <a:ext uri="{FF2B5EF4-FFF2-40B4-BE49-F238E27FC236}">
                <a16:creationId xmlns:a16="http://schemas.microsoft.com/office/drawing/2014/main" id="{D6BECA95-25EC-4F07-8F34-1EE4F624EC4E}"/>
              </a:ext>
            </a:extLst>
          </p:cNvPr>
          <p:cNvGrpSpPr>
            <a:grpSpLocks/>
          </p:cNvGrpSpPr>
          <p:nvPr/>
        </p:nvGrpSpPr>
        <p:grpSpPr bwMode="auto">
          <a:xfrm>
            <a:off x="4683125" y="857250"/>
            <a:ext cx="536575" cy="550863"/>
            <a:chOff x="2950" y="540"/>
            <a:chExt cx="338" cy="347"/>
          </a:xfrm>
        </p:grpSpPr>
        <p:sp>
          <p:nvSpPr>
            <p:cNvPr id="119866" name="Oval 118">
              <a:extLst>
                <a:ext uri="{FF2B5EF4-FFF2-40B4-BE49-F238E27FC236}">
                  <a16:creationId xmlns:a16="http://schemas.microsoft.com/office/drawing/2014/main" id="{A84E0C24-1F6F-4423-B0B4-23E54E3036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0" y="540"/>
              <a:ext cx="338" cy="347"/>
            </a:xfrm>
            <a:prstGeom prst="ellipse">
              <a:avLst/>
            </a:prstGeom>
            <a:gradFill rotWithShape="0">
              <a:gsLst>
                <a:gs pos="0">
                  <a:srgbClr val="0066FF"/>
                </a:gs>
                <a:gs pos="50000">
                  <a:srgbClr val="666666"/>
                </a:gs>
                <a:gs pos="100000">
                  <a:srgbClr val="0066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19867" name="Oval 119">
              <a:extLst>
                <a:ext uri="{FF2B5EF4-FFF2-40B4-BE49-F238E27FC236}">
                  <a16:creationId xmlns:a16="http://schemas.microsoft.com/office/drawing/2014/main" id="{2479F3A9-B8CD-49F9-A7C8-27DDD13B43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576"/>
              <a:ext cx="288" cy="288"/>
            </a:xfrm>
            <a:prstGeom prst="ellipse">
              <a:avLst/>
            </a:prstGeom>
            <a:gradFill rotWithShape="0">
              <a:gsLst>
                <a:gs pos="0">
                  <a:srgbClr val="5F5F5F"/>
                </a:gs>
                <a:gs pos="50000">
                  <a:srgbClr val="2C2C2C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9822" name="Group 167">
            <a:extLst>
              <a:ext uri="{FF2B5EF4-FFF2-40B4-BE49-F238E27FC236}">
                <a16:creationId xmlns:a16="http://schemas.microsoft.com/office/drawing/2014/main" id="{951E8908-8105-46CD-90D2-2B7A61F54489}"/>
              </a:ext>
            </a:extLst>
          </p:cNvPr>
          <p:cNvGrpSpPr>
            <a:grpSpLocks/>
          </p:cNvGrpSpPr>
          <p:nvPr/>
        </p:nvGrpSpPr>
        <p:grpSpPr bwMode="auto">
          <a:xfrm>
            <a:off x="5334000" y="3733800"/>
            <a:ext cx="420688" cy="428625"/>
            <a:chOff x="3360" y="2352"/>
            <a:chExt cx="265" cy="270"/>
          </a:xfrm>
        </p:grpSpPr>
        <p:sp>
          <p:nvSpPr>
            <p:cNvPr id="119864" name="Oval 121">
              <a:extLst>
                <a:ext uri="{FF2B5EF4-FFF2-40B4-BE49-F238E27FC236}">
                  <a16:creationId xmlns:a16="http://schemas.microsoft.com/office/drawing/2014/main" id="{5B5B413A-305D-4BBD-B577-EA8A8FF8A6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0" y="2352"/>
              <a:ext cx="265" cy="270"/>
            </a:xfrm>
            <a:prstGeom prst="ellipse">
              <a:avLst/>
            </a:prstGeom>
            <a:gradFill rotWithShape="0">
              <a:gsLst>
                <a:gs pos="0">
                  <a:srgbClr val="0066FF"/>
                </a:gs>
                <a:gs pos="50000">
                  <a:srgbClr val="666666"/>
                </a:gs>
                <a:gs pos="100000">
                  <a:srgbClr val="0066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19865" name="Oval 122">
              <a:extLst>
                <a:ext uri="{FF2B5EF4-FFF2-40B4-BE49-F238E27FC236}">
                  <a16:creationId xmlns:a16="http://schemas.microsoft.com/office/drawing/2014/main" id="{01910F6F-14D4-4D53-A308-3A3C25CE4B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0" y="2376"/>
              <a:ext cx="209" cy="218"/>
            </a:xfrm>
            <a:prstGeom prst="ellipse">
              <a:avLst/>
            </a:prstGeom>
            <a:gradFill rotWithShape="0">
              <a:gsLst>
                <a:gs pos="0">
                  <a:srgbClr val="5F5F5F"/>
                </a:gs>
                <a:gs pos="50000">
                  <a:srgbClr val="2C2C2C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9823" name="Group 170">
            <a:extLst>
              <a:ext uri="{FF2B5EF4-FFF2-40B4-BE49-F238E27FC236}">
                <a16:creationId xmlns:a16="http://schemas.microsoft.com/office/drawing/2014/main" id="{78998E43-ECAC-49D1-AB88-3CE5CED1DF52}"/>
              </a:ext>
            </a:extLst>
          </p:cNvPr>
          <p:cNvGrpSpPr>
            <a:grpSpLocks/>
          </p:cNvGrpSpPr>
          <p:nvPr/>
        </p:nvGrpSpPr>
        <p:grpSpPr bwMode="auto">
          <a:xfrm>
            <a:off x="6629400" y="3657600"/>
            <a:ext cx="468313" cy="479425"/>
            <a:chOff x="4176" y="2304"/>
            <a:chExt cx="295" cy="302"/>
          </a:xfrm>
        </p:grpSpPr>
        <p:sp>
          <p:nvSpPr>
            <p:cNvPr id="119862" name="Oval 124">
              <a:extLst>
                <a:ext uri="{FF2B5EF4-FFF2-40B4-BE49-F238E27FC236}">
                  <a16:creationId xmlns:a16="http://schemas.microsoft.com/office/drawing/2014/main" id="{158ED594-6B01-4411-8860-B712A60407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6" y="2304"/>
              <a:ext cx="295" cy="302"/>
            </a:xfrm>
            <a:prstGeom prst="ellipse">
              <a:avLst/>
            </a:prstGeom>
            <a:gradFill rotWithShape="0">
              <a:gsLst>
                <a:gs pos="0">
                  <a:srgbClr val="0066FF"/>
                </a:gs>
                <a:gs pos="50000">
                  <a:srgbClr val="666666"/>
                </a:gs>
                <a:gs pos="100000">
                  <a:srgbClr val="0066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19863" name="Oval 125">
              <a:extLst>
                <a:ext uri="{FF2B5EF4-FFF2-40B4-BE49-F238E27FC236}">
                  <a16:creationId xmlns:a16="http://schemas.microsoft.com/office/drawing/2014/main" id="{F50861E4-FF5F-4F21-8D97-86A3F2ABDF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0" y="2358"/>
              <a:ext cx="184" cy="193"/>
            </a:xfrm>
            <a:prstGeom prst="ellipse">
              <a:avLst/>
            </a:prstGeom>
            <a:gradFill rotWithShape="0">
              <a:gsLst>
                <a:gs pos="0">
                  <a:srgbClr val="5F5F5F"/>
                </a:gs>
                <a:gs pos="50000">
                  <a:srgbClr val="2C2C2C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9824" name="Group 172">
            <a:extLst>
              <a:ext uri="{FF2B5EF4-FFF2-40B4-BE49-F238E27FC236}">
                <a16:creationId xmlns:a16="http://schemas.microsoft.com/office/drawing/2014/main" id="{49065189-0F53-4E1B-9D18-1F243FB62CA1}"/>
              </a:ext>
            </a:extLst>
          </p:cNvPr>
          <p:cNvGrpSpPr>
            <a:grpSpLocks/>
          </p:cNvGrpSpPr>
          <p:nvPr/>
        </p:nvGrpSpPr>
        <p:grpSpPr bwMode="auto">
          <a:xfrm>
            <a:off x="7924800" y="4705350"/>
            <a:ext cx="446088" cy="454025"/>
            <a:chOff x="4992" y="2964"/>
            <a:chExt cx="281" cy="286"/>
          </a:xfrm>
        </p:grpSpPr>
        <p:sp>
          <p:nvSpPr>
            <p:cNvPr id="119860" name="Oval 127">
              <a:extLst>
                <a:ext uri="{FF2B5EF4-FFF2-40B4-BE49-F238E27FC236}">
                  <a16:creationId xmlns:a16="http://schemas.microsoft.com/office/drawing/2014/main" id="{755D6963-8E8A-4D26-A1C4-B25D7F9488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2" y="2964"/>
              <a:ext cx="281" cy="286"/>
            </a:xfrm>
            <a:prstGeom prst="ellipse">
              <a:avLst/>
            </a:prstGeom>
            <a:gradFill rotWithShape="0">
              <a:gsLst>
                <a:gs pos="0">
                  <a:srgbClr val="0066FF"/>
                </a:gs>
                <a:gs pos="50000">
                  <a:srgbClr val="666666"/>
                </a:gs>
                <a:gs pos="100000">
                  <a:srgbClr val="0066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19861" name="Oval 128">
              <a:extLst>
                <a:ext uri="{FF2B5EF4-FFF2-40B4-BE49-F238E27FC236}">
                  <a16:creationId xmlns:a16="http://schemas.microsoft.com/office/drawing/2014/main" id="{2ADFF0D5-6442-4E91-A6DF-CF86E6F8F9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40" y="3012"/>
              <a:ext cx="184" cy="193"/>
            </a:xfrm>
            <a:prstGeom prst="ellipse">
              <a:avLst/>
            </a:prstGeom>
            <a:gradFill rotWithShape="0">
              <a:gsLst>
                <a:gs pos="0">
                  <a:srgbClr val="5F5F5F"/>
                </a:gs>
                <a:gs pos="50000">
                  <a:srgbClr val="2C2C2C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9825" name="Group 129">
            <a:extLst>
              <a:ext uri="{FF2B5EF4-FFF2-40B4-BE49-F238E27FC236}">
                <a16:creationId xmlns:a16="http://schemas.microsoft.com/office/drawing/2014/main" id="{E6650475-1867-47DB-8C04-10C1AD1EE795}"/>
              </a:ext>
            </a:extLst>
          </p:cNvPr>
          <p:cNvGrpSpPr>
            <a:grpSpLocks/>
          </p:cNvGrpSpPr>
          <p:nvPr/>
        </p:nvGrpSpPr>
        <p:grpSpPr bwMode="auto">
          <a:xfrm>
            <a:off x="7924800" y="5772150"/>
            <a:ext cx="449263" cy="460375"/>
            <a:chOff x="4992" y="3636"/>
            <a:chExt cx="283" cy="290"/>
          </a:xfrm>
        </p:grpSpPr>
        <p:sp>
          <p:nvSpPr>
            <p:cNvPr id="119858" name="Oval 130">
              <a:extLst>
                <a:ext uri="{FF2B5EF4-FFF2-40B4-BE49-F238E27FC236}">
                  <a16:creationId xmlns:a16="http://schemas.microsoft.com/office/drawing/2014/main" id="{0AC51860-65B2-443B-8CC4-ECFEC53F19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2" y="3636"/>
              <a:ext cx="283" cy="290"/>
            </a:xfrm>
            <a:prstGeom prst="ellipse">
              <a:avLst/>
            </a:prstGeom>
            <a:gradFill rotWithShape="0">
              <a:gsLst>
                <a:gs pos="0">
                  <a:srgbClr val="0066FF"/>
                </a:gs>
                <a:gs pos="50000">
                  <a:srgbClr val="666666"/>
                </a:gs>
                <a:gs pos="100000">
                  <a:srgbClr val="0066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19859" name="Oval 131">
              <a:extLst>
                <a:ext uri="{FF2B5EF4-FFF2-40B4-BE49-F238E27FC236}">
                  <a16:creationId xmlns:a16="http://schemas.microsoft.com/office/drawing/2014/main" id="{BA3DD30F-E68F-4E0B-853E-C705E6448A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40" y="3684"/>
              <a:ext cx="190" cy="199"/>
            </a:xfrm>
            <a:prstGeom prst="ellipse">
              <a:avLst/>
            </a:prstGeom>
            <a:gradFill rotWithShape="0">
              <a:gsLst>
                <a:gs pos="0">
                  <a:srgbClr val="5F5F5F"/>
                </a:gs>
                <a:gs pos="50000">
                  <a:srgbClr val="2C2C2C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9826" name="Group 132">
            <a:extLst>
              <a:ext uri="{FF2B5EF4-FFF2-40B4-BE49-F238E27FC236}">
                <a16:creationId xmlns:a16="http://schemas.microsoft.com/office/drawing/2014/main" id="{D1B6BC1D-1457-4EA6-BE1A-F2667D5C5227}"/>
              </a:ext>
            </a:extLst>
          </p:cNvPr>
          <p:cNvGrpSpPr>
            <a:grpSpLocks/>
          </p:cNvGrpSpPr>
          <p:nvPr/>
        </p:nvGrpSpPr>
        <p:grpSpPr bwMode="auto">
          <a:xfrm>
            <a:off x="7961313" y="3581400"/>
            <a:ext cx="439737" cy="446088"/>
            <a:chOff x="5015" y="2256"/>
            <a:chExt cx="277" cy="281"/>
          </a:xfrm>
        </p:grpSpPr>
        <p:sp>
          <p:nvSpPr>
            <p:cNvPr id="119856" name="Oval 133">
              <a:extLst>
                <a:ext uri="{FF2B5EF4-FFF2-40B4-BE49-F238E27FC236}">
                  <a16:creationId xmlns:a16="http://schemas.microsoft.com/office/drawing/2014/main" id="{0498BC98-E61E-4DB0-A80F-A0D00E4C06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5" y="2256"/>
              <a:ext cx="277" cy="281"/>
            </a:xfrm>
            <a:prstGeom prst="ellipse">
              <a:avLst/>
            </a:prstGeom>
            <a:gradFill rotWithShape="0">
              <a:gsLst>
                <a:gs pos="0">
                  <a:srgbClr val="0066FF"/>
                </a:gs>
                <a:gs pos="50000">
                  <a:srgbClr val="666666"/>
                </a:gs>
                <a:gs pos="100000">
                  <a:srgbClr val="0066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19857" name="Oval 134">
              <a:extLst>
                <a:ext uri="{FF2B5EF4-FFF2-40B4-BE49-F238E27FC236}">
                  <a16:creationId xmlns:a16="http://schemas.microsoft.com/office/drawing/2014/main" id="{F99EEA34-340F-43B6-A45A-6CC592717E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3" y="2304"/>
              <a:ext cx="168" cy="175"/>
            </a:xfrm>
            <a:prstGeom prst="ellipse">
              <a:avLst/>
            </a:prstGeom>
            <a:gradFill rotWithShape="0">
              <a:gsLst>
                <a:gs pos="0">
                  <a:srgbClr val="5F5F5F"/>
                </a:gs>
                <a:gs pos="50000">
                  <a:srgbClr val="2C2C2C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9827" name="Group 171">
            <a:extLst>
              <a:ext uri="{FF2B5EF4-FFF2-40B4-BE49-F238E27FC236}">
                <a16:creationId xmlns:a16="http://schemas.microsoft.com/office/drawing/2014/main" id="{4A92062F-CCC1-439A-9307-2E323C430206}"/>
              </a:ext>
            </a:extLst>
          </p:cNvPr>
          <p:cNvGrpSpPr>
            <a:grpSpLocks/>
          </p:cNvGrpSpPr>
          <p:nvPr/>
        </p:nvGrpSpPr>
        <p:grpSpPr bwMode="auto">
          <a:xfrm>
            <a:off x="7848600" y="2438400"/>
            <a:ext cx="533400" cy="533400"/>
            <a:chOff x="4944" y="1536"/>
            <a:chExt cx="336" cy="336"/>
          </a:xfrm>
        </p:grpSpPr>
        <p:sp>
          <p:nvSpPr>
            <p:cNvPr id="119854" name="Oval 136">
              <a:extLst>
                <a:ext uri="{FF2B5EF4-FFF2-40B4-BE49-F238E27FC236}">
                  <a16:creationId xmlns:a16="http://schemas.microsoft.com/office/drawing/2014/main" id="{DE547156-5C5F-4163-B3F8-BF35B7DF37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4" y="1536"/>
              <a:ext cx="336" cy="336"/>
            </a:xfrm>
            <a:prstGeom prst="ellipse">
              <a:avLst/>
            </a:prstGeom>
            <a:gradFill rotWithShape="0">
              <a:gsLst>
                <a:gs pos="0">
                  <a:srgbClr val="0066FF"/>
                </a:gs>
                <a:gs pos="50000">
                  <a:srgbClr val="666666"/>
                </a:gs>
                <a:gs pos="100000">
                  <a:srgbClr val="0066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19855" name="Oval 137">
              <a:extLst>
                <a:ext uri="{FF2B5EF4-FFF2-40B4-BE49-F238E27FC236}">
                  <a16:creationId xmlns:a16="http://schemas.microsoft.com/office/drawing/2014/main" id="{5D9E7C15-0F14-498E-B85D-4564778576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2" y="1615"/>
              <a:ext cx="174" cy="175"/>
            </a:xfrm>
            <a:prstGeom prst="ellipse">
              <a:avLst/>
            </a:prstGeom>
            <a:gradFill rotWithShape="0">
              <a:gsLst>
                <a:gs pos="0">
                  <a:srgbClr val="5F5F5F"/>
                </a:gs>
                <a:gs pos="50000">
                  <a:srgbClr val="2C2C2C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</p:grpSp>
      <p:sp>
        <p:nvSpPr>
          <p:cNvPr id="119828" name="Text Box 138">
            <a:extLst>
              <a:ext uri="{FF2B5EF4-FFF2-40B4-BE49-F238E27FC236}">
                <a16:creationId xmlns:a16="http://schemas.microsoft.com/office/drawing/2014/main" id="{BE2FD330-BA7B-4F8F-A173-6F6DD0CB58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025" y="2116138"/>
            <a:ext cx="523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400" b="1">
                <a:solidFill>
                  <a:srgbClr val="FF9900"/>
                </a:solidFill>
                <a:latin typeface="Arial" panose="020B0604020202020204" pitchFamily="34" charset="0"/>
              </a:rPr>
              <a:t>H</a:t>
            </a:r>
            <a:r>
              <a:rPr lang="pt-BR" altLang="pt-BR" sz="2400" b="1" baseline="30000">
                <a:solidFill>
                  <a:srgbClr val="FF9900"/>
                </a:solidFill>
                <a:latin typeface="Arial" panose="020B0604020202020204" pitchFamily="34" charset="0"/>
              </a:rPr>
              <a:t>+</a:t>
            </a:r>
            <a:endParaRPr lang="pt-BR" altLang="pt-BR" sz="2400" b="1">
              <a:solidFill>
                <a:srgbClr val="FF9900"/>
              </a:solidFill>
              <a:latin typeface="Arial" panose="020B0604020202020204" pitchFamily="34" charset="0"/>
            </a:endParaRPr>
          </a:p>
        </p:txBody>
      </p:sp>
      <p:sp>
        <p:nvSpPr>
          <p:cNvPr id="119829" name="Text Box 139">
            <a:extLst>
              <a:ext uri="{FF2B5EF4-FFF2-40B4-BE49-F238E27FC236}">
                <a16:creationId xmlns:a16="http://schemas.microsoft.com/office/drawing/2014/main" id="{E68DB779-FEDB-48B2-AE88-E2A5E21226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3333750"/>
            <a:ext cx="573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400" b="1">
                <a:solidFill>
                  <a:srgbClr val="FF9900"/>
                </a:solidFill>
                <a:latin typeface="Arial" panose="020B0604020202020204" pitchFamily="34" charset="0"/>
              </a:rPr>
              <a:t>Li</a:t>
            </a:r>
            <a:r>
              <a:rPr lang="pt-BR" altLang="pt-BR" sz="2400" b="1" baseline="30000">
                <a:solidFill>
                  <a:srgbClr val="FF9900"/>
                </a:solidFill>
                <a:latin typeface="Arial" panose="020B0604020202020204" pitchFamily="34" charset="0"/>
              </a:rPr>
              <a:t>+</a:t>
            </a:r>
            <a:endParaRPr lang="pt-BR" altLang="pt-BR" sz="2400" b="1">
              <a:solidFill>
                <a:srgbClr val="FF9900"/>
              </a:solidFill>
              <a:latin typeface="Arial" panose="020B0604020202020204" pitchFamily="34" charset="0"/>
            </a:endParaRPr>
          </a:p>
        </p:txBody>
      </p:sp>
      <p:sp>
        <p:nvSpPr>
          <p:cNvPr id="119830" name="Text Box 140">
            <a:extLst>
              <a:ext uri="{FF2B5EF4-FFF2-40B4-BE49-F238E27FC236}">
                <a16:creationId xmlns:a16="http://schemas.microsoft.com/office/drawing/2014/main" id="{853F208F-8F78-4A0F-893E-3B61ACFD8F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4343400"/>
            <a:ext cx="6937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400" b="1">
                <a:solidFill>
                  <a:srgbClr val="FF9900"/>
                </a:solidFill>
                <a:latin typeface="Arial" panose="020B0604020202020204" pitchFamily="34" charset="0"/>
              </a:rPr>
              <a:t>Na</a:t>
            </a:r>
            <a:r>
              <a:rPr lang="pt-BR" altLang="pt-BR" sz="2400" b="1" baseline="30000">
                <a:solidFill>
                  <a:srgbClr val="FF9900"/>
                </a:solidFill>
                <a:latin typeface="Arial" panose="020B0604020202020204" pitchFamily="34" charset="0"/>
              </a:rPr>
              <a:t>+</a:t>
            </a:r>
            <a:endParaRPr lang="pt-BR" altLang="pt-BR" sz="2400" b="1">
              <a:solidFill>
                <a:srgbClr val="FF9900"/>
              </a:solidFill>
              <a:latin typeface="Arial" panose="020B0604020202020204" pitchFamily="34" charset="0"/>
            </a:endParaRPr>
          </a:p>
        </p:txBody>
      </p:sp>
      <p:sp>
        <p:nvSpPr>
          <p:cNvPr id="119831" name="Text Box 141">
            <a:extLst>
              <a:ext uri="{FF2B5EF4-FFF2-40B4-BE49-F238E27FC236}">
                <a16:creationId xmlns:a16="http://schemas.microsoft.com/office/drawing/2014/main" id="{FE9ED1B2-A133-43DE-8EB0-7FAF82CCC9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5410200"/>
            <a:ext cx="523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400" b="1">
                <a:solidFill>
                  <a:srgbClr val="FF9900"/>
                </a:solidFill>
                <a:latin typeface="Arial" panose="020B0604020202020204" pitchFamily="34" charset="0"/>
              </a:rPr>
              <a:t>K</a:t>
            </a:r>
            <a:r>
              <a:rPr lang="pt-BR" altLang="pt-BR" sz="2400" b="1" baseline="30000">
                <a:solidFill>
                  <a:srgbClr val="FF9900"/>
                </a:solidFill>
                <a:latin typeface="Arial" panose="020B0604020202020204" pitchFamily="34" charset="0"/>
              </a:rPr>
              <a:t>+</a:t>
            </a:r>
            <a:endParaRPr lang="pt-BR" altLang="pt-BR" sz="2400" b="1">
              <a:solidFill>
                <a:srgbClr val="FF9900"/>
              </a:solidFill>
              <a:latin typeface="Arial" panose="020B0604020202020204" pitchFamily="34" charset="0"/>
            </a:endParaRPr>
          </a:p>
        </p:txBody>
      </p:sp>
      <p:sp>
        <p:nvSpPr>
          <p:cNvPr id="119832" name="Rectangle 142">
            <a:extLst>
              <a:ext uri="{FF2B5EF4-FFF2-40B4-BE49-F238E27FC236}">
                <a16:creationId xmlns:a16="http://schemas.microsoft.com/office/drawing/2014/main" id="{9044F3F2-A949-4786-9DD7-BA7CD368D3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6300" y="6229350"/>
            <a:ext cx="709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400" b="1">
                <a:solidFill>
                  <a:srgbClr val="FF9900"/>
                </a:solidFill>
                <a:latin typeface="Arial" panose="020B0604020202020204" pitchFamily="34" charset="0"/>
              </a:rPr>
              <a:t>Rb</a:t>
            </a:r>
            <a:r>
              <a:rPr lang="pt-BR" altLang="pt-BR" sz="2400" b="1" baseline="30000">
                <a:solidFill>
                  <a:srgbClr val="FF9900"/>
                </a:solidFill>
                <a:latin typeface="Arial" panose="020B0604020202020204" pitchFamily="34" charset="0"/>
              </a:rPr>
              <a:t>+</a:t>
            </a:r>
          </a:p>
        </p:txBody>
      </p:sp>
      <p:sp>
        <p:nvSpPr>
          <p:cNvPr id="119833" name="Rectangle 143">
            <a:extLst>
              <a:ext uri="{FF2B5EF4-FFF2-40B4-BE49-F238E27FC236}">
                <a16:creationId xmlns:a16="http://schemas.microsoft.com/office/drawing/2014/main" id="{669C4353-E08E-4EDB-A218-B8215BCAD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5638" y="3143250"/>
            <a:ext cx="8064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400" b="1">
                <a:solidFill>
                  <a:srgbClr val="FF9900"/>
                </a:solidFill>
                <a:latin typeface="Arial" panose="020B0604020202020204" pitchFamily="34" charset="0"/>
              </a:rPr>
              <a:t>Be</a:t>
            </a:r>
            <a:r>
              <a:rPr lang="pt-BR" altLang="pt-BR" sz="2400" b="1" baseline="30000">
                <a:solidFill>
                  <a:srgbClr val="FF9900"/>
                </a:solidFill>
                <a:latin typeface="Arial" panose="020B0604020202020204" pitchFamily="34" charset="0"/>
              </a:rPr>
              <a:t>2+</a:t>
            </a:r>
          </a:p>
        </p:txBody>
      </p:sp>
      <p:sp>
        <p:nvSpPr>
          <p:cNvPr id="119834" name="Rectangle 144">
            <a:extLst>
              <a:ext uri="{FF2B5EF4-FFF2-40B4-BE49-F238E27FC236}">
                <a16:creationId xmlns:a16="http://schemas.microsoft.com/office/drawing/2014/main" id="{594FD149-6DBC-4FEF-8336-D7CBEED678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9450" y="4419600"/>
            <a:ext cx="8556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400" b="1">
                <a:solidFill>
                  <a:srgbClr val="FF9900"/>
                </a:solidFill>
                <a:latin typeface="Arial" panose="020B0604020202020204" pitchFamily="34" charset="0"/>
              </a:rPr>
              <a:t>Mg</a:t>
            </a:r>
            <a:r>
              <a:rPr lang="pt-BR" altLang="pt-BR" sz="2400" b="1" baseline="30000">
                <a:solidFill>
                  <a:srgbClr val="FF9900"/>
                </a:solidFill>
                <a:latin typeface="Arial" panose="020B0604020202020204" pitchFamily="34" charset="0"/>
              </a:rPr>
              <a:t>2+</a:t>
            </a:r>
          </a:p>
        </p:txBody>
      </p:sp>
      <p:sp>
        <p:nvSpPr>
          <p:cNvPr id="119835" name="Rectangle 145">
            <a:extLst>
              <a:ext uri="{FF2B5EF4-FFF2-40B4-BE49-F238E27FC236}">
                <a16:creationId xmlns:a16="http://schemas.microsoft.com/office/drawing/2014/main" id="{3E9ABE50-A213-4832-A0D4-2A089E7E85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5505450"/>
            <a:ext cx="8064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400" b="1">
                <a:solidFill>
                  <a:srgbClr val="FF9900"/>
                </a:solidFill>
                <a:latin typeface="Arial" panose="020B0604020202020204" pitchFamily="34" charset="0"/>
              </a:rPr>
              <a:t>Ca</a:t>
            </a:r>
            <a:r>
              <a:rPr lang="pt-BR" altLang="pt-BR" sz="2400" b="1" baseline="30000">
                <a:solidFill>
                  <a:srgbClr val="FF9900"/>
                </a:solidFill>
                <a:latin typeface="Arial" panose="020B0604020202020204" pitchFamily="34" charset="0"/>
              </a:rPr>
              <a:t>2+</a:t>
            </a:r>
          </a:p>
        </p:txBody>
      </p:sp>
      <p:sp>
        <p:nvSpPr>
          <p:cNvPr id="119836" name="Rectangle 146">
            <a:extLst>
              <a:ext uri="{FF2B5EF4-FFF2-40B4-BE49-F238E27FC236}">
                <a16:creationId xmlns:a16="http://schemas.microsoft.com/office/drawing/2014/main" id="{4FAD0F3A-9EB1-4664-89E9-53FF65A467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100" y="6343650"/>
            <a:ext cx="7381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400" b="1">
                <a:solidFill>
                  <a:srgbClr val="FF9900"/>
                </a:solidFill>
                <a:latin typeface="Arial" panose="020B0604020202020204" pitchFamily="34" charset="0"/>
              </a:rPr>
              <a:t>Sr</a:t>
            </a:r>
            <a:r>
              <a:rPr lang="pt-BR" altLang="pt-BR" sz="2400" b="1" baseline="30000">
                <a:solidFill>
                  <a:srgbClr val="FF9900"/>
                </a:solidFill>
                <a:latin typeface="Arial" panose="020B0604020202020204" pitchFamily="34" charset="0"/>
              </a:rPr>
              <a:t>2+</a:t>
            </a:r>
          </a:p>
        </p:txBody>
      </p:sp>
      <p:sp>
        <p:nvSpPr>
          <p:cNvPr id="119837" name="Rectangle 147">
            <a:extLst>
              <a:ext uri="{FF2B5EF4-FFF2-40B4-BE49-F238E27FC236}">
                <a16:creationId xmlns:a16="http://schemas.microsoft.com/office/drawing/2014/main" id="{74005D52-C434-40E6-BCE9-7933A0AB24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2950" y="1371600"/>
            <a:ext cx="9350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400" b="1">
                <a:solidFill>
                  <a:srgbClr val="FF9900"/>
                </a:solidFill>
                <a:latin typeface="Arial" panose="020B0604020202020204" pitchFamily="34" charset="0"/>
              </a:rPr>
              <a:t>CO</a:t>
            </a:r>
            <a:r>
              <a:rPr lang="pt-BR" altLang="pt-BR" sz="2400" b="1" baseline="-25000">
                <a:solidFill>
                  <a:srgbClr val="FF9900"/>
                </a:solidFill>
                <a:latin typeface="Arial" panose="020B0604020202020204" pitchFamily="34" charset="0"/>
              </a:rPr>
              <a:t>3</a:t>
            </a:r>
            <a:r>
              <a:rPr lang="pt-BR" altLang="pt-BR" sz="2400" b="1" baseline="30000">
                <a:solidFill>
                  <a:srgbClr val="FF9900"/>
                </a:solidFill>
                <a:latin typeface="Arial" panose="020B0604020202020204" pitchFamily="34" charset="0"/>
              </a:rPr>
              <a:t>2-</a:t>
            </a:r>
          </a:p>
        </p:txBody>
      </p:sp>
      <p:sp>
        <p:nvSpPr>
          <p:cNvPr id="119838" name="Rectangle 148">
            <a:extLst>
              <a:ext uri="{FF2B5EF4-FFF2-40B4-BE49-F238E27FC236}">
                <a16:creationId xmlns:a16="http://schemas.microsoft.com/office/drawing/2014/main" id="{FBF4D773-2738-401E-B9B4-1CF39FF83F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60963" y="4114800"/>
            <a:ext cx="9175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400" b="1">
                <a:solidFill>
                  <a:srgbClr val="FF9900"/>
                </a:solidFill>
                <a:latin typeface="Arial" panose="020B0604020202020204" pitchFamily="34" charset="0"/>
              </a:rPr>
              <a:t>SO</a:t>
            </a:r>
            <a:r>
              <a:rPr lang="pt-BR" altLang="pt-BR" sz="2400" b="1" baseline="-25000">
                <a:solidFill>
                  <a:srgbClr val="FF9900"/>
                </a:solidFill>
                <a:latin typeface="Arial" panose="020B0604020202020204" pitchFamily="34" charset="0"/>
              </a:rPr>
              <a:t>4</a:t>
            </a:r>
            <a:r>
              <a:rPr lang="pt-BR" altLang="pt-BR" sz="2400" b="1" baseline="30000">
                <a:solidFill>
                  <a:srgbClr val="FF9900"/>
                </a:solidFill>
                <a:latin typeface="Arial" panose="020B0604020202020204" pitchFamily="34" charset="0"/>
              </a:rPr>
              <a:t>2-</a:t>
            </a:r>
          </a:p>
        </p:txBody>
      </p:sp>
      <p:sp>
        <p:nvSpPr>
          <p:cNvPr id="119839" name="Rectangle 149">
            <a:extLst>
              <a:ext uri="{FF2B5EF4-FFF2-40B4-BE49-F238E27FC236}">
                <a16:creationId xmlns:a16="http://schemas.microsoft.com/office/drawing/2014/main" id="{843A18AF-9432-4C4A-BC49-5047579ACC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2725" y="4114800"/>
            <a:ext cx="6762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400" b="1">
                <a:solidFill>
                  <a:srgbClr val="FF9900"/>
                </a:solidFill>
                <a:latin typeface="Arial" panose="020B0604020202020204" pitchFamily="34" charset="0"/>
              </a:rPr>
              <a:t>SH</a:t>
            </a:r>
            <a:r>
              <a:rPr lang="pt-BR" altLang="pt-BR" sz="2400" b="1" baseline="30000">
                <a:solidFill>
                  <a:srgbClr val="FF9900"/>
                </a:solidFill>
                <a:latin typeface="Arial" panose="020B0604020202020204" pitchFamily="34" charset="0"/>
              </a:rPr>
              <a:t>-</a:t>
            </a:r>
          </a:p>
        </p:txBody>
      </p:sp>
      <p:sp>
        <p:nvSpPr>
          <p:cNvPr id="119840" name="Rectangle 150">
            <a:extLst>
              <a:ext uri="{FF2B5EF4-FFF2-40B4-BE49-F238E27FC236}">
                <a16:creationId xmlns:a16="http://schemas.microsoft.com/office/drawing/2014/main" id="{3328B843-F095-4A0F-91B4-45682B04BC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200" y="2895600"/>
            <a:ext cx="709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400" b="1">
                <a:solidFill>
                  <a:srgbClr val="FF9900"/>
                </a:solidFill>
                <a:latin typeface="Arial" panose="020B0604020202020204" pitchFamily="34" charset="0"/>
              </a:rPr>
              <a:t>OH</a:t>
            </a:r>
            <a:r>
              <a:rPr lang="pt-BR" altLang="pt-BR" sz="2400" b="1" baseline="30000">
                <a:solidFill>
                  <a:srgbClr val="FF9900"/>
                </a:solidFill>
                <a:latin typeface="Arial" panose="020B0604020202020204" pitchFamily="34" charset="0"/>
              </a:rPr>
              <a:t>-</a:t>
            </a:r>
          </a:p>
        </p:txBody>
      </p:sp>
      <p:sp>
        <p:nvSpPr>
          <p:cNvPr id="119841" name="Rectangle 151">
            <a:extLst>
              <a:ext uri="{FF2B5EF4-FFF2-40B4-BE49-F238E27FC236}">
                <a16:creationId xmlns:a16="http://schemas.microsoft.com/office/drawing/2014/main" id="{0A2E3D32-F404-4CD8-AC8F-4FCC64FFBD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43850" y="2895600"/>
            <a:ext cx="438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400" b="1">
                <a:solidFill>
                  <a:srgbClr val="FF9900"/>
                </a:solidFill>
                <a:latin typeface="Arial" panose="020B0604020202020204" pitchFamily="34" charset="0"/>
              </a:rPr>
              <a:t>F</a:t>
            </a:r>
            <a:r>
              <a:rPr lang="pt-BR" altLang="pt-BR" sz="2400" b="1" baseline="30000">
                <a:solidFill>
                  <a:srgbClr val="FF9900"/>
                </a:solidFill>
                <a:latin typeface="Arial" panose="020B0604020202020204" pitchFamily="34" charset="0"/>
              </a:rPr>
              <a:t>-</a:t>
            </a:r>
          </a:p>
        </p:txBody>
      </p:sp>
      <p:sp>
        <p:nvSpPr>
          <p:cNvPr id="119842" name="Rectangle 152">
            <a:extLst>
              <a:ext uri="{FF2B5EF4-FFF2-40B4-BE49-F238E27FC236}">
                <a16:creationId xmlns:a16="http://schemas.microsoft.com/office/drawing/2014/main" id="{54558869-DD70-4254-AEA1-953FEF7257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088" y="3962400"/>
            <a:ext cx="5572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400" b="1">
                <a:solidFill>
                  <a:srgbClr val="FF9900"/>
                </a:solidFill>
                <a:latin typeface="Arial" panose="020B0604020202020204" pitchFamily="34" charset="0"/>
              </a:rPr>
              <a:t>Cl</a:t>
            </a:r>
            <a:r>
              <a:rPr lang="pt-BR" altLang="pt-BR" sz="2400" b="1" baseline="30000">
                <a:solidFill>
                  <a:srgbClr val="FF9900"/>
                </a:solidFill>
                <a:latin typeface="Arial" panose="020B0604020202020204" pitchFamily="34" charset="0"/>
              </a:rPr>
              <a:t>-</a:t>
            </a:r>
          </a:p>
        </p:txBody>
      </p:sp>
      <p:sp>
        <p:nvSpPr>
          <p:cNvPr id="119843" name="Rectangle 153">
            <a:extLst>
              <a:ext uri="{FF2B5EF4-FFF2-40B4-BE49-F238E27FC236}">
                <a16:creationId xmlns:a16="http://schemas.microsoft.com/office/drawing/2014/main" id="{2F170F59-FF4D-467F-A09E-BCC5CE4756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750" y="5105400"/>
            <a:ext cx="5921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400" b="1">
                <a:solidFill>
                  <a:srgbClr val="FF9900"/>
                </a:solidFill>
                <a:latin typeface="Arial" panose="020B0604020202020204" pitchFamily="34" charset="0"/>
              </a:rPr>
              <a:t>Br</a:t>
            </a:r>
            <a:r>
              <a:rPr lang="pt-BR" altLang="pt-BR" sz="2400" b="1" baseline="30000">
                <a:solidFill>
                  <a:srgbClr val="FF9900"/>
                </a:solidFill>
                <a:latin typeface="Arial" panose="020B0604020202020204" pitchFamily="34" charset="0"/>
              </a:rPr>
              <a:t>-</a:t>
            </a:r>
          </a:p>
        </p:txBody>
      </p:sp>
      <p:sp>
        <p:nvSpPr>
          <p:cNvPr id="119844" name="Rectangle 154">
            <a:extLst>
              <a:ext uri="{FF2B5EF4-FFF2-40B4-BE49-F238E27FC236}">
                <a16:creationId xmlns:a16="http://schemas.microsoft.com/office/drawing/2014/main" id="{14EC3CA4-ACD9-444C-8E6D-71EE5D4115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000" y="6172200"/>
            <a:ext cx="336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400" b="1">
                <a:solidFill>
                  <a:srgbClr val="FF9900"/>
                </a:solidFill>
                <a:latin typeface="Arial" panose="020B0604020202020204" pitchFamily="34" charset="0"/>
              </a:rPr>
              <a:t>I</a:t>
            </a:r>
            <a:r>
              <a:rPr lang="pt-BR" altLang="pt-BR" sz="2400" b="1" baseline="30000">
                <a:solidFill>
                  <a:srgbClr val="FF9900"/>
                </a:solidFill>
                <a:latin typeface="Arial" panose="020B0604020202020204" pitchFamily="34" charset="0"/>
              </a:rPr>
              <a:t>-</a:t>
            </a:r>
          </a:p>
        </p:txBody>
      </p:sp>
      <p:grpSp>
        <p:nvGrpSpPr>
          <p:cNvPr id="119845" name="Group 169">
            <a:extLst>
              <a:ext uri="{FF2B5EF4-FFF2-40B4-BE49-F238E27FC236}">
                <a16:creationId xmlns:a16="http://schemas.microsoft.com/office/drawing/2014/main" id="{9F595DC4-CC57-407B-91B4-B30C51DF746C}"/>
              </a:ext>
            </a:extLst>
          </p:cNvPr>
          <p:cNvGrpSpPr>
            <a:grpSpLocks/>
          </p:cNvGrpSpPr>
          <p:nvPr/>
        </p:nvGrpSpPr>
        <p:grpSpPr bwMode="auto">
          <a:xfrm>
            <a:off x="6629400" y="2438400"/>
            <a:ext cx="468313" cy="479425"/>
            <a:chOff x="4176" y="1536"/>
            <a:chExt cx="295" cy="302"/>
          </a:xfrm>
        </p:grpSpPr>
        <p:sp>
          <p:nvSpPr>
            <p:cNvPr id="119852" name="Oval 156">
              <a:extLst>
                <a:ext uri="{FF2B5EF4-FFF2-40B4-BE49-F238E27FC236}">
                  <a16:creationId xmlns:a16="http://schemas.microsoft.com/office/drawing/2014/main" id="{EF3C7FD2-79F4-4851-AE5F-868609AA96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6" y="1536"/>
              <a:ext cx="295" cy="302"/>
            </a:xfrm>
            <a:prstGeom prst="ellipse">
              <a:avLst/>
            </a:prstGeom>
            <a:gradFill rotWithShape="0">
              <a:gsLst>
                <a:gs pos="0">
                  <a:srgbClr val="0066FF"/>
                </a:gs>
                <a:gs pos="50000">
                  <a:srgbClr val="666666"/>
                </a:gs>
                <a:gs pos="100000">
                  <a:srgbClr val="0066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19853" name="Oval 157">
              <a:extLst>
                <a:ext uri="{FF2B5EF4-FFF2-40B4-BE49-F238E27FC236}">
                  <a16:creationId xmlns:a16="http://schemas.microsoft.com/office/drawing/2014/main" id="{5808A42F-F3F3-4BC9-A961-7A3F8EDFEB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0" y="1596"/>
              <a:ext cx="184" cy="193"/>
            </a:xfrm>
            <a:prstGeom prst="ellipse">
              <a:avLst/>
            </a:prstGeom>
            <a:gradFill rotWithShape="0">
              <a:gsLst>
                <a:gs pos="0">
                  <a:srgbClr val="5F5F5F"/>
                </a:gs>
                <a:gs pos="50000">
                  <a:srgbClr val="2C2C2C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</p:grpSp>
      <p:sp>
        <p:nvSpPr>
          <p:cNvPr id="119846" name="Rectangle 158">
            <a:extLst>
              <a:ext uri="{FF2B5EF4-FFF2-40B4-BE49-F238E27FC236}">
                <a16:creationId xmlns:a16="http://schemas.microsoft.com/office/drawing/2014/main" id="{423241EF-319F-4F6F-B2BD-0DBED479E8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3150" y="1333500"/>
            <a:ext cx="857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400" b="1">
                <a:solidFill>
                  <a:srgbClr val="FF9900"/>
                </a:solidFill>
                <a:latin typeface="Arial" panose="020B0604020202020204" pitchFamily="34" charset="0"/>
              </a:rPr>
              <a:t>NH</a:t>
            </a:r>
            <a:r>
              <a:rPr lang="pt-BR" altLang="pt-BR" sz="2400" b="1" baseline="-25000">
                <a:solidFill>
                  <a:srgbClr val="FF9900"/>
                </a:solidFill>
                <a:latin typeface="Arial" panose="020B0604020202020204" pitchFamily="34" charset="0"/>
              </a:rPr>
              <a:t>4</a:t>
            </a:r>
            <a:r>
              <a:rPr lang="pt-BR" altLang="pt-BR" sz="2400" b="1" baseline="30000">
                <a:solidFill>
                  <a:srgbClr val="FF9900"/>
                </a:solidFill>
                <a:latin typeface="Arial" panose="020B0604020202020204" pitchFamily="34" charset="0"/>
              </a:rPr>
              <a:t>+</a:t>
            </a:r>
          </a:p>
        </p:txBody>
      </p:sp>
      <p:grpSp>
        <p:nvGrpSpPr>
          <p:cNvPr id="20" name="Group 159">
            <a:extLst>
              <a:ext uri="{FF2B5EF4-FFF2-40B4-BE49-F238E27FC236}">
                <a16:creationId xmlns:a16="http://schemas.microsoft.com/office/drawing/2014/main" id="{49666BC1-6B7A-4271-9213-86CF0F45C519}"/>
              </a:ext>
            </a:extLst>
          </p:cNvPr>
          <p:cNvGrpSpPr>
            <a:grpSpLocks/>
          </p:cNvGrpSpPr>
          <p:nvPr/>
        </p:nvGrpSpPr>
        <p:grpSpPr bwMode="auto">
          <a:xfrm>
            <a:off x="1143000" y="990600"/>
            <a:ext cx="3543300" cy="1143000"/>
            <a:chOff x="720" y="624"/>
            <a:chExt cx="2232" cy="720"/>
          </a:xfrm>
        </p:grpSpPr>
        <p:sp>
          <p:nvSpPr>
            <p:cNvPr id="119848" name="Line 160">
              <a:extLst>
                <a:ext uri="{FF2B5EF4-FFF2-40B4-BE49-F238E27FC236}">
                  <a16:creationId xmlns:a16="http://schemas.microsoft.com/office/drawing/2014/main" id="{4CC6B44B-3ADA-462C-BF74-60D6EB150D3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0" y="816"/>
              <a:ext cx="672" cy="14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19849" name="Line 161">
              <a:extLst>
                <a:ext uri="{FF2B5EF4-FFF2-40B4-BE49-F238E27FC236}">
                  <a16:creationId xmlns:a16="http://schemas.microsoft.com/office/drawing/2014/main" id="{1F51DEC7-9160-498B-A245-DE8BF966B6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2" y="1152"/>
              <a:ext cx="624" cy="4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25762" name="Rectangle 162">
              <a:extLst>
                <a:ext uri="{FF2B5EF4-FFF2-40B4-BE49-F238E27FC236}">
                  <a16:creationId xmlns:a16="http://schemas.microsoft.com/office/drawing/2014/main" id="{1F4E8F9C-EE82-4C91-8845-14B9CBB20F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624"/>
              <a:ext cx="114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en-US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Raio Iônico</a:t>
              </a:r>
              <a:endParaRPr lang="pt-BR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endParaRPr>
            </a:p>
          </p:txBody>
        </p:sp>
        <p:sp>
          <p:nvSpPr>
            <p:cNvPr id="25763" name="Rectangle 163">
              <a:extLst>
                <a:ext uri="{FF2B5EF4-FFF2-40B4-BE49-F238E27FC236}">
                  <a16:creationId xmlns:a16="http://schemas.microsoft.com/office/drawing/2014/main" id="{9DDD140A-3A72-465A-B86A-A491D106D9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1056"/>
              <a:ext cx="14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en-US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R. I. Hidratado</a:t>
              </a:r>
              <a:endParaRPr lang="pt-BR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Rectangle 6">
            <a:extLst>
              <a:ext uri="{FF2B5EF4-FFF2-40B4-BE49-F238E27FC236}">
                <a16:creationId xmlns:a16="http://schemas.microsoft.com/office/drawing/2014/main" id="{9BB05A96-6497-42CD-BF90-ADB69A955C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76200"/>
            <a:ext cx="7772400" cy="609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b"/>
          <a:lstStyle/>
          <a:p>
            <a:pPr algn="ctr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Atividade </a:t>
            </a:r>
            <a:r>
              <a:rPr lang="pt-BR" sz="3600" i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vs</a:t>
            </a: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concentração</a:t>
            </a:r>
          </a:p>
        </p:txBody>
      </p:sp>
      <p:sp>
        <p:nvSpPr>
          <p:cNvPr id="190467" name="Text Box 3">
            <a:extLst>
              <a:ext uri="{FF2B5EF4-FFF2-40B4-BE49-F238E27FC236}">
                <a16:creationId xmlns:a16="http://schemas.microsoft.com/office/drawing/2014/main" id="{B4BBACC0-D6E4-4376-934F-1D9931E02B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363" y="849313"/>
            <a:ext cx="8623300" cy="575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pt-BR" sz="2400">
                <a:solidFill>
                  <a:srgbClr val="00CC99"/>
                </a:solidFill>
                <a:latin typeface="Comic Sans MS" panose="030F0702030302020204" pitchFamily="66" charset="0"/>
              </a:rPr>
              <a:t>A atividade é maior em uma solução 0,001 mol/L ou em uma 1 mol/L ?</a:t>
            </a:r>
          </a:p>
          <a:p>
            <a:pPr eaLnBrk="1" hangingPunct="1">
              <a:spcBef>
                <a:spcPct val="50000"/>
              </a:spcBef>
            </a:pPr>
            <a:r>
              <a:rPr lang="pt-BR" altLang="pt-BR" sz="2400">
                <a:solidFill>
                  <a:srgbClr val="0066FF"/>
                </a:solidFill>
                <a:latin typeface="Comic Sans MS" panose="030F0702030302020204" pitchFamily="66" charset="0"/>
              </a:rPr>
              <a:t> Atividade de “quem”? Carece de especificação.</a:t>
            </a:r>
          </a:p>
          <a:p>
            <a:pPr eaLnBrk="1" hangingPunct="1">
              <a:spcBef>
                <a:spcPct val="50000"/>
              </a:spcBef>
            </a:pPr>
            <a:r>
              <a:rPr lang="pt-BR" altLang="pt-BR" sz="2400">
                <a:solidFill>
                  <a:srgbClr val="FF9933"/>
                </a:solidFill>
                <a:latin typeface="Comic Sans MS" panose="030F0702030302020204" pitchFamily="66" charset="0"/>
              </a:rPr>
              <a:t> Em qual das soluções a força iônica é maior?</a:t>
            </a:r>
          </a:p>
          <a:p>
            <a:pPr lvl="1" eaLnBrk="1" hangingPunct="1">
              <a:spcBef>
                <a:spcPct val="50000"/>
              </a:spcBef>
              <a:buFontTx/>
              <a:buChar char="•"/>
            </a:pPr>
            <a:r>
              <a:rPr lang="pt-BR" altLang="pt-BR" sz="2400">
                <a:solidFill>
                  <a:srgbClr val="00CC99"/>
                </a:solidFill>
                <a:latin typeface="Comic Sans MS" panose="030F0702030302020204" pitchFamily="66" charset="0"/>
              </a:rPr>
              <a:t> Depende, a solução tem a mesma constituição?</a:t>
            </a:r>
          </a:p>
          <a:p>
            <a:pPr lvl="2" eaLnBrk="1" hangingPunct="1">
              <a:spcBef>
                <a:spcPct val="50000"/>
              </a:spcBef>
            </a:pPr>
            <a:r>
              <a:rPr lang="pt-BR" altLang="pt-BR">
                <a:latin typeface="Comic Sans MS" panose="030F0702030302020204" pitchFamily="66" charset="0"/>
              </a:rPr>
              <a:t>Ex. NaCl x Na</a:t>
            </a:r>
            <a:r>
              <a:rPr lang="pt-BR" altLang="pt-BR" baseline="-25000">
                <a:latin typeface="Comic Sans MS" panose="030F0702030302020204" pitchFamily="66" charset="0"/>
              </a:rPr>
              <a:t>2</a:t>
            </a:r>
            <a:r>
              <a:rPr lang="pt-BR" altLang="pt-BR">
                <a:latin typeface="Comic Sans MS" panose="030F0702030302020204" pitchFamily="66" charset="0"/>
              </a:rPr>
              <a:t>SO</a:t>
            </a:r>
            <a:r>
              <a:rPr lang="pt-BR" altLang="pt-BR" baseline="-25000">
                <a:latin typeface="Comic Sans MS" panose="030F0702030302020204" pitchFamily="66" charset="0"/>
              </a:rPr>
              <a:t>4</a:t>
            </a:r>
            <a:endParaRPr lang="pt-BR" altLang="pt-BR">
              <a:latin typeface="Comic Sans MS" panose="030F0702030302020204" pitchFamily="66" charset="0"/>
            </a:endParaRPr>
          </a:p>
          <a:p>
            <a:pPr lvl="3" eaLnBrk="1" hangingPunct="1">
              <a:spcBef>
                <a:spcPct val="50000"/>
              </a:spcBef>
              <a:buFontTx/>
              <a:buChar char="•"/>
            </a:pPr>
            <a:r>
              <a:rPr lang="pt-BR" altLang="pt-BR" sz="2400">
                <a:solidFill>
                  <a:srgbClr val="00CC99"/>
                </a:solidFill>
                <a:latin typeface="Comic Sans MS" panose="030F0702030302020204" pitchFamily="66" charset="0"/>
              </a:rPr>
              <a:t> Eletrólitos 1:1 </a:t>
            </a:r>
            <a:r>
              <a:rPr lang="pt-BR" altLang="pt-BR" sz="2400">
                <a:solidFill>
                  <a:srgbClr val="00CC99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</a:t>
            </a:r>
            <a:r>
              <a:rPr lang="pt-BR" altLang="pt-BR" sz="2400">
                <a:solidFill>
                  <a:srgbClr val="00CC99"/>
                </a:solidFill>
                <a:latin typeface="Comic Sans MS" panose="030F0702030302020204" pitchFamily="66" charset="0"/>
              </a:rPr>
              <a:t> </a:t>
            </a:r>
            <a:r>
              <a:rPr lang="pt-BR" altLang="pt-BR" sz="2400">
                <a:solidFill>
                  <a:srgbClr val="00CC99"/>
                </a:solidFill>
                <a:latin typeface="Symbol" panose="05050102010706020507" pitchFamily="18" charset="2"/>
              </a:rPr>
              <a:t>m</a:t>
            </a:r>
            <a:r>
              <a:rPr lang="pt-BR" altLang="pt-BR" sz="2400">
                <a:solidFill>
                  <a:srgbClr val="00CC99"/>
                </a:solidFill>
                <a:latin typeface="Comic Sans MS" panose="030F0702030302020204" pitchFamily="66" charset="0"/>
              </a:rPr>
              <a:t> = C (NaCl)</a:t>
            </a:r>
          </a:p>
          <a:p>
            <a:pPr lvl="3" eaLnBrk="1" hangingPunct="1">
              <a:spcBef>
                <a:spcPct val="50000"/>
              </a:spcBef>
              <a:buFontTx/>
              <a:buChar char="•"/>
            </a:pPr>
            <a:r>
              <a:rPr lang="pt-BR" altLang="pt-BR" sz="2400">
                <a:solidFill>
                  <a:srgbClr val="0066FF"/>
                </a:solidFill>
                <a:latin typeface="Comic Sans MS" panose="030F0702030302020204" pitchFamily="66" charset="0"/>
              </a:rPr>
              <a:t> Eletrólitos 1:2 </a:t>
            </a:r>
            <a:r>
              <a:rPr lang="pt-BR" altLang="pt-BR" sz="2400">
                <a:solidFill>
                  <a:srgbClr val="0066FF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</a:t>
            </a:r>
            <a:r>
              <a:rPr lang="pt-BR" altLang="pt-BR" sz="2400">
                <a:solidFill>
                  <a:srgbClr val="0066FF"/>
                </a:solidFill>
                <a:latin typeface="Comic Sans MS" panose="030F0702030302020204" pitchFamily="66" charset="0"/>
              </a:rPr>
              <a:t> </a:t>
            </a:r>
            <a:r>
              <a:rPr lang="pt-BR" altLang="pt-BR" sz="2400">
                <a:solidFill>
                  <a:srgbClr val="0066FF"/>
                </a:solidFill>
                <a:latin typeface="Symbol" panose="05050102010706020507" pitchFamily="18" charset="2"/>
              </a:rPr>
              <a:t>m</a:t>
            </a:r>
            <a:r>
              <a:rPr lang="pt-BR" altLang="pt-BR" sz="2400">
                <a:solidFill>
                  <a:srgbClr val="0066FF"/>
                </a:solidFill>
                <a:latin typeface="Comic Sans MS" panose="030F0702030302020204" pitchFamily="66" charset="0"/>
              </a:rPr>
              <a:t> = 3C (Na</a:t>
            </a:r>
            <a:r>
              <a:rPr lang="pt-BR" altLang="pt-BR" sz="2400" baseline="-25000">
                <a:solidFill>
                  <a:srgbClr val="0066FF"/>
                </a:solidFill>
                <a:latin typeface="Comic Sans MS" panose="030F0702030302020204" pitchFamily="66" charset="0"/>
              </a:rPr>
              <a:t>2</a:t>
            </a:r>
            <a:r>
              <a:rPr lang="pt-BR" altLang="pt-BR" sz="2400">
                <a:solidFill>
                  <a:srgbClr val="0066FF"/>
                </a:solidFill>
                <a:latin typeface="Comic Sans MS" panose="030F0702030302020204" pitchFamily="66" charset="0"/>
              </a:rPr>
              <a:t>SO</a:t>
            </a:r>
            <a:r>
              <a:rPr lang="pt-BR" altLang="pt-BR" sz="2400" baseline="-25000">
                <a:solidFill>
                  <a:srgbClr val="0066FF"/>
                </a:solidFill>
                <a:latin typeface="Comic Sans MS" panose="030F0702030302020204" pitchFamily="66" charset="0"/>
              </a:rPr>
              <a:t>4</a:t>
            </a:r>
            <a:r>
              <a:rPr lang="pt-BR" altLang="pt-BR" sz="2400">
                <a:solidFill>
                  <a:srgbClr val="0066FF"/>
                </a:solidFill>
                <a:latin typeface="Comic Sans MS" panose="030F0702030302020204" pitchFamily="66" charset="0"/>
              </a:rPr>
              <a:t>)</a:t>
            </a:r>
          </a:p>
          <a:p>
            <a:pPr lvl="3" eaLnBrk="1" hangingPunct="1">
              <a:spcBef>
                <a:spcPct val="50000"/>
              </a:spcBef>
              <a:buFontTx/>
              <a:buChar char="•"/>
            </a:pPr>
            <a:r>
              <a:rPr lang="pt-BR" altLang="pt-BR" sz="2400">
                <a:solidFill>
                  <a:srgbClr val="00CC99"/>
                </a:solidFill>
                <a:latin typeface="Comic Sans MS" panose="030F0702030302020204" pitchFamily="66" charset="0"/>
              </a:rPr>
              <a:t> Eletrólitos 1:3 </a:t>
            </a:r>
            <a:r>
              <a:rPr lang="pt-BR" altLang="pt-BR" sz="2400">
                <a:solidFill>
                  <a:srgbClr val="00CC99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</a:t>
            </a:r>
            <a:r>
              <a:rPr lang="pt-BR" altLang="pt-BR" sz="2400">
                <a:solidFill>
                  <a:srgbClr val="00CC99"/>
                </a:solidFill>
                <a:latin typeface="Comic Sans MS" panose="030F0702030302020204" pitchFamily="66" charset="0"/>
              </a:rPr>
              <a:t> </a:t>
            </a:r>
            <a:r>
              <a:rPr lang="pt-BR" altLang="pt-BR" sz="2400">
                <a:solidFill>
                  <a:srgbClr val="00CC99"/>
                </a:solidFill>
                <a:latin typeface="Symbol" panose="05050102010706020507" pitchFamily="18" charset="2"/>
              </a:rPr>
              <a:t>m</a:t>
            </a:r>
            <a:r>
              <a:rPr lang="pt-BR" altLang="pt-BR" sz="2400">
                <a:solidFill>
                  <a:srgbClr val="00CC99"/>
                </a:solidFill>
                <a:latin typeface="Comic Sans MS" panose="030F0702030302020204" pitchFamily="66" charset="0"/>
              </a:rPr>
              <a:t> = 6C (Al(NO</a:t>
            </a:r>
            <a:r>
              <a:rPr lang="pt-BR" altLang="pt-BR" sz="2400" baseline="-25000">
                <a:solidFill>
                  <a:srgbClr val="00CC99"/>
                </a:solidFill>
                <a:latin typeface="Comic Sans MS" panose="030F0702030302020204" pitchFamily="66" charset="0"/>
              </a:rPr>
              <a:t>3</a:t>
            </a:r>
            <a:r>
              <a:rPr lang="pt-BR" altLang="pt-BR" sz="2400">
                <a:solidFill>
                  <a:srgbClr val="00CC99"/>
                </a:solidFill>
                <a:latin typeface="Comic Sans MS" panose="030F0702030302020204" pitchFamily="66" charset="0"/>
              </a:rPr>
              <a:t>)</a:t>
            </a:r>
            <a:r>
              <a:rPr lang="pt-BR" altLang="pt-BR" sz="2400" baseline="-25000">
                <a:solidFill>
                  <a:srgbClr val="00CC99"/>
                </a:solidFill>
                <a:latin typeface="Comic Sans MS" panose="030F0702030302020204" pitchFamily="66" charset="0"/>
              </a:rPr>
              <a:t>3</a:t>
            </a:r>
            <a:r>
              <a:rPr lang="pt-BR" altLang="pt-BR" sz="2400">
                <a:solidFill>
                  <a:srgbClr val="00CC99"/>
                </a:solidFill>
                <a:latin typeface="Comic Sans MS" panose="030F0702030302020204" pitchFamily="66" charset="0"/>
              </a:rPr>
              <a:t>)</a:t>
            </a:r>
          </a:p>
          <a:p>
            <a:pPr lvl="3" eaLnBrk="1" hangingPunct="1">
              <a:spcBef>
                <a:spcPct val="50000"/>
              </a:spcBef>
              <a:buFontTx/>
              <a:buChar char="•"/>
            </a:pPr>
            <a:r>
              <a:rPr lang="pt-BR" altLang="pt-BR" sz="2400">
                <a:solidFill>
                  <a:srgbClr val="0066FF"/>
                </a:solidFill>
                <a:latin typeface="Comic Sans MS" panose="030F0702030302020204" pitchFamily="66" charset="0"/>
              </a:rPr>
              <a:t> Eletrólitos 2:2 </a:t>
            </a:r>
            <a:r>
              <a:rPr lang="pt-BR" altLang="pt-BR" sz="2400">
                <a:solidFill>
                  <a:srgbClr val="0066FF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</a:t>
            </a:r>
            <a:r>
              <a:rPr lang="pt-BR" altLang="pt-BR" sz="2400">
                <a:solidFill>
                  <a:srgbClr val="0066FF"/>
                </a:solidFill>
                <a:latin typeface="Comic Sans MS" panose="030F0702030302020204" pitchFamily="66" charset="0"/>
              </a:rPr>
              <a:t> </a:t>
            </a:r>
            <a:r>
              <a:rPr lang="pt-BR" altLang="pt-BR" sz="2400">
                <a:solidFill>
                  <a:srgbClr val="0066FF"/>
                </a:solidFill>
                <a:latin typeface="Symbol" panose="05050102010706020507" pitchFamily="18" charset="2"/>
              </a:rPr>
              <a:t>m</a:t>
            </a:r>
            <a:r>
              <a:rPr lang="pt-BR" altLang="pt-BR" sz="2400">
                <a:solidFill>
                  <a:srgbClr val="0066FF"/>
                </a:solidFill>
                <a:latin typeface="Comic Sans MS" panose="030F0702030302020204" pitchFamily="66" charset="0"/>
              </a:rPr>
              <a:t> = 4C (MgSO</a:t>
            </a:r>
            <a:r>
              <a:rPr lang="pt-BR" altLang="pt-BR" sz="2400" baseline="-25000">
                <a:solidFill>
                  <a:srgbClr val="0066FF"/>
                </a:solidFill>
                <a:latin typeface="Comic Sans MS" panose="030F0702030302020204" pitchFamily="66" charset="0"/>
              </a:rPr>
              <a:t>4</a:t>
            </a:r>
            <a:r>
              <a:rPr lang="pt-BR" altLang="pt-BR" sz="2400">
                <a:solidFill>
                  <a:srgbClr val="0066FF"/>
                </a:solidFill>
                <a:latin typeface="Comic Sans MS" panose="030F0702030302020204" pitchFamily="66" charset="0"/>
              </a:rPr>
              <a:t>) </a:t>
            </a:r>
          </a:p>
          <a:p>
            <a:pPr lvl="3" eaLnBrk="1" hangingPunct="1">
              <a:spcBef>
                <a:spcPct val="50000"/>
              </a:spcBef>
              <a:buFontTx/>
              <a:buChar char="•"/>
            </a:pPr>
            <a:r>
              <a:rPr lang="pt-BR" altLang="pt-BR" sz="2400">
                <a:solidFill>
                  <a:srgbClr val="00CC99"/>
                </a:solidFill>
                <a:latin typeface="Comic Sans MS" panose="030F0702030302020204" pitchFamily="66" charset="0"/>
              </a:rPr>
              <a:t> Eletrólitos 2:3 </a:t>
            </a:r>
            <a:r>
              <a:rPr lang="pt-BR" altLang="pt-BR" sz="2400">
                <a:solidFill>
                  <a:srgbClr val="00CC99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</a:t>
            </a:r>
            <a:r>
              <a:rPr lang="pt-BR" altLang="pt-BR" sz="2400">
                <a:solidFill>
                  <a:srgbClr val="00CC99"/>
                </a:solidFill>
                <a:latin typeface="Comic Sans MS" panose="030F0702030302020204" pitchFamily="66" charset="0"/>
              </a:rPr>
              <a:t> </a:t>
            </a:r>
            <a:r>
              <a:rPr lang="pt-BR" altLang="pt-BR" sz="2400">
                <a:solidFill>
                  <a:srgbClr val="00CC99"/>
                </a:solidFill>
                <a:latin typeface="Symbol" panose="05050102010706020507" pitchFamily="18" charset="2"/>
              </a:rPr>
              <a:t>m</a:t>
            </a:r>
            <a:r>
              <a:rPr lang="pt-BR" altLang="pt-BR" sz="2400">
                <a:solidFill>
                  <a:srgbClr val="00CC99"/>
                </a:solidFill>
                <a:latin typeface="Comic Sans MS" panose="030F0702030302020204" pitchFamily="66" charset="0"/>
              </a:rPr>
              <a:t> = 5C (Fe</a:t>
            </a:r>
            <a:r>
              <a:rPr lang="pt-BR" altLang="pt-BR" sz="2400" baseline="-25000">
                <a:solidFill>
                  <a:srgbClr val="00CC99"/>
                </a:solidFill>
                <a:latin typeface="Comic Sans MS" panose="030F0702030302020204" pitchFamily="66" charset="0"/>
              </a:rPr>
              <a:t>2</a:t>
            </a:r>
            <a:r>
              <a:rPr lang="pt-BR" altLang="pt-BR" sz="2400">
                <a:solidFill>
                  <a:srgbClr val="00CC99"/>
                </a:solidFill>
                <a:latin typeface="Comic Sans MS" panose="030F0702030302020204" pitchFamily="66" charset="0"/>
              </a:rPr>
              <a:t>(SO</a:t>
            </a:r>
            <a:r>
              <a:rPr lang="pt-BR" altLang="pt-BR" sz="2400" baseline="-25000">
                <a:solidFill>
                  <a:srgbClr val="00CC99"/>
                </a:solidFill>
                <a:latin typeface="Comic Sans MS" panose="030F0702030302020204" pitchFamily="66" charset="0"/>
              </a:rPr>
              <a:t>4</a:t>
            </a:r>
            <a:r>
              <a:rPr lang="pt-BR" altLang="pt-BR" sz="2400">
                <a:solidFill>
                  <a:srgbClr val="00CC99"/>
                </a:solidFill>
                <a:latin typeface="Comic Sans MS" panose="030F0702030302020204" pitchFamily="66" charset="0"/>
              </a:rPr>
              <a:t>)</a:t>
            </a:r>
            <a:r>
              <a:rPr lang="pt-BR" altLang="pt-BR" sz="2400" baseline="-25000">
                <a:solidFill>
                  <a:srgbClr val="00CC99"/>
                </a:solidFill>
                <a:latin typeface="Comic Sans MS" panose="030F0702030302020204" pitchFamily="66" charset="0"/>
              </a:rPr>
              <a:t>3</a:t>
            </a:r>
            <a:r>
              <a:rPr lang="pt-BR" altLang="pt-BR" sz="2400">
                <a:solidFill>
                  <a:srgbClr val="00CC99"/>
                </a:solidFill>
                <a:latin typeface="Comic Sans MS" panose="030F0702030302020204" pitchFamily="66" charset="0"/>
              </a:rPr>
              <a:t>)</a:t>
            </a:r>
            <a:r>
              <a:rPr lang="pt-BR" altLang="pt-BR" sz="2400">
                <a:latin typeface="Comic Sans MS" panose="030F0702030302020204" pitchFamily="66" charset="0"/>
              </a:rPr>
              <a:t> </a:t>
            </a:r>
          </a:p>
        </p:txBody>
      </p:sp>
      <p:graphicFrame>
        <p:nvGraphicFramePr>
          <p:cNvPr id="2" name="Object 7">
            <a:extLst>
              <a:ext uri="{FF2B5EF4-FFF2-40B4-BE49-F238E27FC236}">
                <a16:creationId xmlns:a16="http://schemas.microsoft.com/office/drawing/2014/main" id="{8D19861D-5EC5-4F06-8603-C86499D7861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384925" y="3136900"/>
          <a:ext cx="2411413" cy="111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84683" imgH="327487" progId="Equation.3">
                  <p:embed/>
                </p:oleObj>
              </mc:Choice>
              <mc:Fallback>
                <p:oleObj name="Equation" r:id="rId3" imgW="784683" imgH="327487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4925" y="3136900"/>
                        <a:ext cx="2411413" cy="1116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0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0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0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90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90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904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904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904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7" grpId="0" build="p" bldLvl="4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2">
            <a:extLst>
              <a:ext uri="{FF2B5EF4-FFF2-40B4-BE49-F238E27FC236}">
                <a16:creationId xmlns:a16="http://schemas.microsoft.com/office/drawing/2014/main" id="{E4165128-9153-481E-A004-5F2A0E1011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  <a:endParaRPr lang="pt-BR" sz="2800" u="sng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344078" name="Text Box 14">
            <a:extLst>
              <a:ext uri="{FF2B5EF4-FFF2-40B4-BE49-F238E27FC236}">
                <a16:creationId xmlns:a16="http://schemas.microsoft.com/office/drawing/2014/main" id="{748B4939-19F4-4DB1-9753-107949406F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963" y="1844675"/>
            <a:ext cx="8728075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pt-BR" sz="4400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Começando pelo fim...</a:t>
            </a:r>
          </a:p>
          <a:p>
            <a:pPr algn="ctr" eaLnBrk="1" hangingPunct="1">
              <a:spcBef>
                <a:spcPct val="50000"/>
              </a:spcBef>
              <a:defRPr/>
            </a:pPr>
            <a:endParaRPr lang="pt-BR" sz="4400" dirty="0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1" hangingPunct="1">
              <a:spcBef>
                <a:spcPct val="50000"/>
              </a:spcBef>
              <a:defRPr/>
            </a:pPr>
            <a:r>
              <a:rPr lang="pt-BR" sz="4400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 aplicação, </a:t>
            </a:r>
            <a:r>
              <a:rPr lang="pt-BR" sz="4400" u="sng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parte prática</a:t>
            </a:r>
            <a:r>
              <a:rPr lang="pt-BR" sz="4400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antes da explicação, </a:t>
            </a:r>
            <a:r>
              <a:rPr lang="pt-BR" sz="4400" u="sng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parte teórica</a:t>
            </a:r>
            <a:r>
              <a:rPr lang="pt-BR" sz="4400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44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4078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Rectangle 6">
            <a:extLst>
              <a:ext uri="{FF2B5EF4-FFF2-40B4-BE49-F238E27FC236}">
                <a16:creationId xmlns:a16="http://schemas.microsoft.com/office/drawing/2014/main" id="{692D34C1-F5E6-41EF-835E-9B9839EF98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76200"/>
            <a:ext cx="7772400" cy="609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b"/>
          <a:lstStyle/>
          <a:p>
            <a:pPr algn="ctr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Atividade </a:t>
            </a:r>
            <a:r>
              <a:rPr lang="pt-BR" sz="3600" i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vs</a:t>
            </a: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concentração</a:t>
            </a:r>
          </a:p>
        </p:txBody>
      </p:sp>
      <p:pic>
        <p:nvPicPr>
          <p:cNvPr id="25603" name="Picture 12">
            <a:extLst>
              <a:ext uri="{FF2B5EF4-FFF2-40B4-BE49-F238E27FC236}">
                <a16:creationId xmlns:a16="http://schemas.microsoft.com/office/drawing/2014/main" id="{54466441-9081-4DED-9B8B-406459D8F5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638175"/>
            <a:ext cx="9028113" cy="607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8">
            <a:extLst>
              <a:ext uri="{FF2B5EF4-FFF2-40B4-BE49-F238E27FC236}">
                <a16:creationId xmlns:a16="http://schemas.microsoft.com/office/drawing/2014/main" id="{233B7728-6802-4F0C-BA68-234E689F589E}"/>
              </a:ext>
            </a:extLst>
          </p:cNvPr>
          <p:cNvGrpSpPr>
            <a:grpSpLocks/>
          </p:cNvGrpSpPr>
          <p:nvPr/>
        </p:nvGrpSpPr>
        <p:grpSpPr bwMode="auto">
          <a:xfrm>
            <a:off x="1928813" y="5756275"/>
            <a:ext cx="7077075" cy="1101725"/>
            <a:chOff x="1215" y="3626"/>
            <a:chExt cx="4458" cy="694"/>
          </a:xfrm>
        </p:grpSpPr>
        <p:sp>
          <p:nvSpPr>
            <p:cNvPr id="123909" name="Oval 13">
              <a:extLst>
                <a:ext uri="{FF2B5EF4-FFF2-40B4-BE49-F238E27FC236}">
                  <a16:creationId xmlns:a16="http://schemas.microsoft.com/office/drawing/2014/main" id="{CD8BA36D-675C-4AF8-982E-E7CECFCE74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5" y="4013"/>
              <a:ext cx="1379" cy="307"/>
            </a:xfrm>
            <a:prstGeom prst="ellipse">
              <a:avLst/>
            </a:prstGeom>
            <a:noFill/>
            <a:ln w="28575" algn="ctr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23910" name="AutoShape 14">
              <a:extLst>
                <a:ext uri="{FF2B5EF4-FFF2-40B4-BE49-F238E27FC236}">
                  <a16:creationId xmlns:a16="http://schemas.microsoft.com/office/drawing/2014/main" id="{1E2BF97F-B6F2-4C4F-931E-3AD4EAAE48D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809876">
              <a:off x="2639" y="3863"/>
              <a:ext cx="856" cy="345"/>
            </a:xfrm>
            <a:prstGeom prst="rightArrow">
              <a:avLst>
                <a:gd name="adj1" fmla="val 50000"/>
                <a:gd name="adj2" fmla="val 73986"/>
              </a:avLst>
            </a:prstGeom>
            <a:solidFill>
              <a:srgbClr val="FF99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23911" name="Text Box 15">
              <a:extLst>
                <a:ext uri="{FF2B5EF4-FFF2-40B4-BE49-F238E27FC236}">
                  <a16:creationId xmlns:a16="http://schemas.microsoft.com/office/drawing/2014/main" id="{9056455E-F775-4E1E-9148-96622A4961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7" y="3626"/>
              <a:ext cx="2246" cy="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1600" b="1" dirty="0">
                  <a:solidFill>
                    <a:srgbClr val="FF9900"/>
                  </a:solidFill>
                  <a:latin typeface="Comic Sans MS" panose="030F0702030302020204" pitchFamily="66" charset="0"/>
                </a:rPr>
                <a:t>Uma espécie que não tem absolutamente nada a ver com os equilíbrios mostrados, mas altera a força iônica do meio.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Rectangle 6">
            <a:extLst>
              <a:ext uri="{FF2B5EF4-FFF2-40B4-BE49-F238E27FC236}">
                <a16:creationId xmlns:a16="http://schemas.microsoft.com/office/drawing/2014/main" id="{C7C08833-EB48-4F5C-8B75-5969B0BBB4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76200"/>
            <a:ext cx="7772400" cy="609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b"/>
          <a:lstStyle/>
          <a:p>
            <a:pPr algn="ctr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Atividade </a:t>
            </a:r>
            <a:r>
              <a:rPr lang="pt-BR" sz="3600" i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vs</a:t>
            </a: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concentração</a:t>
            </a:r>
          </a:p>
        </p:txBody>
      </p:sp>
      <p:pic>
        <p:nvPicPr>
          <p:cNvPr id="186377" name="Picture 9">
            <a:extLst>
              <a:ext uri="{FF2B5EF4-FFF2-40B4-BE49-F238E27FC236}">
                <a16:creationId xmlns:a16="http://schemas.microsoft.com/office/drawing/2014/main" id="{310D37C1-17D6-47D8-B46F-473134075E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" r="1572"/>
          <a:stretch>
            <a:fillRect/>
          </a:stretch>
        </p:blipFill>
        <p:spPr bwMode="auto">
          <a:xfrm>
            <a:off x="206375" y="674688"/>
            <a:ext cx="8724900" cy="351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6379" name="Text Box 11">
            <a:extLst>
              <a:ext uri="{FF2B5EF4-FFF2-40B4-BE49-F238E27FC236}">
                <a16:creationId xmlns:a16="http://schemas.microsoft.com/office/drawing/2014/main" id="{81242B7A-4304-437F-97D9-F7D1D238C0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125" y="4302125"/>
            <a:ext cx="8891588" cy="24384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pt-BR" altLang="pt-BR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Qual a implicação disto?</a:t>
            </a:r>
          </a:p>
          <a:p>
            <a:pPr lvl="1" eaLnBrk="1" hangingPunct="1">
              <a:spcBef>
                <a:spcPct val="50000"/>
              </a:spcBef>
              <a:buFontTx/>
              <a:buChar char="•"/>
              <a:defRPr/>
            </a:pPr>
            <a:r>
              <a:rPr lang="pt-BR" altLang="pt-BR">
                <a:solidFill>
                  <a:schemeClr val="accent1"/>
                </a:solidFill>
              </a:rPr>
              <a:t> Necessidade de ajustar a força iônica do meio através de um tampão de força iônica.</a:t>
            </a:r>
          </a:p>
          <a:p>
            <a:pPr lvl="2" eaLnBrk="1" hangingPunct="1">
              <a:spcBef>
                <a:spcPct val="50000"/>
              </a:spcBef>
              <a:defRPr/>
            </a:pPr>
            <a:r>
              <a:rPr lang="pt-BR" altLang="pt-BR" sz="2800">
                <a:solidFill>
                  <a:srgbClr val="0066FF"/>
                </a:solidFill>
              </a:rPr>
              <a:t>Podemos até nem conhecê-la, mas devemos </a:t>
            </a:r>
            <a:r>
              <a:rPr lang="pt-BR" alt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mantê-la praticamente constante</a:t>
            </a:r>
            <a:r>
              <a:rPr lang="pt-BR" altLang="pt-BR" sz="2800">
                <a:solidFill>
                  <a:srgbClr val="0066FF"/>
                </a:solidFill>
              </a:rPr>
              <a:t>.</a:t>
            </a:r>
          </a:p>
        </p:txBody>
      </p:sp>
      <p:sp>
        <p:nvSpPr>
          <p:cNvPr id="70665" name="AutoShape 9">
            <a:extLst>
              <a:ext uri="{FF2B5EF4-FFF2-40B4-BE49-F238E27FC236}">
                <a16:creationId xmlns:a16="http://schemas.microsoft.com/office/drawing/2014/main" id="{CDC85860-4C5F-4F1A-B869-41B694C85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563" y="5729288"/>
            <a:ext cx="715962" cy="1081087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6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6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6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6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0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9" grpId="0" build="p" bldLvl="3"/>
      <p:bldP spid="7066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Rectangle 6">
            <a:extLst>
              <a:ext uri="{FF2B5EF4-FFF2-40B4-BE49-F238E27FC236}">
                <a16:creationId xmlns:a16="http://schemas.microsoft.com/office/drawing/2014/main" id="{1C993A85-B2CE-42DB-A293-18527E9849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76200"/>
            <a:ext cx="7772400" cy="609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b"/>
          <a:lstStyle/>
          <a:p>
            <a:pPr algn="ctr">
              <a:defRPr/>
            </a:pPr>
            <a:r>
              <a:rPr lang="pt-BR" sz="3600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Célula Eletroquímica</a:t>
            </a:r>
          </a:p>
        </p:txBody>
      </p:sp>
      <p:graphicFrame>
        <p:nvGraphicFramePr>
          <p:cNvPr id="2" name="Object 7">
            <a:extLst>
              <a:ext uri="{FF2B5EF4-FFF2-40B4-BE49-F238E27FC236}">
                <a16:creationId xmlns:a16="http://schemas.microsoft.com/office/drawing/2014/main" id="{925BCB9D-3DFC-4A37-8C24-F2BBE26E3CD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3025" y="4840288"/>
          <a:ext cx="8943975" cy="1355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291840" imgH="442023" progId="Equation.3">
                  <p:embed/>
                </p:oleObj>
              </mc:Choice>
              <mc:Fallback>
                <p:oleObj name="Equation" r:id="rId3" imgW="3291840" imgH="442023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25" y="4840288"/>
                        <a:ext cx="8943975" cy="1355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8004" name="Object 142">
            <a:extLst>
              <a:ext uri="{FF2B5EF4-FFF2-40B4-BE49-F238E27FC236}">
                <a16:creationId xmlns:a16="http://schemas.microsoft.com/office/drawing/2014/main" id="{761BF579-57AE-4F19-B708-B9C108854D4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7500" y="692150"/>
          <a:ext cx="8601075" cy="212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889618" imgH="419116" progId="Equation.3">
                  <p:embed/>
                </p:oleObj>
              </mc:Choice>
              <mc:Fallback>
                <p:oleObj name="Equation" r:id="rId5" imgW="1889618" imgH="419116" progId="Equation.3">
                  <p:embed/>
                  <p:pic>
                    <p:nvPicPr>
                      <p:cNvPr id="0" name="Object 1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0" y="692150"/>
                        <a:ext cx="8601075" cy="212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Group 11">
            <a:extLst>
              <a:ext uri="{FF2B5EF4-FFF2-40B4-BE49-F238E27FC236}">
                <a16:creationId xmlns:a16="http://schemas.microsoft.com/office/drawing/2014/main" id="{4E2D505F-FA2C-4276-894A-9B1209BA475F}"/>
              </a:ext>
            </a:extLst>
          </p:cNvPr>
          <p:cNvGrpSpPr>
            <a:grpSpLocks/>
          </p:cNvGrpSpPr>
          <p:nvPr/>
        </p:nvGrpSpPr>
        <p:grpSpPr bwMode="auto">
          <a:xfrm>
            <a:off x="481013" y="3044825"/>
            <a:ext cx="8051800" cy="942975"/>
            <a:chOff x="303" y="1918"/>
            <a:chExt cx="5072" cy="594"/>
          </a:xfrm>
        </p:grpSpPr>
        <p:graphicFrame>
          <p:nvGraphicFramePr>
            <p:cNvPr id="128013" name="Object 10">
              <a:extLst>
                <a:ext uri="{FF2B5EF4-FFF2-40B4-BE49-F238E27FC236}">
                  <a16:creationId xmlns:a16="http://schemas.microsoft.com/office/drawing/2014/main" id="{7707266C-52DF-4EAC-9DD4-774AED247AE6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03" y="1919"/>
            <a:ext cx="1408" cy="5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571252" imgH="228501" progId="Equation.3">
                    <p:embed/>
                  </p:oleObj>
                </mc:Choice>
                <mc:Fallback>
                  <p:oleObj name="Equation" r:id="rId7" imgW="571252" imgH="228501" progId="Equation.3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3" y="1919"/>
                          <a:ext cx="1408" cy="5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8014" name="Object 11">
              <a:extLst>
                <a:ext uri="{FF2B5EF4-FFF2-40B4-BE49-F238E27FC236}">
                  <a16:creationId xmlns:a16="http://schemas.microsoft.com/office/drawing/2014/main" id="{0A1DF234-487E-41B6-841F-E8DF47F4AC3A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543" y="1949"/>
            <a:ext cx="908" cy="5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9" imgW="368300" imgH="228600" progId="Equation.3">
                    <p:embed/>
                  </p:oleObj>
                </mc:Choice>
                <mc:Fallback>
                  <p:oleObj name="Equation" r:id="rId9" imgW="368300" imgH="228600" progId="Equation.3">
                    <p:embed/>
                    <p:pic>
                      <p:nvPicPr>
                        <p:cNvPr id="0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43" y="1949"/>
                          <a:ext cx="908" cy="5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8015" name="AutoShape 12">
              <a:extLst>
                <a:ext uri="{FF2B5EF4-FFF2-40B4-BE49-F238E27FC236}">
                  <a16:creationId xmlns:a16="http://schemas.microsoft.com/office/drawing/2014/main" id="{3DD78854-EEF0-434B-A575-0984AD7361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3" y="2082"/>
              <a:ext cx="375" cy="322"/>
            </a:xfrm>
            <a:prstGeom prst="rightArrow">
              <a:avLst>
                <a:gd name="adj1" fmla="val 50000"/>
                <a:gd name="adj2" fmla="val 29115"/>
              </a:avLst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28016" name="AutoShape 13">
              <a:extLst>
                <a:ext uri="{FF2B5EF4-FFF2-40B4-BE49-F238E27FC236}">
                  <a16:creationId xmlns:a16="http://schemas.microsoft.com/office/drawing/2014/main" id="{E2003E4A-E1B7-40B6-9A5B-49509174FD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2082"/>
              <a:ext cx="375" cy="322"/>
            </a:xfrm>
            <a:prstGeom prst="rightArrow">
              <a:avLst>
                <a:gd name="adj1" fmla="val 50000"/>
                <a:gd name="adj2" fmla="val 29115"/>
              </a:avLst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graphicFrame>
          <p:nvGraphicFramePr>
            <p:cNvPr id="128017" name="Object 14">
              <a:extLst>
                <a:ext uri="{FF2B5EF4-FFF2-40B4-BE49-F238E27FC236}">
                  <a16:creationId xmlns:a16="http://schemas.microsoft.com/office/drawing/2014/main" id="{7EA89EC6-24BA-4189-AEC7-AF855DE26613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249" y="1918"/>
            <a:ext cx="1126" cy="5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1" imgW="457200" imgH="228600" progId="Equation.3">
                    <p:embed/>
                  </p:oleObj>
                </mc:Choice>
                <mc:Fallback>
                  <p:oleObj name="Equation" r:id="rId11" imgW="457200" imgH="228600" progId="Equation.3">
                    <p:embed/>
                    <p:pic>
                      <p:nvPicPr>
                        <p:cNvPr id="0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49" y="1918"/>
                          <a:ext cx="1126" cy="5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Group 18">
            <a:extLst>
              <a:ext uri="{FF2B5EF4-FFF2-40B4-BE49-F238E27FC236}">
                <a16:creationId xmlns:a16="http://schemas.microsoft.com/office/drawing/2014/main" id="{07DFCFE8-D9EB-4136-AF6F-36019577C349}"/>
              </a:ext>
            </a:extLst>
          </p:cNvPr>
          <p:cNvGrpSpPr>
            <a:grpSpLocks/>
          </p:cNvGrpSpPr>
          <p:nvPr/>
        </p:nvGrpSpPr>
        <p:grpSpPr bwMode="auto">
          <a:xfrm>
            <a:off x="3054350" y="4398963"/>
            <a:ext cx="4543425" cy="2427287"/>
            <a:chOff x="1924" y="2771"/>
            <a:chExt cx="2862" cy="1529"/>
          </a:xfrm>
        </p:grpSpPr>
        <p:sp>
          <p:nvSpPr>
            <p:cNvPr id="128010" name="Oval 15">
              <a:extLst>
                <a:ext uri="{FF2B5EF4-FFF2-40B4-BE49-F238E27FC236}">
                  <a16:creationId xmlns:a16="http://schemas.microsoft.com/office/drawing/2014/main" id="{6E699EB8-8446-4401-BE4A-8EBA78D2B1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4" y="2771"/>
              <a:ext cx="1520" cy="1519"/>
            </a:xfrm>
            <a:prstGeom prst="ellipse">
              <a:avLst/>
            </a:prstGeom>
            <a:noFill/>
            <a:ln w="28575" algn="ctr">
              <a:solidFill>
                <a:srgbClr val="FF0000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28011" name="Line 16">
              <a:extLst>
                <a:ext uri="{FF2B5EF4-FFF2-40B4-BE49-F238E27FC236}">
                  <a16:creationId xmlns:a16="http://schemas.microsoft.com/office/drawing/2014/main" id="{1D15DD12-D31B-498C-9B76-3758E1EC9C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7" y="3982"/>
              <a:ext cx="457" cy="11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28012" name="Text Box 17">
              <a:extLst>
                <a:ext uri="{FF2B5EF4-FFF2-40B4-BE49-F238E27FC236}">
                  <a16:creationId xmlns:a16="http://schemas.microsoft.com/office/drawing/2014/main" id="{78B55FB5-2BDA-463B-9474-01BF36980E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04" y="4012"/>
              <a:ext cx="118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2400">
                  <a:solidFill>
                    <a:srgbClr val="FF0000"/>
                  </a:solidFill>
                  <a:latin typeface="Comic Sans MS" panose="030F0702030302020204" pitchFamily="66" charset="0"/>
                </a:rPr>
                <a:t>constante</a:t>
              </a:r>
            </a:p>
          </p:txBody>
        </p:sp>
      </p:grpSp>
      <p:grpSp>
        <p:nvGrpSpPr>
          <p:cNvPr id="5" name="Group 20">
            <a:extLst>
              <a:ext uri="{FF2B5EF4-FFF2-40B4-BE49-F238E27FC236}">
                <a16:creationId xmlns:a16="http://schemas.microsoft.com/office/drawing/2014/main" id="{6B3AD7FD-4E3E-4317-B521-D75F9A006DA2}"/>
              </a:ext>
            </a:extLst>
          </p:cNvPr>
          <p:cNvGrpSpPr>
            <a:grpSpLocks/>
          </p:cNvGrpSpPr>
          <p:nvPr/>
        </p:nvGrpSpPr>
        <p:grpSpPr bwMode="auto">
          <a:xfrm>
            <a:off x="654050" y="3144838"/>
            <a:ext cx="7840663" cy="749300"/>
            <a:chOff x="407" y="642"/>
            <a:chExt cx="4939" cy="472"/>
          </a:xfrm>
        </p:grpSpPr>
        <p:sp>
          <p:nvSpPr>
            <p:cNvPr id="128008" name="Line 18">
              <a:extLst>
                <a:ext uri="{FF2B5EF4-FFF2-40B4-BE49-F238E27FC236}">
                  <a16:creationId xmlns:a16="http://schemas.microsoft.com/office/drawing/2014/main" id="{E8BEC3D6-5EB5-4013-88C6-DE8D1E61541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7" y="680"/>
              <a:ext cx="4939" cy="37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28009" name="Line 19">
              <a:extLst>
                <a:ext uri="{FF2B5EF4-FFF2-40B4-BE49-F238E27FC236}">
                  <a16:creationId xmlns:a16="http://schemas.microsoft.com/office/drawing/2014/main" id="{712D6409-5BBB-407D-8FAE-AABFFBC6C9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4" y="642"/>
              <a:ext cx="4778" cy="47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64" name="Picture 296" descr="lampada">
            <a:extLst>
              <a:ext uri="{FF2B5EF4-FFF2-40B4-BE49-F238E27FC236}">
                <a16:creationId xmlns:a16="http://schemas.microsoft.com/office/drawing/2014/main" id="{645F342D-6A90-4CB6-9D9D-B50D30C4AE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55"/>
          <a:stretch>
            <a:fillRect/>
          </a:stretch>
        </p:blipFill>
        <p:spPr bwMode="auto">
          <a:xfrm>
            <a:off x="3992563" y="1060450"/>
            <a:ext cx="1260475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2">
            <a:extLst>
              <a:ext uri="{FF2B5EF4-FFF2-40B4-BE49-F238E27FC236}">
                <a16:creationId xmlns:a16="http://schemas.microsoft.com/office/drawing/2014/main" id="{03C013A1-BE4A-4C5F-8803-139D891A36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125" y="222250"/>
            <a:ext cx="81232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pt-BR" sz="32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Célula Eletroquímica – Movimento de cargas</a:t>
            </a:r>
          </a:p>
        </p:txBody>
      </p:sp>
      <p:sp>
        <p:nvSpPr>
          <p:cNvPr id="130052" name="Freeform 5">
            <a:extLst>
              <a:ext uri="{FF2B5EF4-FFF2-40B4-BE49-F238E27FC236}">
                <a16:creationId xmlns:a16="http://schemas.microsoft.com/office/drawing/2014/main" id="{0C9DD34A-9B98-48FF-A660-2F192F7FB6B4}"/>
              </a:ext>
            </a:extLst>
          </p:cNvPr>
          <p:cNvSpPr>
            <a:spLocks/>
          </p:cNvSpPr>
          <p:nvPr/>
        </p:nvSpPr>
        <p:spPr bwMode="auto">
          <a:xfrm>
            <a:off x="3035300" y="3533775"/>
            <a:ext cx="1160463" cy="1289050"/>
          </a:xfrm>
          <a:custGeom>
            <a:avLst/>
            <a:gdLst>
              <a:gd name="T0" fmla="*/ 2147483646 w 731"/>
              <a:gd name="T1" fmla="*/ 2147483646 h 812"/>
              <a:gd name="T2" fmla="*/ 2147483646 w 731"/>
              <a:gd name="T3" fmla="*/ 2147483646 h 812"/>
              <a:gd name="T4" fmla="*/ 2147483646 w 731"/>
              <a:gd name="T5" fmla="*/ 2147483646 h 812"/>
              <a:gd name="T6" fmla="*/ 2147483646 w 731"/>
              <a:gd name="T7" fmla="*/ 2147483646 h 812"/>
              <a:gd name="T8" fmla="*/ 2147483646 w 731"/>
              <a:gd name="T9" fmla="*/ 2147483646 h 812"/>
              <a:gd name="T10" fmla="*/ 2147483646 w 731"/>
              <a:gd name="T11" fmla="*/ 2147483646 h 812"/>
              <a:gd name="T12" fmla="*/ 2147483646 w 731"/>
              <a:gd name="T13" fmla="*/ 2147483646 h 812"/>
              <a:gd name="T14" fmla="*/ 2147483646 w 731"/>
              <a:gd name="T15" fmla="*/ 2147483646 h 812"/>
              <a:gd name="T16" fmla="*/ 2147483646 w 731"/>
              <a:gd name="T17" fmla="*/ 0 h 812"/>
              <a:gd name="T18" fmla="*/ 2147483646 w 731"/>
              <a:gd name="T19" fmla="*/ 2147483646 h 812"/>
              <a:gd name="T20" fmla="*/ 2147483646 w 731"/>
              <a:gd name="T21" fmla="*/ 2147483646 h 812"/>
              <a:gd name="T22" fmla="*/ 2147483646 w 731"/>
              <a:gd name="T23" fmla="*/ 2147483646 h 812"/>
              <a:gd name="T24" fmla="*/ 2147483646 w 731"/>
              <a:gd name="T25" fmla="*/ 2147483646 h 812"/>
              <a:gd name="T26" fmla="*/ 2147483646 w 731"/>
              <a:gd name="T27" fmla="*/ 2147483646 h 812"/>
              <a:gd name="T28" fmla="*/ 2147483646 w 731"/>
              <a:gd name="T29" fmla="*/ 2147483646 h 812"/>
              <a:gd name="T30" fmla="*/ 2147483646 w 731"/>
              <a:gd name="T31" fmla="*/ 2147483646 h 812"/>
              <a:gd name="T32" fmla="*/ 2147483646 w 731"/>
              <a:gd name="T33" fmla="*/ 2147483646 h 812"/>
              <a:gd name="T34" fmla="*/ 2147483646 w 731"/>
              <a:gd name="T35" fmla="*/ 2147483646 h 812"/>
              <a:gd name="T36" fmla="*/ 2147483646 w 731"/>
              <a:gd name="T37" fmla="*/ 2147483646 h 812"/>
              <a:gd name="T38" fmla="*/ 2147483646 w 731"/>
              <a:gd name="T39" fmla="*/ 2147483646 h 812"/>
              <a:gd name="T40" fmla="*/ 2147483646 w 731"/>
              <a:gd name="T41" fmla="*/ 2147483646 h 812"/>
              <a:gd name="T42" fmla="*/ 2147483646 w 731"/>
              <a:gd name="T43" fmla="*/ 2147483646 h 812"/>
              <a:gd name="T44" fmla="*/ 2147483646 w 731"/>
              <a:gd name="T45" fmla="*/ 2147483646 h 812"/>
              <a:gd name="T46" fmla="*/ 2147483646 w 731"/>
              <a:gd name="T47" fmla="*/ 2147483646 h 812"/>
              <a:gd name="T48" fmla="*/ 2147483646 w 731"/>
              <a:gd name="T49" fmla="*/ 2147483646 h 812"/>
              <a:gd name="T50" fmla="*/ 2147483646 w 731"/>
              <a:gd name="T51" fmla="*/ 2147483646 h 812"/>
              <a:gd name="T52" fmla="*/ 2147483646 w 731"/>
              <a:gd name="T53" fmla="*/ 2147483646 h 812"/>
              <a:gd name="T54" fmla="*/ 2147483646 w 731"/>
              <a:gd name="T55" fmla="*/ 2147483646 h 812"/>
              <a:gd name="T56" fmla="*/ 2147483646 w 731"/>
              <a:gd name="T57" fmla="*/ 2147483646 h 812"/>
              <a:gd name="T58" fmla="*/ 2147483646 w 731"/>
              <a:gd name="T59" fmla="*/ 2147483646 h 812"/>
              <a:gd name="T60" fmla="*/ 2147483646 w 731"/>
              <a:gd name="T61" fmla="*/ 2147483646 h 812"/>
              <a:gd name="T62" fmla="*/ 2147483646 w 731"/>
              <a:gd name="T63" fmla="*/ 2147483646 h 812"/>
              <a:gd name="T64" fmla="*/ 2147483646 w 731"/>
              <a:gd name="T65" fmla="*/ 2147483646 h 812"/>
              <a:gd name="T66" fmla="*/ 2147483646 w 731"/>
              <a:gd name="T67" fmla="*/ 2147483646 h 812"/>
              <a:gd name="T68" fmla="*/ 2147483646 w 731"/>
              <a:gd name="T69" fmla="*/ 2147483646 h 812"/>
              <a:gd name="T70" fmla="*/ 2147483646 w 731"/>
              <a:gd name="T71" fmla="*/ 2147483646 h 812"/>
              <a:gd name="T72" fmla="*/ 2147483646 w 731"/>
              <a:gd name="T73" fmla="*/ 2147483646 h 812"/>
              <a:gd name="T74" fmla="*/ 2147483646 w 731"/>
              <a:gd name="T75" fmla="*/ 2147483646 h 812"/>
              <a:gd name="T76" fmla="*/ 2147483646 w 731"/>
              <a:gd name="T77" fmla="*/ 2147483646 h 812"/>
              <a:gd name="T78" fmla="*/ 0 w 731"/>
              <a:gd name="T79" fmla="*/ 2147483646 h 81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731"/>
              <a:gd name="T121" fmla="*/ 0 h 812"/>
              <a:gd name="T122" fmla="*/ 731 w 731"/>
              <a:gd name="T123" fmla="*/ 812 h 812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731" h="812">
                <a:moveTo>
                  <a:pt x="1" y="103"/>
                </a:moveTo>
                <a:lnTo>
                  <a:pt x="3" y="97"/>
                </a:lnTo>
                <a:lnTo>
                  <a:pt x="10" y="91"/>
                </a:lnTo>
                <a:lnTo>
                  <a:pt x="20" y="84"/>
                </a:lnTo>
                <a:lnTo>
                  <a:pt x="49" y="74"/>
                </a:lnTo>
                <a:lnTo>
                  <a:pt x="71" y="67"/>
                </a:lnTo>
                <a:lnTo>
                  <a:pt x="97" y="60"/>
                </a:lnTo>
                <a:lnTo>
                  <a:pt x="126" y="52"/>
                </a:lnTo>
                <a:lnTo>
                  <a:pt x="142" y="43"/>
                </a:lnTo>
                <a:lnTo>
                  <a:pt x="160" y="35"/>
                </a:lnTo>
                <a:lnTo>
                  <a:pt x="183" y="28"/>
                </a:lnTo>
                <a:lnTo>
                  <a:pt x="205" y="22"/>
                </a:lnTo>
                <a:lnTo>
                  <a:pt x="231" y="16"/>
                </a:lnTo>
                <a:lnTo>
                  <a:pt x="263" y="11"/>
                </a:lnTo>
                <a:lnTo>
                  <a:pt x="298" y="6"/>
                </a:lnTo>
                <a:lnTo>
                  <a:pt x="334" y="2"/>
                </a:lnTo>
                <a:lnTo>
                  <a:pt x="368" y="1"/>
                </a:lnTo>
                <a:lnTo>
                  <a:pt x="401" y="0"/>
                </a:lnTo>
                <a:lnTo>
                  <a:pt x="432" y="1"/>
                </a:lnTo>
                <a:lnTo>
                  <a:pt x="467" y="3"/>
                </a:lnTo>
                <a:lnTo>
                  <a:pt x="500" y="6"/>
                </a:lnTo>
                <a:lnTo>
                  <a:pt x="527" y="10"/>
                </a:lnTo>
                <a:lnTo>
                  <a:pt x="554" y="15"/>
                </a:lnTo>
                <a:lnTo>
                  <a:pt x="581" y="20"/>
                </a:lnTo>
                <a:lnTo>
                  <a:pt x="606" y="27"/>
                </a:lnTo>
                <a:lnTo>
                  <a:pt x="627" y="33"/>
                </a:lnTo>
                <a:lnTo>
                  <a:pt x="650" y="41"/>
                </a:lnTo>
                <a:lnTo>
                  <a:pt x="671" y="51"/>
                </a:lnTo>
                <a:lnTo>
                  <a:pt x="687" y="60"/>
                </a:lnTo>
                <a:lnTo>
                  <a:pt x="704" y="72"/>
                </a:lnTo>
                <a:lnTo>
                  <a:pt x="717" y="86"/>
                </a:lnTo>
                <a:lnTo>
                  <a:pt x="726" y="98"/>
                </a:lnTo>
                <a:lnTo>
                  <a:pt x="730" y="112"/>
                </a:lnTo>
                <a:lnTo>
                  <a:pt x="730" y="124"/>
                </a:lnTo>
                <a:lnTo>
                  <a:pt x="727" y="137"/>
                </a:lnTo>
                <a:lnTo>
                  <a:pt x="719" y="150"/>
                </a:lnTo>
                <a:lnTo>
                  <a:pt x="707" y="161"/>
                </a:lnTo>
                <a:lnTo>
                  <a:pt x="696" y="170"/>
                </a:lnTo>
                <a:lnTo>
                  <a:pt x="696" y="706"/>
                </a:lnTo>
                <a:lnTo>
                  <a:pt x="692" y="717"/>
                </a:lnTo>
                <a:lnTo>
                  <a:pt x="686" y="730"/>
                </a:lnTo>
                <a:lnTo>
                  <a:pt x="676" y="742"/>
                </a:lnTo>
                <a:lnTo>
                  <a:pt x="664" y="753"/>
                </a:lnTo>
                <a:lnTo>
                  <a:pt x="650" y="760"/>
                </a:lnTo>
                <a:lnTo>
                  <a:pt x="638" y="767"/>
                </a:lnTo>
                <a:lnTo>
                  <a:pt x="624" y="774"/>
                </a:lnTo>
                <a:lnTo>
                  <a:pt x="607" y="780"/>
                </a:lnTo>
                <a:lnTo>
                  <a:pt x="589" y="786"/>
                </a:lnTo>
                <a:lnTo>
                  <a:pt x="566" y="792"/>
                </a:lnTo>
                <a:lnTo>
                  <a:pt x="547" y="796"/>
                </a:lnTo>
                <a:lnTo>
                  <a:pt x="527" y="800"/>
                </a:lnTo>
                <a:lnTo>
                  <a:pt x="506" y="804"/>
                </a:lnTo>
                <a:lnTo>
                  <a:pt x="480" y="807"/>
                </a:lnTo>
                <a:lnTo>
                  <a:pt x="460" y="808"/>
                </a:lnTo>
                <a:lnTo>
                  <a:pt x="430" y="811"/>
                </a:lnTo>
                <a:lnTo>
                  <a:pt x="407" y="811"/>
                </a:lnTo>
                <a:lnTo>
                  <a:pt x="378" y="811"/>
                </a:lnTo>
                <a:lnTo>
                  <a:pt x="347" y="810"/>
                </a:lnTo>
                <a:lnTo>
                  <a:pt x="328" y="808"/>
                </a:lnTo>
                <a:lnTo>
                  <a:pt x="305" y="806"/>
                </a:lnTo>
                <a:lnTo>
                  <a:pt x="284" y="801"/>
                </a:lnTo>
                <a:lnTo>
                  <a:pt x="255" y="796"/>
                </a:lnTo>
                <a:lnTo>
                  <a:pt x="235" y="792"/>
                </a:lnTo>
                <a:lnTo>
                  <a:pt x="209" y="784"/>
                </a:lnTo>
                <a:lnTo>
                  <a:pt x="188" y="778"/>
                </a:lnTo>
                <a:lnTo>
                  <a:pt x="169" y="770"/>
                </a:lnTo>
                <a:lnTo>
                  <a:pt x="153" y="760"/>
                </a:lnTo>
                <a:lnTo>
                  <a:pt x="139" y="753"/>
                </a:lnTo>
                <a:lnTo>
                  <a:pt x="127" y="742"/>
                </a:lnTo>
                <a:lnTo>
                  <a:pt x="117" y="730"/>
                </a:lnTo>
                <a:lnTo>
                  <a:pt x="111" y="716"/>
                </a:lnTo>
                <a:lnTo>
                  <a:pt x="108" y="705"/>
                </a:lnTo>
                <a:lnTo>
                  <a:pt x="105" y="694"/>
                </a:lnTo>
                <a:lnTo>
                  <a:pt x="105" y="280"/>
                </a:lnTo>
                <a:lnTo>
                  <a:pt x="41" y="153"/>
                </a:lnTo>
                <a:lnTo>
                  <a:pt x="19" y="135"/>
                </a:lnTo>
                <a:lnTo>
                  <a:pt x="12" y="129"/>
                </a:lnTo>
                <a:lnTo>
                  <a:pt x="6" y="123"/>
                </a:lnTo>
                <a:lnTo>
                  <a:pt x="2" y="116"/>
                </a:lnTo>
                <a:lnTo>
                  <a:pt x="0" y="109"/>
                </a:lnTo>
                <a:lnTo>
                  <a:pt x="1" y="103"/>
                </a:lnTo>
              </a:path>
            </a:pathLst>
          </a:custGeom>
          <a:solidFill>
            <a:srgbClr val="C0C0C0"/>
          </a:solidFill>
          <a:ln w="12700" cap="rnd">
            <a:solidFill>
              <a:srgbClr val="919191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0053" name="Freeform 6">
            <a:extLst>
              <a:ext uri="{FF2B5EF4-FFF2-40B4-BE49-F238E27FC236}">
                <a16:creationId xmlns:a16="http://schemas.microsoft.com/office/drawing/2014/main" id="{C4941F8A-3B8B-4FEF-B9CF-213E38EB71CC}"/>
              </a:ext>
            </a:extLst>
          </p:cNvPr>
          <p:cNvSpPr>
            <a:spLocks/>
          </p:cNvSpPr>
          <p:nvPr/>
        </p:nvSpPr>
        <p:spPr bwMode="auto">
          <a:xfrm>
            <a:off x="3130550" y="3752850"/>
            <a:ext cx="968375" cy="1031875"/>
          </a:xfrm>
          <a:custGeom>
            <a:avLst/>
            <a:gdLst>
              <a:gd name="T0" fmla="*/ 0 w 610"/>
              <a:gd name="T1" fmla="*/ 0 h 650"/>
              <a:gd name="T2" fmla="*/ 2147483646 w 610"/>
              <a:gd name="T3" fmla="*/ 2147483646 h 650"/>
              <a:gd name="T4" fmla="*/ 2147483646 w 610"/>
              <a:gd name="T5" fmla="*/ 2147483646 h 650"/>
              <a:gd name="T6" fmla="*/ 2147483646 w 610"/>
              <a:gd name="T7" fmla="*/ 2147483646 h 650"/>
              <a:gd name="T8" fmla="*/ 2147483646 w 610"/>
              <a:gd name="T9" fmla="*/ 2147483646 h 650"/>
              <a:gd name="T10" fmla="*/ 2147483646 w 610"/>
              <a:gd name="T11" fmla="*/ 2147483646 h 650"/>
              <a:gd name="T12" fmla="*/ 2147483646 w 610"/>
              <a:gd name="T13" fmla="*/ 2147483646 h 650"/>
              <a:gd name="T14" fmla="*/ 2147483646 w 610"/>
              <a:gd name="T15" fmla="*/ 2147483646 h 650"/>
              <a:gd name="T16" fmla="*/ 2147483646 w 610"/>
              <a:gd name="T17" fmla="*/ 2147483646 h 650"/>
              <a:gd name="T18" fmla="*/ 2147483646 w 610"/>
              <a:gd name="T19" fmla="*/ 2147483646 h 650"/>
              <a:gd name="T20" fmla="*/ 2147483646 w 610"/>
              <a:gd name="T21" fmla="*/ 2147483646 h 650"/>
              <a:gd name="T22" fmla="*/ 2147483646 w 610"/>
              <a:gd name="T23" fmla="*/ 2147483646 h 650"/>
              <a:gd name="T24" fmla="*/ 2147483646 w 610"/>
              <a:gd name="T25" fmla="*/ 2147483646 h 650"/>
              <a:gd name="T26" fmla="*/ 2147483646 w 610"/>
              <a:gd name="T27" fmla="*/ 2147483646 h 650"/>
              <a:gd name="T28" fmla="*/ 2147483646 w 610"/>
              <a:gd name="T29" fmla="*/ 2147483646 h 650"/>
              <a:gd name="T30" fmla="*/ 2147483646 w 610"/>
              <a:gd name="T31" fmla="*/ 2147483646 h 650"/>
              <a:gd name="T32" fmla="*/ 2147483646 w 610"/>
              <a:gd name="T33" fmla="*/ 2147483646 h 650"/>
              <a:gd name="T34" fmla="*/ 2147483646 w 610"/>
              <a:gd name="T35" fmla="*/ 2147483646 h 650"/>
              <a:gd name="T36" fmla="*/ 2147483646 w 610"/>
              <a:gd name="T37" fmla="*/ 2147483646 h 650"/>
              <a:gd name="T38" fmla="*/ 2147483646 w 610"/>
              <a:gd name="T39" fmla="*/ 2147483646 h 650"/>
              <a:gd name="T40" fmla="*/ 2147483646 w 610"/>
              <a:gd name="T41" fmla="*/ 2147483646 h 650"/>
              <a:gd name="T42" fmla="*/ 2147483646 w 610"/>
              <a:gd name="T43" fmla="*/ 2147483646 h 650"/>
              <a:gd name="T44" fmla="*/ 2147483646 w 610"/>
              <a:gd name="T45" fmla="*/ 2147483646 h 650"/>
              <a:gd name="T46" fmla="*/ 2147483646 w 610"/>
              <a:gd name="T47" fmla="*/ 2147483646 h 650"/>
              <a:gd name="T48" fmla="*/ 2147483646 w 610"/>
              <a:gd name="T49" fmla="*/ 2147483646 h 650"/>
              <a:gd name="T50" fmla="*/ 2147483646 w 610"/>
              <a:gd name="T51" fmla="*/ 2147483646 h 650"/>
              <a:gd name="T52" fmla="*/ 2147483646 w 610"/>
              <a:gd name="T53" fmla="*/ 2147483646 h 650"/>
              <a:gd name="T54" fmla="*/ 2147483646 w 610"/>
              <a:gd name="T55" fmla="*/ 2147483646 h 650"/>
              <a:gd name="T56" fmla="*/ 2147483646 w 610"/>
              <a:gd name="T57" fmla="*/ 2147483646 h 650"/>
              <a:gd name="T58" fmla="*/ 2147483646 w 610"/>
              <a:gd name="T59" fmla="*/ 2147483646 h 650"/>
              <a:gd name="T60" fmla="*/ 2147483646 w 610"/>
              <a:gd name="T61" fmla="*/ 2147483646 h 650"/>
              <a:gd name="T62" fmla="*/ 2147483646 w 610"/>
              <a:gd name="T63" fmla="*/ 2147483646 h 650"/>
              <a:gd name="T64" fmla="*/ 2147483646 w 610"/>
              <a:gd name="T65" fmla="*/ 2147483646 h 650"/>
              <a:gd name="T66" fmla="*/ 2147483646 w 610"/>
              <a:gd name="T67" fmla="*/ 2147483646 h 650"/>
              <a:gd name="T68" fmla="*/ 2147483646 w 610"/>
              <a:gd name="T69" fmla="*/ 2147483646 h 650"/>
              <a:gd name="T70" fmla="*/ 2147483646 w 610"/>
              <a:gd name="T71" fmla="*/ 2147483646 h 650"/>
              <a:gd name="T72" fmla="*/ 2147483646 w 610"/>
              <a:gd name="T73" fmla="*/ 2147483646 h 650"/>
              <a:gd name="T74" fmla="*/ 2147483646 w 610"/>
              <a:gd name="T75" fmla="*/ 2147483646 h 650"/>
              <a:gd name="T76" fmla="*/ 2147483646 w 610"/>
              <a:gd name="T77" fmla="*/ 2147483646 h 650"/>
              <a:gd name="T78" fmla="*/ 2147483646 w 610"/>
              <a:gd name="T79" fmla="*/ 2147483646 h 650"/>
              <a:gd name="T80" fmla="*/ 2147483646 w 610"/>
              <a:gd name="T81" fmla="*/ 2147483646 h 650"/>
              <a:gd name="T82" fmla="*/ 2147483646 w 610"/>
              <a:gd name="T83" fmla="*/ 2147483646 h 650"/>
              <a:gd name="T84" fmla="*/ 2147483646 w 610"/>
              <a:gd name="T85" fmla="*/ 2147483646 h 650"/>
              <a:gd name="T86" fmla="*/ 2147483646 w 610"/>
              <a:gd name="T87" fmla="*/ 2147483646 h 650"/>
              <a:gd name="T88" fmla="*/ 2147483646 w 610"/>
              <a:gd name="T89" fmla="*/ 2147483646 h 650"/>
              <a:gd name="T90" fmla="*/ 2147483646 w 610"/>
              <a:gd name="T91" fmla="*/ 2147483646 h 650"/>
              <a:gd name="T92" fmla="*/ 2147483646 w 610"/>
              <a:gd name="T93" fmla="*/ 2147483646 h 650"/>
              <a:gd name="T94" fmla="*/ 2147483646 w 610"/>
              <a:gd name="T95" fmla="*/ 2147483646 h 650"/>
              <a:gd name="T96" fmla="*/ 2147483646 w 610"/>
              <a:gd name="T97" fmla="*/ 2147483646 h 650"/>
              <a:gd name="T98" fmla="*/ 2147483646 w 610"/>
              <a:gd name="T99" fmla="*/ 2147483646 h 650"/>
              <a:gd name="T100" fmla="*/ 2147483646 w 610"/>
              <a:gd name="T101" fmla="*/ 2147483646 h 650"/>
              <a:gd name="T102" fmla="*/ 2147483646 w 610"/>
              <a:gd name="T103" fmla="*/ 2147483646 h 650"/>
              <a:gd name="T104" fmla="*/ 2147483646 w 610"/>
              <a:gd name="T105" fmla="*/ 2147483646 h 650"/>
              <a:gd name="T106" fmla="*/ 2147483646 w 610"/>
              <a:gd name="T107" fmla="*/ 2147483646 h 650"/>
              <a:gd name="T108" fmla="*/ 2147483646 w 610"/>
              <a:gd name="T109" fmla="*/ 2147483646 h 650"/>
              <a:gd name="T110" fmla="*/ 2147483646 w 610"/>
              <a:gd name="T111" fmla="*/ 2147483646 h 650"/>
              <a:gd name="T112" fmla="*/ 2147483646 w 610"/>
              <a:gd name="T113" fmla="*/ 2147483646 h 650"/>
              <a:gd name="T114" fmla="*/ 2147483646 w 610"/>
              <a:gd name="T115" fmla="*/ 2147483646 h 650"/>
              <a:gd name="T116" fmla="*/ 2147483646 w 610"/>
              <a:gd name="T117" fmla="*/ 2147483646 h 650"/>
              <a:gd name="T118" fmla="*/ 2147483646 w 610"/>
              <a:gd name="T119" fmla="*/ 2147483646 h 650"/>
              <a:gd name="T120" fmla="*/ 0 w 610"/>
              <a:gd name="T121" fmla="*/ 0 h 65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10"/>
              <a:gd name="T184" fmla="*/ 0 h 650"/>
              <a:gd name="T185" fmla="*/ 610 w 610"/>
              <a:gd name="T186" fmla="*/ 650 h 65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10" h="650">
                <a:moveTo>
                  <a:pt x="0" y="0"/>
                </a:moveTo>
                <a:lnTo>
                  <a:pt x="68" y="126"/>
                </a:lnTo>
                <a:lnTo>
                  <a:pt x="68" y="549"/>
                </a:lnTo>
                <a:lnTo>
                  <a:pt x="72" y="567"/>
                </a:lnTo>
                <a:lnTo>
                  <a:pt x="78" y="576"/>
                </a:lnTo>
                <a:lnTo>
                  <a:pt x="84" y="587"/>
                </a:lnTo>
                <a:lnTo>
                  <a:pt x="92" y="592"/>
                </a:lnTo>
                <a:lnTo>
                  <a:pt x="104" y="602"/>
                </a:lnTo>
                <a:lnTo>
                  <a:pt x="117" y="608"/>
                </a:lnTo>
                <a:lnTo>
                  <a:pt x="132" y="614"/>
                </a:lnTo>
                <a:lnTo>
                  <a:pt x="151" y="621"/>
                </a:lnTo>
                <a:lnTo>
                  <a:pt x="169" y="628"/>
                </a:lnTo>
                <a:lnTo>
                  <a:pt x="187" y="632"/>
                </a:lnTo>
                <a:lnTo>
                  <a:pt x="209" y="637"/>
                </a:lnTo>
                <a:lnTo>
                  <a:pt x="231" y="641"/>
                </a:lnTo>
                <a:lnTo>
                  <a:pt x="251" y="644"/>
                </a:lnTo>
                <a:lnTo>
                  <a:pt x="270" y="646"/>
                </a:lnTo>
                <a:lnTo>
                  <a:pt x="293" y="648"/>
                </a:lnTo>
                <a:lnTo>
                  <a:pt x="318" y="649"/>
                </a:lnTo>
                <a:lnTo>
                  <a:pt x="345" y="649"/>
                </a:lnTo>
                <a:lnTo>
                  <a:pt x="373" y="648"/>
                </a:lnTo>
                <a:lnTo>
                  <a:pt x="400" y="646"/>
                </a:lnTo>
                <a:lnTo>
                  <a:pt x="424" y="644"/>
                </a:lnTo>
                <a:lnTo>
                  <a:pt x="450" y="640"/>
                </a:lnTo>
                <a:lnTo>
                  <a:pt x="469" y="637"/>
                </a:lnTo>
                <a:lnTo>
                  <a:pt x="493" y="632"/>
                </a:lnTo>
                <a:lnTo>
                  <a:pt x="511" y="626"/>
                </a:lnTo>
                <a:lnTo>
                  <a:pt x="528" y="621"/>
                </a:lnTo>
                <a:lnTo>
                  <a:pt x="546" y="614"/>
                </a:lnTo>
                <a:lnTo>
                  <a:pt x="562" y="608"/>
                </a:lnTo>
                <a:lnTo>
                  <a:pt x="573" y="602"/>
                </a:lnTo>
                <a:lnTo>
                  <a:pt x="585" y="592"/>
                </a:lnTo>
                <a:lnTo>
                  <a:pt x="593" y="586"/>
                </a:lnTo>
                <a:lnTo>
                  <a:pt x="600" y="578"/>
                </a:lnTo>
                <a:lnTo>
                  <a:pt x="607" y="565"/>
                </a:lnTo>
                <a:lnTo>
                  <a:pt x="609" y="552"/>
                </a:lnTo>
                <a:lnTo>
                  <a:pt x="609" y="47"/>
                </a:lnTo>
                <a:lnTo>
                  <a:pt x="587" y="58"/>
                </a:lnTo>
                <a:lnTo>
                  <a:pt x="556" y="69"/>
                </a:lnTo>
                <a:lnTo>
                  <a:pt x="522" y="78"/>
                </a:lnTo>
                <a:lnTo>
                  <a:pt x="485" y="87"/>
                </a:lnTo>
                <a:lnTo>
                  <a:pt x="447" y="92"/>
                </a:lnTo>
                <a:lnTo>
                  <a:pt x="408" y="96"/>
                </a:lnTo>
                <a:lnTo>
                  <a:pt x="365" y="99"/>
                </a:lnTo>
                <a:lnTo>
                  <a:pt x="322" y="99"/>
                </a:lnTo>
                <a:lnTo>
                  <a:pt x="276" y="97"/>
                </a:lnTo>
                <a:lnTo>
                  <a:pt x="234" y="91"/>
                </a:lnTo>
                <a:lnTo>
                  <a:pt x="189" y="85"/>
                </a:lnTo>
                <a:lnTo>
                  <a:pt x="147" y="74"/>
                </a:lnTo>
                <a:lnTo>
                  <a:pt x="114" y="64"/>
                </a:lnTo>
                <a:lnTo>
                  <a:pt x="94" y="55"/>
                </a:lnTo>
                <a:lnTo>
                  <a:pt x="79" y="46"/>
                </a:lnTo>
                <a:lnTo>
                  <a:pt x="68" y="39"/>
                </a:lnTo>
                <a:lnTo>
                  <a:pt x="59" y="28"/>
                </a:lnTo>
                <a:lnTo>
                  <a:pt x="54" y="24"/>
                </a:lnTo>
                <a:lnTo>
                  <a:pt x="45" y="19"/>
                </a:lnTo>
                <a:lnTo>
                  <a:pt x="38" y="15"/>
                </a:lnTo>
                <a:lnTo>
                  <a:pt x="31" y="11"/>
                </a:lnTo>
                <a:lnTo>
                  <a:pt x="22" y="7"/>
                </a:lnTo>
                <a:lnTo>
                  <a:pt x="12" y="4"/>
                </a:lnTo>
                <a:lnTo>
                  <a:pt x="0" y="0"/>
                </a:lnTo>
              </a:path>
            </a:pathLst>
          </a:custGeom>
          <a:solidFill>
            <a:srgbClr val="919191"/>
          </a:solidFill>
          <a:ln w="12700" cap="rnd">
            <a:solidFill>
              <a:srgbClr val="919191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0054" name="Oval 7">
            <a:extLst>
              <a:ext uri="{FF2B5EF4-FFF2-40B4-BE49-F238E27FC236}">
                <a16:creationId xmlns:a16="http://schemas.microsoft.com/office/drawing/2014/main" id="{DE5972A0-76C4-4403-BAFE-3D57827863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1838" y="4032250"/>
            <a:ext cx="795337" cy="250825"/>
          </a:xfrm>
          <a:prstGeom prst="ellipse">
            <a:avLst/>
          </a:prstGeom>
          <a:solidFill>
            <a:srgbClr val="DADAD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0055" name="Freeform 8">
            <a:extLst>
              <a:ext uri="{FF2B5EF4-FFF2-40B4-BE49-F238E27FC236}">
                <a16:creationId xmlns:a16="http://schemas.microsoft.com/office/drawing/2014/main" id="{F1C5A823-8671-4E32-98BB-BB96E66FE7FF}"/>
              </a:ext>
            </a:extLst>
          </p:cNvPr>
          <p:cNvSpPr>
            <a:spLocks/>
          </p:cNvSpPr>
          <p:nvPr/>
        </p:nvSpPr>
        <p:spPr bwMode="auto">
          <a:xfrm>
            <a:off x="3240088" y="4167188"/>
            <a:ext cx="858837" cy="619125"/>
          </a:xfrm>
          <a:custGeom>
            <a:avLst/>
            <a:gdLst>
              <a:gd name="T0" fmla="*/ 0 w 541"/>
              <a:gd name="T1" fmla="*/ 0 h 390"/>
              <a:gd name="T2" fmla="*/ 0 w 541"/>
              <a:gd name="T3" fmla="*/ 2147483646 h 390"/>
              <a:gd name="T4" fmla="*/ 2147483646 w 541"/>
              <a:gd name="T5" fmla="*/ 2147483646 h 390"/>
              <a:gd name="T6" fmla="*/ 2147483646 w 541"/>
              <a:gd name="T7" fmla="*/ 2147483646 h 390"/>
              <a:gd name="T8" fmla="*/ 2147483646 w 541"/>
              <a:gd name="T9" fmla="*/ 2147483646 h 390"/>
              <a:gd name="T10" fmla="*/ 2147483646 w 541"/>
              <a:gd name="T11" fmla="*/ 2147483646 h 390"/>
              <a:gd name="T12" fmla="*/ 2147483646 w 541"/>
              <a:gd name="T13" fmla="*/ 2147483646 h 390"/>
              <a:gd name="T14" fmla="*/ 2147483646 w 541"/>
              <a:gd name="T15" fmla="*/ 2147483646 h 390"/>
              <a:gd name="T16" fmla="*/ 2147483646 w 541"/>
              <a:gd name="T17" fmla="*/ 2147483646 h 390"/>
              <a:gd name="T18" fmla="*/ 2147483646 w 541"/>
              <a:gd name="T19" fmla="*/ 2147483646 h 390"/>
              <a:gd name="T20" fmla="*/ 2147483646 w 541"/>
              <a:gd name="T21" fmla="*/ 2147483646 h 390"/>
              <a:gd name="T22" fmla="*/ 2147483646 w 541"/>
              <a:gd name="T23" fmla="*/ 2147483646 h 390"/>
              <a:gd name="T24" fmla="*/ 2147483646 w 541"/>
              <a:gd name="T25" fmla="*/ 2147483646 h 390"/>
              <a:gd name="T26" fmla="*/ 2147483646 w 541"/>
              <a:gd name="T27" fmla="*/ 2147483646 h 390"/>
              <a:gd name="T28" fmla="*/ 2147483646 w 541"/>
              <a:gd name="T29" fmla="*/ 2147483646 h 390"/>
              <a:gd name="T30" fmla="*/ 2147483646 w 541"/>
              <a:gd name="T31" fmla="*/ 2147483646 h 390"/>
              <a:gd name="T32" fmla="*/ 2147483646 w 541"/>
              <a:gd name="T33" fmla="*/ 2147483646 h 390"/>
              <a:gd name="T34" fmla="*/ 2147483646 w 541"/>
              <a:gd name="T35" fmla="*/ 2147483646 h 390"/>
              <a:gd name="T36" fmla="*/ 2147483646 w 541"/>
              <a:gd name="T37" fmla="*/ 2147483646 h 390"/>
              <a:gd name="T38" fmla="*/ 2147483646 w 541"/>
              <a:gd name="T39" fmla="*/ 2147483646 h 390"/>
              <a:gd name="T40" fmla="*/ 2147483646 w 541"/>
              <a:gd name="T41" fmla="*/ 2147483646 h 390"/>
              <a:gd name="T42" fmla="*/ 2147483646 w 541"/>
              <a:gd name="T43" fmla="*/ 2147483646 h 390"/>
              <a:gd name="T44" fmla="*/ 2147483646 w 541"/>
              <a:gd name="T45" fmla="*/ 2147483646 h 390"/>
              <a:gd name="T46" fmla="*/ 2147483646 w 541"/>
              <a:gd name="T47" fmla="*/ 2147483646 h 390"/>
              <a:gd name="T48" fmla="*/ 2147483646 w 541"/>
              <a:gd name="T49" fmla="*/ 2147483646 h 390"/>
              <a:gd name="T50" fmla="*/ 2147483646 w 541"/>
              <a:gd name="T51" fmla="*/ 2147483646 h 390"/>
              <a:gd name="T52" fmla="*/ 2147483646 w 541"/>
              <a:gd name="T53" fmla="*/ 2147483646 h 390"/>
              <a:gd name="T54" fmla="*/ 2147483646 w 541"/>
              <a:gd name="T55" fmla="*/ 2147483646 h 390"/>
              <a:gd name="T56" fmla="*/ 2147483646 w 541"/>
              <a:gd name="T57" fmla="*/ 2147483646 h 390"/>
              <a:gd name="T58" fmla="*/ 2147483646 w 541"/>
              <a:gd name="T59" fmla="*/ 2147483646 h 390"/>
              <a:gd name="T60" fmla="*/ 2147483646 w 541"/>
              <a:gd name="T61" fmla="*/ 2147483646 h 390"/>
              <a:gd name="T62" fmla="*/ 2147483646 w 541"/>
              <a:gd name="T63" fmla="*/ 2147483646 h 390"/>
              <a:gd name="T64" fmla="*/ 2147483646 w 541"/>
              <a:gd name="T65" fmla="*/ 2147483646 h 390"/>
              <a:gd name="T66" fmla="*/ 2147483646 w 541"/>
              <a:gd name="T67" fmla="*/ 2147483646 h 390"/>
              <a:gd name="T68" fmla="*/ 2147483646 w 541"/>
              <a:gd name="T69" fmla="*/ 2147483646 h 390"/>
              <a:gd name="T70" fmla="*/ 2147483646 w 541"/>
              <a:gd name="T71" fmla="*/ 0 h 390"/>
              <a:gd name="T72" fmla="*/ 0 w 541"/>
              <a:gd name="T73" fmla="*/ 0 h 39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41"/>
              <a:gd name="T112" fmla="*/ 0 h 390"/>
              <a:gd name="T113" fmla="*/ 541 w 541"/>
              <a:gd name="T114" fmla="*/ 390 h 39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41" h="390">
                <a:moveTo>
                  <a:pt x="0" y="0"/>
                </a:moveTo>
                <a:lnTo>
                  <a:pt x="0" y="290"/>
                </a:lnTo>
                <a:lnTo>
                  <a:pt x="4" y="306"/>
                </a:lnTo>
                <a:lnTo>
                  <a:pt x="9" y="316"/>
                </a:lnTo>
                <a:lnTo>
                  <a:pt x="16" y="325"/>
                </a:lnTo>
                <a:lnTo>
                  <a:pt x="26" y="333"/>
                </a:lnTo>
                <a:lnTo>
                  <a:pt x="37" y="342"/>
                </a:lnTo>
                <a:lnTo>
                  <a:pt x="51" y="348"/>
                </a:lnTo>
                <a:lnTo>
                  <a:pt x="65" y="355"/>
                </a:lnTo>
                <a:lnTo>
                  <a:pt x="84" y="362"/>
                </a:lnTo>
                <a:lnTo>
                  <a:pt x="102" y="367"/>
                </a:lnTo>
                <a:lnTo>
                  <a:pt x="120" y="372"/>
                </a:lnTo>
                <a:lnTo>
                  <a:pt x="142" y="377"/>
                </a:lnTo>
                <a:lnTo>
                  <a:pt x="164" y="380"/>
                </a:lnTo>
                <a:lnTo>
                  <a:pt x="183" y="383"/>
                </a:lnTo>
                <a:lnTo>
                  <a:pt x="203" y="386"/>
                </a:lnTo>
                <a:lnTo>
                  <a:pt x="225" y="387"/>
                </a:lnTo>
                <a:lnTo>
                  <a:pt x="249" y="389"/>
                </a:lnTo>
                <a:lnTo>
                  <a:pt x="278" y="389"/>
                </a:lnTo>
                <a:lnTo>
                  <a:pt x="305" y="387"/>
                </a:lnTo>
                <a:lnTo>
                  <a:pt x="332" y="386"/>
                </a:lnTo>
                <a:lnTo>
                  <a:pt x="357" y="383"/>
                </a:lnTo>
                <a:lnTo>
                  <a:pt x="382" y="379"/>
                </a:lnTo>
                <a:lnTo>
                  <a:pt x="401" y="376"/>
                </a:lnTo>
                <a:lnTo>
                  <a:pt x="424" y="370"/>
                </a:lnTo>
                <a:lnTo>
                  <a:pt x="442" y="365"/>
                </a:lnTo>
                <a:lnTo>
                  <a:pt x="460" y="360"/>
                </a:lnTo>
                <a:lnTo>
                  <a:pt x="477" y="354"/>
                </a:lnTo>
                <a:lnTo>
                  <a:pt x="493" y="347"/>
                </a:lnTo>
                <a:lnTo>
                  <a:pt x="505" y="340"/>
                </a:lnTo>
                <a:lnTo>
                  <a:pt x="516" y="331"/>
                </a:lnTo>
                <a:lnTo>
                  <a:pt x="524" y="325"/>
                </a:lnTo>
                <a:lnTo>
                  <a:pt x="531" y="317"/>
                </a:lnTo>
                <a:lnTo>
                  <a:pt x="537" y="306"/>
                </a:lnTo>
                <a:lnTo>
                  <a:pt x="540" y="293"/>
                </a:lnTo>
                <a:lnTo>
                  <a:pt x="540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rgbClr val="F9FAFF"/>
              </a:gs>
              <a:gs pos="100000">
                <a:srgbClr val="C1CE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056" name="Freeform 9">
            <a:extLst>
              <a:ext uri="{FF2B5EF4-FFF2-40B4-BE49-F238E27FC236}">
                <a16:creationId xmlns:a16="http://schemas.microsoft.com/office/drawing/2014/main" id="{8476A679-2D97-47B8-B5B7-40A12EC94490}"/>
              </a:ext>
            </a:extLst>
          </p:cNvPr>
          <p:cNvSpPr>
            <a:spLocks/>
          </p:cNvSpPr>
          <p:nvPr/>
        </p:nvSpPr>
        <p:spPr bwMode="auto">
          <a:xfrm>
            <a:off x="3079750" y="3556000"/>
            <a:ext cx="1060450" cy="306388"/>
          </a:xfrm>
          <a:custGeom>
            <a:avLst/>
            <a:gdLst>
              <a:gd name="T0" fmla="*/ 2147483646 w 668"/>
              <a:gd name="T1" fmla="*/ 2147483646 h 193"/>
              <a:gd name="T2" fmla="*/ 2147483646 w 668"/>
              <a:gd name="T3" fmla="*/ 2147483646 h 193"/>
              <a:gd name="T4" fmla="*/ 2147483646 w 668"/>
              <a:gd name="T5" fmla="*/ 2147483646 h 193"/>
              <a:gd name="T6" fmla="*/ 2147483646 w 668"/>
              <a:gd name="T7" fmla="*/ 2147483646 h 193"/>
              <a:gd name="T8" fmla="*/ 2147483646 w 668"/>
              <a:gd name="T9" fmla="*/ 2147483646 h 193"/>
              <a:gd name="T10" fmla="*/ 2147483646 w 668"/>
              <a:gd name="T11" fmla="*/ 2147483646 h 193"/>
              <a:gd name="T12" fmla="*/ 2147483646 w 668"/>
              <a:gd name="T13" fmla="*/ 2147483646 h 193"/>
              <a:gd name="T14" fmla="*/ 2147483646 w 668"/>
              <a:gd name="T15" fmla="*/ 2147483646 h 193"/>
              <a:gd name="T16" fmla="*/ 2147483646 w 668"/>
              <a:gd name="T17" fmla="*/ 2147483646 h 193"/>
              <a:gd name="T18" fmla="*/ 2147483646 w 668"/>
              <a:gd name="T19" fmla="*/ 0 h 193"/>
              <a:gd name="T20" fmla="*/ 2147483646 w 668"/>
              <a:gd name="T21" fmla="*/ 2147483646 h 193"/>
              <a:gd name="T22" fmla="*/ 2147483646 w 668"/>
              <a:gd name="T23" fmla="*/ 2147483646 h 193"/>
              <a:gd name="T24" fmla="*/ 2147483646 w 668"/>
              <a:gd name="T25" fmla="*/ 2147483646 h 193"/>
              <a:gd name="T26" fmla="*/ 2147483646 w 668"/>
              <a:gd name="T27" fmla="*/ 2147483646 h 193"/>
              <a:gd name="T28" fmla="*/ 2147483646 w 668"/>
              <a:gd name="T29" fmla="*/ 2147483646 h 193"/>
              <a:gd name="T30" fmla="*/ 2147483646 w 668"/>
              <a:gd name="T31" fmla="*/ 2147483646 h 193"/>
              <a:gd name="T32" fmla="*/ 2147483646 w 668"/>
              <a:gd name="T33" fmla="*/ 2147483646 h 193"/>
              <a:gd name="T34" fmla="*/ 2147483646 w 668"/>
              <a:gd name="T35" fmla="*/ 2147483646 h 193"/>
              <a:gd name="T36" fmla="*/ 2147483646 w 668"/>
              <a:gd name="T37" fmla="*/ 2147483646 h 193"/>
              <a:gd name="T38" fmla="*/ 2147483646 w 668"/>
              <a:gd name="T39" fmla="*/ 2147483646 h 193"/>
              <a:gd name="T40" fmla="*/ 2147483646 w 668"/>
              <a:gd name="T41" fmla="*/ 2147483646 h 193"/>
              <a:gd name="T42" fmla="*/ 2147483646 w 668"/>
              <a:gd name="T43" fmla="*/ 2147483646 h 193"/>
              <a:gd name="T44" fmla="*/ 2147483646 w 668"/>
              <a:gd name="T45" fmla="*/ 2147483646 h 193"/>
              <a:gd name="T46" fmla="*/ 2147483646 w 668"/>
              <a:gd name="T47" fmla="*/ 2147483646 h 193"/>
              <a:gd name="T48" fmla="*/ 2147483646 w 668"/>
              <a:gd name="T49" fmla="*/ 2147483646 h 193"/>
              <a:gd name="T50" fmla="*/ 2147483646 w 668"/>
              <a:gd name="T51" fmla="*/ 2147483646 h 193"/>
              <a:gd name="T52" fmla="*/ 2147483646 w 668"/>
              <a:gd name="T53" fmla="*/ 2147483646 h 193"/>
              <a:gd name="T54" fmla="*/ 2147483646 w 668"/>
              <a:gd name="T55" fmla="*/ 2147483646 h 193"/>
              <a:gd name="T56" fmla="*/ 2147483646 w 668"/>
              <a:gd name="T57" fmla="*/ 2147483646 h 193"/>
              <a:gd name="T58" fmla="*/ 2147483646 w 668"/>
              <a:gd name="T59" fmla="*/ 2147483646 h 193"/>
              <a:gd name="T60" fmla="*/ 2147483646 w 668"/>
              <a:gd name="T61" fmla="*/ 2147483646 h 193"/>
              <a:gd name="T62" fmla="*/ 2147483646 w 668"/>
              <a:gd name="T63" fmla="*/ 2147483646 h 193"/>
              <a:gd name="T64" fmla="*/ 2147483646 w 668"/>
              <a:gd name="T65" fmla="*/ 2147483646 h 193"/>
              <a:gd name="T66" fmla="*/ 2147483646 w 668"/>
              <a:gd name="T67" fmla="*/ 2147483646 h 193"/>
              <a:gd name="T68" fmla="*/ 2147483646 w 668"/>
              <a:gd name="T69" fmla="*/ 2147483646 h 193"/>
              <a:gd name="T70" fmla="*/ 2147483646 w 668"/>
              <a:gd name="T71" fmla="*/ 2147483646 h 193"/>
              <a:gd name="T72" fmla="*/ 0 w 668"/>
              <a:gd name="T73" fmla="*/ 2147483646 h 19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68"/>
              <a:gd name="T112" fmla="*/ 0 h 193"/>
              <a:gd name="T113" fmla="*/ 668 w 668"/>
              <a:gd name="T114" fmla="*/ 193 h 19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68" h="193">
                <a:moveTo>
                  <a:pt x="0" y="86"/>
                </a:moveTo>
                <a:lnTo>
                  <a:pt x="5" y="84"/>
                </a:lnTo>
                <a:lnTo>
                  <a:pt x="13" y="80"/>
                </a:lnTo>
                <a:lnTo>
                  <a:pt x="27" y="76"/>
                </a:lnTo>
                <a:lnTo>
                  <a:pt x="52" y="69"/>
                </a:lnTo>
                <a:lnTo>
                  <a:pt x="73" y="63"/>
                </a:lnTo>
                <a:lnTo>
                  <a:pt x="92" y="59"/>
                </a:lnTo>
                <a:lnTo>
                  <a:pt x="108" y="55"/>
                </a:lnTo>
                <a:lnTo>
                  <a:pt x="119" y="46"/>
                </a:lnTo>
                <a:lnTo>
                  <a:pt x="132" y="38"/>
                </a:lnTo>
                <a:lnTo>
                  <a:pt x="146" y="33"/>
                </a:lnTo>
                <a:lnTo>
                  <a:pt x="162" y="27"/>
                </a:lnTo>
                <a:lnTo>
                  <a:pt x="179" y="22"/>
                </a:lnTo>
                <a:lnTo>
                  <a:pt x="195" y="18"/>
                </a:lnTo>
                <a:lnTo>
                  <a:pt x="213" y="13"/>
                </a:lnTo>
                <a:lnTo>
                  <a:pt x="231" y="11"/>
                </a:lnTo>
                <a:lnTo>
                  <a:pt x="253" y="7"/>
                </a:lnTo>
                <a:lnTo>
                  <a:pt x="277" y="5"/>
                </a:lnTo>
                <a:lnTo>
                  <a:pt x="307" y="2"/>
                </a:lnTo>
                <a:lnTo>
                  <a:pt x="345" y="0"/>
                </a:lnTo>
                <a:lnTo>
                  <a:pt x="385" y="0"/>
                </a:lnTo>
                <a:lnTo>
                  <a:pt x="422" y="2"/>
                </a:lnTo>
                <a:lnTo>
                  <a:pt x="464" y="6"/>
                </a:lnTo>
                <a:lnTo>
                  <a:pt x="498" y="10"/>
                </a:lnTo>
                <a:lnTo>
                  <a:pt x="531" y="14"/>
                </a:lnTo>
                <a:lnTo>
                  <a:pt x="560" y="22"/>
                </a:lnTo>
                <a:lnTo>
                  <a:pt x="589" y="30"/>
                </a:lnTo>
                <a:lnTo>
                  <a:pt x="613" y="39"/>
                </a:lnTo>
                <a:lnTo>
                  <a:pt x="632" y="51"/>
                </a:lnTo>
                <a:lnTo>
                  <a:pt x="648" y="61"/>
                </a:lnTo>
                <a:lnTo>
                  <a:pt x="658" y="71"/>
                </a:lnTo>
                <a:lnTo>
                  <a:pt x="665" y="83"/>
                </a:lnTo>
                <a:lnTo>
                  <a:pt x="667" y="93"/>
                </a:lnTo>
                <a:lnTo>
                  <a:pt x="667" y="102"/>
                </a:lnTo>
                <a:lnTo>
                  <a:pt x="665" y="110"/>
                </a:lnTo>
                <a:lnTo>
                  <a:pt x="659" y="120"/>
                </a:lnTo>
                <a:lnTo>
                  <a:pt x="651" y="127"/>
                </a:lnTo>
                <a:lnTo>
                  <a:pt x="642" y="134"/>
                </a:lnTo>
                <a:lnTo>
                  <a:pt x="631" y="143"/>
                </a:lnTo>
                <a:lnTo>
                  <a:pt x="620" y="149"/>
                </a:lnTo>
                <a:lnTo>
                  <a:pt x="603" y="156"/>
                </a:lnTo>
                <a:lnTo>
                  <a:pt x="584" y="163"/>
                </a:lnTo>
                <a:lnTo>
                  <a:pt x="560" y="170"/>
                </a:lnTo>
                <a:lnTo>
                  <a:pt x="536" y="176"/>
                </a:lnTo>
                <a:lnTo>
                  <a:pt x="505" y="181"/>
                </a:lnTo>
                <a:lnTo>
                  <a:pt x="480" y="185"/>
                </a:lnTo>
                <a:lnTo>
                  <a:pt x="450" y="188"/>
                </a:lnTo>
                <a:lnTo>
                  <a:pt x="418" y="190"/>
                </a:lnTo>
                <a:lnTo>
                  <a:pt x="384" y="192"/>
                </a:lnTo>
                <a:lnTo>
                  <a:pt x="358" y="192"/>
                </a:lnTo>
                <a:lnTo>
                  <a:pt x="332" y="190"/>
                </a:lnTo>
                <a:lnTo>
                  <a:pt x="307" y="189"/>
                </a:lnTo>
                <a:lnTo>
                  <a:pt x="281" y="186"/>
                </a:lnTo>
                <a:lnTo>
                  <a:pt x="257" y="182"/>
                </a:lnTo>
                <a:lnTo>
                  <a:pt x="238" y="180"/>
                </a:lnTo>
                <a:lnTo>
                  <a:pt x="216" y="176"/>
                </a:lnTo>
                <a:lnTo>
                  <a:pt x="197" y="171"/>
                </a:lnTo>
                <a:lnTo>
                  <a:pt x="180" y="167"/>
                </a:lnTo>
                <a:lnTo>
                  <a:pt x="166" y="161"/>
                </a:lnTo>
                <a:lnTo>
                  <a:pt x="151" y="156"/>
                </a:lnTo>
                <a:lnTo>
                  <a:pt x="137" y="151"/>
                </a:lnTo>
                <a:lnTo>
                  <a:pt x="126" y="145"/>
                </a:lnTo>
                <a:lnTo>
                  <a:pt x="116" y="137"/>
                </a:lnTo>
                <a:lnTo>
                  <a:pt x="110" y="131"/>
                </a:lnTo>
                <a:lnTo>
                  <a:pt x="103" y="124"/>
                </a:lnTo>
                <a:lnTo>
                  <a:pt x="90" y="117"/>
                </a:lnTo>
                <a:lnTo>
                  <a:pt x="78" y="112"/>
                </a:lnTo>
                <a:lnTo>
                  <a:pt x="63" y="107"/>
                </a:lnTo>
                <a:lnTo>
                  <a:pt x="47" y="103"/>
                </a:lnTo>
                <a:lnTo>
                  <a:pt x="31" y="98"/>
                </a:lnTo>
                <a:lnTo>
                  <a:pt x="20" y="95"/>
                </a:lnTo>
                <a:lnTo>
                  <a:pt x="7" y="92"/>
                </a:lnTo>
                <a:lnTo>
                  <a:pt x="0" y="89"/>
                </a:lnTo>
                <a:lnTo>
                  <a:pt x="0" y="86"/>
                </a:lnTo>
              </a:path>
            </a:pathLst>
          </a:custGeom>
          <a:solidFill>
            <a:srgbClr val="919191"/>
          </a:solidFill>
          <a:ln w="12700" cap="rnd">
            <a:solidFill>
              <a:srgbClr val="919191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0057" name="Oval 10">
            <a:extLst>
              <a:ext uri="{FF2B5EF4-FFF2-40B4-BE49-F238E27FC236}">
                <a16:creationId xmlns:a16="http://schemas.microsoft.com/office/drawing/2014/main" id="{B63F68D5-9E51-4611-B949-A59AF040A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0088" y="4011613"/>
            <a:ext cx="862012" cy="288925"/>
          </a:xfrm>
          <a:prstGeom prst="ellipse">
            <a:avLst/>
          </a:prstGeom>
          <a:gradFill rotWithShape="0">
            <a:gsLst>
              <a:gs pos="0">
                <a:srgbClr val="F9FAFF"/>
              </a:gs>
              <a:gs pos="100000">
                <a:srgbClr val="C1CE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0058" name="Freeform 11">
            <a:extLst>
              <a:ext uri="{FF2B5EF4-FFF2-40B4-BE49-F238E27FC236}">
                <a16:creationId xmlns:a16="http://schemas.microsoft.com/office/drawing/2014/main" id="{5ED6C51B-8313-44EC-B32B-799A33914C90}"/>
              </a:ext>
            </a:extLst>
          </p:cNvPr>
          <p:cNvSpPr>
            <a:spLocks/>
          </p:cNvSpPr>
          <p:nvPr/>
        </p:nvSpPr>
        <p:spPr bwMode="auto">
          <a:xfrm>
            <a:off x="5311775" y="3552825"/>
            <a:ext cx="1160463" cy="1289050"/>
          </a:xfrm>
          <a:custGeom>
            <a:avLst/>
            <a:gdLst>
              <a:gd name="T0" fmla="*/ 2147483646 w 731"/>
              <a:gd name="T1" fmla="*/ 2147483646 h 812"/>
              <a:gd name="T2" fmla="*/ 2147483646 w 731"/>
              <a:gd name="T3" fmla="*/ 2147483646 h 812"/>
              <a:gd name="T4" fmla="*/ 2147483646 w 731"/>
              <a:gd name="T5" fmla="*/ 2147483646 h 812"/>
              <a:gd name="T6" fmla="*/ 2147483646 w 731"/>
              <a:gd name="T7" fmla="*/ 2147483646 h 812"/>
              <a:gd name="T8" fmla="*/ 2147483646 w 731"/>
              <a:gd name="T9" fmla="*/ 2147483646 h 812"/>
              <a:gd name="T10" fmla="*/ 2147483646 w 731"/>
              <a:gd name="T11" fmla="*/ 2147483646 h 812"/>
              <a:gd name="T12" fmla="*/ 2147483646 w 731"/>
              <a:gd name="T13" fmla="*/ 2147483646 h 812"/>
              <a:gd name="T14" fmla="*/ 2147483646 w 731"/>
              <a:gd name="T15" fmla="*/ 2147483646 h 812"/>
              <a:gd name="T16" fmla="*/ 2147483646 w 731"/>
              <a:gd name="T17" fmla="*/ 0 h 812"/>
              <a:gd name="T18" fmla="*/ 2147483646 w 731"/>
              <a:gd name="T19" fmla="*/ 2147483646 h 812"/>
              <a:gd name="T20" fmla="*/ 2147483646 w 731"/>
              <a:gd name="T21" fmla="*/ 2147483646 h 812"/>
              <a:gd name="T22" fmla="*/ 2147483646 w 731"/>
              <a:gd name="T23" fmla="*/ 2147483646 h 812"/>
              <a:gd name="T24" fmla="*/ 2147483646 w 731"/>
              <a:gd name="T25" fmla="*/ 2147483646 h 812"/>
              <a:gd name="T26" fmla="*/ 2147483646 w 731"/>
              <a:gd name="T27" fmla="*/ 2147483646 h 812"/>
              <a:gd name="T28" fmla="*/ 2147483646 w 731"/>
              <a:gd name="T29" fmla="*/ 2147483646 h 812"/>
              <a:gd name="T30" fmla="*/ 2147483646 w 731"/>
              <a:gd name="T31" fmla="*/ 2147483646 h 812"/>
              <a:gd name="T32" fmla="*/ 0 w 731"/>
              <a:gd name="T33" fmla="*/ 2147483646 h 812"/>
              <a:gd name="T34" fmla="*/ 2147483646 w 731"/>
              <a:gd name="T35" fmla="*/ 2147483646 h 812"/>
              <a:gd name="T36" fmla="*/ 2147483646 w 731"/>
              <a:gd name="T37" fmla="*/ 2147483646 h 812"/>
              <a:gd name="T38" fmla="*/ 2147483646 w 731"/>
              <a:gd name="T39" fmla="*/ 2147483646 h 812"/>
              <a:gd name="T40" fmla="*/ 2147483646 w 731"/>
              <a:gd name="T41" fmla="*/ 2147483646 h 812"/>
              <a:gd name="T42" fmla="*/ 2147483646 w 731"/>
              <a:gd name="T43" fmla="*/ 2147483646 h 812"/>
              <a:gd name="T44" fmla="*/ 2147483646 w 731"/>
              <a:gd name="T45" fmla="*/ 2147483646 h 812"/>
              <a:gd name="T46" fmla="*/ 2147483646 w 731"/>
              <a:gd name="T47" fmla="*/ 2147483646 h 812"/>
              <a:gd name="T48" fmla="*/ 2147483646 w 731"/>
              <a:gd name="T49" fmla="*/ 2147483646 h 812"/>
              <a:gd name="T50" fmla="*/ 2147483646 w 731"/>
              <a:gd name="T51" fmla="*/ 2147483646 h 812"/>
              <a:gd name="T52" fmla="*/ 2147483646 w 731"/>
              <a:gd name="T53" fmla="*/ 2147483646 h 812"/>
              <a:gd name="T54" fmla="*/ 2147483646 w 731"/>
              <a:gd name="T55" fmla="*/ 2147483646 h 812"/>
              <a:gd name="T56" fmla="*/ 2147483646 w 731"/>
              <a:gd name="T57" fmla="*/ 2147483646 h 812"/>
              <a:gd name="T58" fmla="*/ 2147483646 w 731"/>
              <a:gd name="T59" fmla="*/ 2147483646 h 812"/>
              <a:gd name="T60" fmla="*/ 2147483646 w 731"/>
              <a:gd name="T61" fmla="*/ 2147483646 h 812"/>
              <a:gd name="T62" fmla="*/ 2147483646 w 731"/>
              <a:gd name="T63" fmla="*/ 2147483646 h 812"/>
              <a:gd name="T64" fmla="*/ 2147483646 w 731"/>
              <a:gd name="T65" fmla="*/ 2147483646 h 812"/>
              <a:gd name="T66" fmla="*/ 2147483646 w 731"/>
              <a:gd name="T67" fmla="*/ 2147483646 h 812"/>
              <a:gd name="T68" fmla="*/ 2147483646 w 731"/>
              <a:gd name="T69" fmla="*/ 2147483646 h 812"/>
              <a:gd name="T70" fmla="*/ 2147483646 w 731"/>
              <a:gd name="T71" fmla="*/ 2147483646 h 812"/>
              <a:gd name="T72" fmla="*/ 2147483646 w 731"/>
              <a:gd name="T73" fmla="*/ 2147483646 h 812"/>
              <a:gd name="T74" fmla="*/ 2147483646 w 731"/>
              <a:gd name="T75" fmla="*/ 2147483646 h 812"/>
              <a:gd name="T76" fmla="*/ 2147483646 w 731"/>
              <a:gd name="T77" fmla="*/ 2147483646 h 812"/>
              <a:gd name="T78" fmla="*/ 2147483646 w 731"/>
              <a:gd name="T79" fmla="*/ 2147483646 h 81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731"/>
              <a:gd name="T121" fmla="*/ 0 h 812"/>
              <a:gd name="T122" fmla="*/ 731 w 731"/>
              <a:gd name="T123" fmla="*/ 812 h 812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731" h="812">
                <a:moveTo>
                  <a:pt x="729" y="103"/>
                </a:moveTo>
                <a:lnTo>
                  <a:pt x="727" y="97"/>
                </a:lnTo>
                <a:lnTo>
                  <a:pt x="720" y="91"/>
                </a:lnTo>
                <a:lnTo>
                  <a:pt x="710" y="84"/>
                </a:lnTo>
                <a:lnTo>
                  <a:pt x="681" y="74"/>
                </a:lnTo>
                <a:lnTo>
                  <a:pt x="659" y="67"/>
                </a:lnTo>
                <a:lnTo>
                  <a:pt x="633" y="60"/>
                </a:lnTo>
                <a:lnTo>
                  <a:pt x="604" y="52"/>
                </a:lnTo>
                <a:lnTo>
                  <a:pt x="588" y="43"/>
                </a:lnTo>
                <a:lnTo>
                  <a:pt x="570" y="35"/>
                </a:lnTo>
                <a:lnTo>
                  <a:pt x="547" y="28"/>
                </a:lnTo>
                <a:lnTo>
                  <a:pt x="525" y="22"/>
                </a:lnTo>
                <a:lnTo>
                  <a:pt x="499" y="16"/>
                </a:lnTo>
                <a:lnTo>
                  <a:pt x="467" y="11"/>
                </a:lnTo>
                <a:lnTo>
                  <a:pt x="432" y="6"/>
                </a:lnTo>
                <a:lnTo>
                  <a:pt x="396" y="2"/>
                </a:lnTo>
                <a:lnTo>
                  <a:pt x="362" y="1"/>
                </a:lnTo>
                <a:lnTo>
                  <a:pt x="329" y="0"/>
                </a:lnTo>
                <a:lnTo>
                  <a:pt x="298" y="1"/>
                </a:lnTo>
                <a:lnTo>
                  <a:pt x="263" y="3"/>
                </a:lnTo>
                <a:lnTo>
                  <a:pt x="230" y="6"/>
                </a:lnTo>
                <a:lnTo>
                  <a:pt x="203" y="10"/>
                </a:lnTo>
                <a:lnTo>
                  <a:pt x="176" y="15"/>
                </a:lnTo>
                <a:lnTo>
                  <a:pt x="149" y="20"/>
                </a:lnTo>
                <a:lnTo>
                  <a:pt x="124" y="27"/>
                </a:lnTo>
                <a:lnTo>
                  <a:pt x="103" y="33"/>
                </a:lnTo>
                <a:lnTo>
                  <a:pt x="80" y="41"/>
                </a:lnTo>
                <a:lnTo>
                  <a:pt x="59" y="51"/>
                </a:lnTo>
                <a:lnTo>
                  <a:pt x="43" y="60"/>
                </a:lnTo>
                <a:lnTo>
                  <a:pt x="26" y="72"/>
                </a:lnTo>
                <a:lnTo>
                  <a:pt x="13" y="86"/>
                </a:lnTo>
                <a:lnTo>
                  <a:pt x="4" y="98"/>
                </a:lnTo>
                <a:lnTo>
                  <a:pt x="0" y="112"/>
                </a:lnTo>
                <a:lnTo>
                  <a:pt x="0" y="124"/>
                </a:lnTo>
                <a:lnTo>
                  <a:pt x="3" y="137"/>
                </a:lnTo>
                <a:lnTo>
                  <a:pt x="11" y="150"/>
                </a:lnTo>
                <a:lnTo>
                  <a:pt x="23" y="161"/>
                </a:lnTo>
                <a:lnTo>
                  <a:pt x="34" y="170"/>
                </a:lnTo>
                <a:lnTo>
                  <a:pt x="34" y="706"/>
                </a:lnTo>
                <a:lnTo>
                  <a:pt x="38" y="717"/>
                </a:lnTo>
                <a:lnTo>
                  <a:pt x="44" y="730"/>
                </a:lnTo>
                <a:lnTo>
                  <a:pt x="54" y="742"/>
                </a:lnTo>
                <a:lnTo>
                  <a:pt x="66" y="753"/>
                </a:lnTo>
                <a:lnTo>
                  <a:pt x="80" y="760"/>
                </a:lnTo>
                <a:lnTo>
                  <a:pt x="92" y="767"/>
                </a:lnTo>
                <a:lnTo>
                  <a:pt x="106" y="774"/>
                </a:lnTo>
                <a:lnTo>
                  <a:pt x="123" y="780"/>
                </a:lnTo>
                <a:lnTo>
                  <a:pt x="141" y="786"/>
                </a:lnTo>
                <a:lnTo>
                  <a:pt x="164" y="792"/>
                </a:lnTo>
                <a:lnTo>
                  <a:pt x="183" y="796"/>
                </a:lnTo>
                <a:lnTo>
                  <a:pt x="203" y="800"/>
                </a:lnTo>
                <a:lnTo>
                  <a:pt x="224" y="804"/>
                </a:lnTo>
                <a:lnTo>
                  <a:pt x="250" y="807"/>
                </a:lnTo>
                <a:lnTo>
                  <a:pt x="270" y="808"/>
                </a:lnTo>
                <a:lnTo>
                  <a:pt x="300" y="811"/>
                </a:lnTo>
                <a:lnTo>
                  <a:pt x="323" y="811"/>
                </a:lnTo>
                <a:lnTo>
                  <a:pt x="352" y="811"/>
                </a:lnTo>
                <a:lnTo>
                  <a:pt x="383" y="810"/>
                </a:lnTo>
                <a:lnTo>
                  <a:pt x="402" y="808"/>
                </a:lnTo>
                <a:lnTo>
                  <a:pt x="425" y="806"/>
                </a:lnTo>
                <a:lnTo>
                  <a:pt x="446" y="801"/>
                </a:lnTo>
                <a:lnTo>
                  <a:pt x="475" y="796"/>
                </a:lnTo>
                <a:lnTo>
                  <a:pt x="495" y="792"/>
                </a:lnTo>
                <a:lnTo>
                  <a:pt x="521" y="784"/>
                </a:lnTo>
                <a:lnTo>
                  <a:pt x="542" y="778"/>
                </a:lnTo>
                <a:lnTo>
                  <a:pt x="561" y="770"/>
                </a:lnTo>
                <a:lnTo>
                  <a:pt x="577" y="760"/>
                </a:lnTo>
                <a:lnTo>
                  <a:pt x="591" y="753"/>
                </a:lnTo>
                <a:lnTo>
                  <a:pt x="603" y="742"/>
                </a:lnTo>
                <a:lnTo>
                  <a:pt x="613" y="730"/>
                </a:lnTo>
                <a:lnTo>
                  <a:pt x="619" y="716"/>
                </a:lnTo>
                <a:lnTo>
                  <a:pt x="622" y="705"/>
                </a:lnTo>
                <a:lnTo>
                  <a:pt x="625" y="694"/>
                </a:lnTo>
                <a:lnTo>
                  <a:pt x="625" y="280"/>
                </a:lnTo>
                <a:lnTo>
                  <a:pt x="689" y="153"/>
                </a:lnTo>
                <a:lnTo>
                  <a:pt x="711" y="135"/>
                </a:lnTo>
                <a:lnTo>
                  <a:pt x="718" y="129"/>
                </a:lnTo>
                <a:lnTo>
                  <a:pt x="724" y="123"/>
                </a:lnTo>
                <a:lnTo>
                  <a:pt x="728" y="116"/>
                </a:lnTo>
                <a:lnTo>
                  <a:pt x="730" y="109"/>
                </a:lnTo>
                <a:lnTo>
                  <a:pt x="729" y="103"/>
                </a:lnTo>
              </a:path>
            </a:pathLst>
          </a:custGeom>
          <a:solidFill>
            <a:srgbClr val="C0C0C0"/>
          </a:solidFill>
          <a:ln w="12700" cap="rnd">
            <a:solidFill>
              <a:srgbClr val="919191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0059" name="Freeform 12">
            <a:extLst>
              <a:ext uri="{FF2B5EF4-FFF2-40B4-BE49-F238E27FC236}">
                <a16:creationId xmlns:a16="http://schemas.microsoft.com/office/drawing/2014/main" id="{7F7E84EA-46A5-4678-90BA-F42BBD40DD5F}"/>
              </a:ext>
            </a:extLst>
          </p:cNvPr>
          <p:cNvSpPr>
            <a:spLocks/>
          </p:cNvSpPr>
          <p:nvPr/>
        </p:nvSpPr>
        <p:spPr bwMode="auto">
          <a:xfrm>
            <a:off x="5395913" y="3771900"/>
            <a:ext cx="968375" cy="1031875"/>
          </a:xfrm>
          <a:custGeom>
            <a:avLst/>
            <a:gdLst>
              <a:gd name="T0" fmla="*/ 2147483646 w 610"/>
              <a:gd name="T1" fmla="*/ 0 h 650"/>
              <a:gd name="T2" fmla="*/ 2147483646 w 610"/>
              <a:gd name="T3" fmla="*/ 2147483646 h 650"/>
              <a:gd name="T4" fmla="*/ 2147483646 w 610"/>
              <a:gd name="T5" fmla="*/ 2147483646 h 650"/>
              <a:gd name="T6" fmla="*/ 2147483646 w 610"/>
              <a:gd name="T7" fmla="*/ 2147483646 h 650"/>
              <a:gd name="T8" fmla="*/ 2147483646 w 610"/>
              <a:gd name="T9" fmla="*/ 2147483646 h 650"/>
              <a:gd name="T10" fmla="*/ 2147483646 w 610"/>
              <a:gd name="T11" fmla="*/ 2147483646 h 650"/>
              <a:gd name="T12" fmla="*/ 2147483646 w 610"/>
              <a:gd name="T13" fmla="*/ 2147483646 h 650"/>
              <a:gd name="T14" fmla="*/ 2147483646 w 610"/>
              <a:gd name="T15" fmla="*/ 2147483646 h 650"/>
              <a:gd name="T16" fmla="*/ 2147483646 w 610"/>
              <a:gd name="T17" fmla="*/ 2147483646 h 650"/>
              <a:gd name="T18" fmla="*/ 2147483646 w 610"/>
              <a:gd name="T19" fmla="*/ 2147483646 h 650"/>
              <a:gd name="T20" fmla="*/ 2147483646 w 610"/>
              <a:gd name="T21" fmla="*/ 2147483646 h 650"/>
              <a:gd name="T22" fmla="*/ 2147483646 w 610"/>
              <a:gd name="T23" fmla="*/ 2147483646 h 650"/>
              <a:gd name="T24" fmla="*/ 2147483646 w 610"/>
              <a:gd name="T25" fmla="*/ 2147483646 h 650"/>
              <a:gd name="T26" fmla="*/ 2147483646 w 610"/>
              <a:gd name="T27" fmla="*/ 2147483646 h 650"/>
              <a:gd name="T28" fmla="*/ 2147483646 w 610"/>
              <a:gd name="T29" fmla="*/ 2147483646 h 650"/>
              <a:gd name="T30" fmla="*/ 2147483646 w 610"/>
              <a:gd name="T31" fmla="*/ 2147483646 h 650"/>
              <a:gd name="T32" fmla="*/ 2147483646 w 610"/>
              <a:gd name="T33" fmla="*/ 2147483646 h 650"/>
              <a:gd name="T34" fmla="*/ 2147483646 w 610"/>
              <a:gd name="T35" fmla="*/ 2147483646 h 650"/>
              <a:gd name="T36" fmla="*/ 2147483646 w 610"/>
              <a:gd name="T37" fmla="*/ 2147483646 h 650"/>
              <a:gd name="T38" fmla="*/ 2147483646 w 610"/>
              <a:gd name="T39" fmla="*/ 2147483646 h 650"/>
              <a:gd name="T40" fmla="*/ 2147483646 w 610"/>
              <a:gd name="T41" fmla="*/ 2147483646 h 650"/>
              <a:gd name="T42" fmla="*/ 2147483646 w 610"/>
              <a:gd name="T43" fmla="*/ 2147483646 h 650"/>
              <a:gd name="T44" fmla="*/ 2147483646 w 610"/>
              <a:gd name="T45" fmla="*/ 2147483646 h 650"/>
              <a:gd name="T46" fmla="*/ 2147483646 w 610"/>
              <a:gd name="T47" fmla="*/ 2147483646 h 650"/>
              <a:gd name="T48" fmla="*/ 2147483646 w 610"/>
              <a:gd name="T49" fmla="*/ 2147483646 h 650"/>
              <a:gd name="T50" fmla="*/ 2147483646 w 610"/>
              <a:gd name="T51" fmla="*/ 2147483646 h 650"/>
              <a:gd name="T52" fmla="*/ 2147483646 w 610"/>
              <a:gd name="T53" fmla="*/ 2147483646 h 650"/>
              <a:gd name="T54" fmla="*/ 2147483646 w 610"/>
              <a:gd name="T55" fmla="*/ 2147483646 h 650"/>
              <a:gd name="T56" fmla="*/ 2147483646 w 610"/>
              <a:gd name="T57" fmla="*/ 2147483646 h 650"/>
              <a:gd name="T58" fmla="*/ 2147483646 w 610"/>
              <a:gd name="T59" fmla="*/ 2147483646 h 650"/>
              <a:gd name="T60" fmla="*/ 2147483646 w 610"/>
              <a:gd name="T61" fmla="*/ 2147483646 h 650"/>
              <a:gd name="T62" fmla="*/ 2147483646 w 610"/>
              <a:gd name="T63" fmla="*/ 2147483646 h 650"/>
              <a:gd name="T64" fmla="*/ 2147483646 w 610"/>
              <a:gd name="T65" fmla="*/ 2147483646 h 650"/>
              <a:gd name="T66" fmla="*/ 2147483646 w 610"/>
              <a:gd name="T67" fmla="*/ 2147483646 h 650"/>
              <a:gd name="T68" fmla="*/ 2147483646 w 610"/>
              <a:gd name="T69" fmla="*/ 2147483646 h 650"/>
              <a:gd name="T70" fmla="*/ 0 w 610"/>
              <a:gd name="T71" fmla="*/ 2147483646 h 650"/>
              <a:gd name="T72" fmla="*/ 0 w 610"/>
              <a:gd name="T73" fmla="*/ 2147483646 h 650"/>
              <a:gd name="T74" fmla="*/ 2147483646 w 610"/>
              <a:gd name="T75" fmla="*/ 2147483646 h 650"/>
              <a:gd name="T76" fmla="*/ 2147483646 w 610"/>
              <a:gd name="T77" fmla="*/ 2147483646 h 650"/>
              <a:gd name="T78" fmla="*/ 2147483646 w 610"/>
              <a:gd name="T79" fmla="*/ 2147483646 h 650"/>
              <a:gd name="T80" fmla="*/ 2147483646 w 610"/>
              <a:gd name="T81" fmla="*/ 2147483646 h 650"/>
              <a:gd name="T82" fmla="*/ 2147483646 w 610"/>
              <a:gd name="T83" fmla="*/ 2147483646 h 650"/>
              <a:gd name="T84" fmla="*/ 2147483646 w 610"/>
              <a:gd name="T85" fmla="*/ 2147483646 h 650"/>
              <a:gd name="T86" fmla="*/ 2147483646 w 610"/>
              <a:gd name="T87" fmla="*/ 2147483646 h 650"/>
              <a:gd name="T88" fmla="*/ 2147483646 w 610"/>
              <a:gd name="T89" fmla="*/ 2147483646 h 650"/>
              <a:gd name="T90" fmla="*/ 2147483646 w 610"/>
              <a:gd name="T91" fmla="*/ 2147483646 h 650"/>
              <a:gd name="T92" fmla="*/ 2147483646 w 610"/>
              <a:gd name="T93" fmla="*/ 2147483646 h 650"/>
              <a:gd name="T94" fmla="*/ 2147483646 w 610"/>
              <a:gd name="T95" fmla="*/ 2147483646 h 650"/>
              <a:gd name="T96" fmla="*/ 2147483646 w 610"/>
              <a:gd name="T97" fmla="*/ 2147483646 h 650"/>
              <a:gd name="T98" fmla="*/ 2147483646 w 610"/>
              <a:gd name="T99" fmla="*/ 2147483646 h 650"/>
              <a:gd name="T100" fmla="*/ 2147483646 w 610"/>
              <a:gd name="T101" fmla="*/ 2147483646 h 650"/>
              <a:gd name="T102" fmla="*/ 2147483646 w 610"/>
              <a:gd name="T103" fmla="*/ 2147483646 h 650"/>
              <a:gd name="T104" fmla="*/ 2147483646 w 610"/>
              <a:gd name="T105" fmla="*/ 2147483646 h 650"/>
              <a:gd name="T106" fmla="*/ 2147483646 w 610"/>
              <a:gd name="T107" fmla="*/ 2147483646 h 650"/>
              <a:gd name="T108" fmla="*/ 2147483646 w 610"/>
              <a:gd name="T109" fmla="*/ 2147483646 h 650"/>
              <a:gd name="T110" fmla="*/ 2147483646 w 610"/>
              <a:gd name="T111" fmla="*/ 2147483646 h 650"/>
              <a:gd name="T112" fmla="*/ 2147483646 w 610"/>
              <a:gd name="T113" fmla="*/ 2147483646 h 650"/>
              <a:gd name="T114" fmla="*/ 2147483646 w 610"/>
              <a:gd name="T115" fmla="*/ 2147483646 h 650"/>
              <a:gd name="T116" fmla="*/ 2147483646 w 610"/>
              <a:gd name="T117" fmla="*/ 2147483646 h 650"/>
              <a:gd name="T118" fmla="*/ 2147483646 w 610"/>
              <a:gd name="T119" fmla="*/ 2147483646 h 650"/>
              <a:gd name="T120" fmla="*/ 2147483646 w 610"/>
              <a:gd name="T121" fmla="*/ 0 h 65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10"/>
              <a:gd name="T184" fmla="*/ 0 h 650"/>
              <a:gd name="T185" fmla="*/ 610 w 610"/>
              <a:gd name="T186" fmla="*/ 650 h 65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10" h="650">
                <a:moveTo>
                  <a:pt x="609" y="0"/>
                </a:moveTo>
                <a:lnTo>
                  <a:pt x="541" y="126"/>
                </a:lnTo>
                <a:lnTo>
                  <a:pt x="541" y="549"/>
                </a:lnTo>
                <a:lnTo>
                  <a:pt x="537" y="567"/>
                </a:lnTo>
                <a:lnTo>
                  <a:pt x="531" y="576"/>
                </a:lnTo>
                <a:lnTo>
                  <a:pt x="525" y="587"/>
                </a:lnTo>
                <a:lnTo>
                  <a:pt x="517" y="592"/>
                </a:lnTo>
                <a:lnTo>
                  <a:pt x="505" y="602"/>
                </a:lnTo>
                <a:lnTo>
                  <a:pt x="492" y="608"/>
                </a:lnTo>
                <a:lnTo>
                  <a:pt x="477" y="614"/>
                </a:lnTo>
                <a:lnTo>
                  <a:pt x="458" y="621"/>
                </a:lnTo>
                <a:lnTo>
                  <a:pt x="440" y="628"/>
                </a:lnTo>
                <a:lnTo>
                  <a:pt x="422" y="632"/>
                </a:lnTo>
                <a:lnTo>
                  <a:pt x="400" y="637"/>
                </a:lnTo>
                <a:lnTo>
                  <a:pt x="378" y="641"/>
                </a:lnTo>
                <a:lnTo>
                  <a:pt x="358" y="644"/>
                </a:lnTo>
                <a:lnTo>
                  <a:pt x="339" y="646"/>
                </a:lnTo>
                <a:lnTo>
                  <a:pt x="316" y="648"/>
                </a:lnTo>
                <a:lnTo>
                  <a:pt x="291" y="649"/>
                </a:lnTo>
                <a:lnTo>
                  <a:pt x="264" y="649"/>
                </a:lnTo>
                <a:lnTo>
                  <a:pt x="236" y="648"/>
                </a:lnTo>
                <a:lnTo>
                  <a:pt x="209" y="646"/>
                </a:lnTo>
                <a:lnTo>
                  <a:pt x="185" y="644"/>
                </a:lnTo>
                <a:lnTo>
                  <a:pt x="159" y="640"/>
                </a:lnTo>
                <a:lnTo>
                  <a:pt x="140" y="637"/>
                </a:lnTo>
                <a:lnTo>
                  <a:pt x="116" y="632"/>
                </a:lnTo>
                <a:lnTo>
                  <a:pt x="98" y="626"/>
                </a:lnTo>
                <a:lnTo>
                  <a:pt x="81" y="621"/>
                </a:lnTo>
                <a:lnTo>
                  <a:pt x="63" y="614"/>
                </a:lnTo>
                <a:lnTo>
                  <a:pt x="47" y="608"/>
                </a:lnTo>
                <a:lnTo>
                  <a:pt x="36" y="602"/>
                </a:lnTo>
                <a:lnTo>
                  <a:pt x="24" y="592"/>
                </a:lnTo>
                <a:lnTo>
                  <a:pt x="16" y="586"/>
                </a:lnTo>
                <a:lnTo>
                  <a:pt x="9" y="578"/>
                </a:lnTo>
                <a:lnTo>
                  <a:pt x="2" y="565"/>
                </a:lnTo>
                <a:lnTo>
                  <a:pt x="0" y="552"/>
                </a:lnTo>
                <a:lnTo>
                  <a:pt x="0" y="47"/>
                </a:lnTo>
                <a:lnTo>
                  <a:pt x="22" y="58"/>
                </a:lnTo>
                <a:lnTo>
                  <a:pt x="53" y="69"/>
                </a:lnTo>
                <a:lnTo>
                  <a:pt x="87" y="78"/>
                </a:lnTo>
                <a:lnTo>
                  <a:pt x="124" y="87"/>
                </a:lnTo>
                <a:lnTo>
                  <a:pt x="162" y="92"/>
                </a:lnTo>
                <a:lnTo>
                  <a:pt x="201" y="96"/>
                </a:lnTo>
                <a:lnTo>
                  <a:pt x="244" y="99"/>
                </a:lnTo>
                <a:lnTo>
                  <a:pt x="287" y="99"/>
                </a:lnTo>
                <a:lnTo>
                  <a:pt x="333" y="97"/>
                </a:lnTo>
                <a:lnTo>
                  <a:pt x="375" y="91"/>
                </a:lnTo>
                <a:lnTo>
                  <a:pt x="420" y="85"/>
                </a:lnTo>
                <a:lnTo>
                  <a:pt x="462" y="74"/>
                </a:lnTo>
                <a:lnTo>
                  <a:pt x="495" y="64"/>
                </a:lnTo>
                <a:lnTo>
                  <a:pt x="515" y="55"/>
                </a:lnTo>
                <a:lnTo>
                  <a:pt x="530" y="46"/>
                </a:lnTo>
                <a:lnTo>
                  <a:pt x="541" y="39"/>
                </a:lnTo>
                <a:lnTo>
                  <a:pt x="550" y="28"/>
                </a:lnTo>
                <a:lnTo>
                  <a:pt x="555" y="24"/>
                </a:lnTo>
                <a:lnTo>
                  <a:pt x="564" y="19"/>
                </a:lnTo>
                <a:lnTo>
                  <a:pt x="571" y="15"/>
                </a:lnTo>
                <a:lnTo>
                  <a:pt x="578" y="11"/>
                </a:lnTo>
                <a:lnTo>
                  <a:pt x="587" y="7"/>
                </a:lnTo>
                <a:lnTo>
                  <a:pt x="597" y="4"/>
                </a:lnTo>
                <a:lnTo>
                  <a:pt x="609" y="0"/>
                </a:lnTo>
              </a:path>
            </a:pathLst>
          </a:custGeom>
          <a:solidFill>
            <a:srgbClr val="919191"/>
          </a:solidFill>
          <a:ln w="12700" cap="rnd">
            <a:solidFill>
              <a:srgbClr val="919191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0060" name="Freeform 13">
            <a:extLst>
              <a:ext uri="{FF2B5EF4-FFF2-40B4-BE49-F238E27FC236}">
                <a16:creationId xmlns:a16="http://schemas.microsoft.com/office/drawing/2014/main" id="{FA0749C7-6CCF-41C4-A8A6-F5D04ED620CD}"/>
              </a:ext>
            </a:extLst>
          </p:cNvPr>
          <p:cNvSpPr>
            <a:spLocks/>
          </p:cNvSpPr>
          <p:nvPr/>
        </p:nvSpPr>
        <p:spPr bwMode="auto">
          <a:xfrm>
            <a:off x="5402263" y="4205288"/>
            <a:ext cx="858837" cy="619125"/>
          </a:xfrm>
          <a:custGeom>
            <a:avLst/>
            <a:gdLst>
              <a:gd name="T0" fmla="*/ 2147483646 w 541"/>
              <a:gd name="T1" fmla="*/ 0 h 390"/>
              <a:gd name="T2" fmla="*/ 2147483646 w 541"/>
              <a:gd name="T3" fmla="*/ 2147483646 h 390"/>
              <a:gd name="T4" fmla="*/ 2147483646 w 541"/>
              <a:gd name="T5" fmla="*/ 2147483646 h 390"/>
              <a:gd name="T6" fmla="*/ 2147483646 w 541"/>
              <a:gd name="T7" fmla="*/ 2147483646 h 390"/>
              <a:gd name="T8" fmla="*/ 2147483646 w 541"/>
              <a:gd name="T9" fmla="*/ 2147483646 h 390"/>
              <a:gd name="T10" fmla="*/ 2147483646 w 541"/>
              <a:gd name="T11" fmla="*/ 2147483646 h 390"/>
              <a:gd name="T12" fmla="*/ 2147483646 w 541"/>
              <a:gd name="T13" fmla="*/ 2147483646 h 390"/>
              <a:gd name="T14" fmla="*/ 2147483646 w 541"/>
              <a:gd name="T15" fmla="*/ 2147483646 h 390"/>
              <a:gd name="T16" fmla="*/ 2147483646 w 541"/>
              <a:gd name="T17" fmla="*/ 2147483646 h 390"/>
              <a:gd name="T18" fmla="*/ 2147483646 w 541"/>
              <a:gd name="T19" fmla="*/ 2147483646 h 390"/>
              <a:gd name="T20" fmla="*/ 2147483646 w 541"/>
              <a:gd name="T21" fmla="*/ 2147483646 h 390"/>
              <a:gd name="T22" fmla="*/ 2147483646 w 541"/>
              <a:gd name="T23" fmla="*/ 2147483646 h 390"/>
              <a:gd name="T24" fmla="*/ 2147483646 w 541"/>
              <a:gd name="T25" fmla="*/ 2147483646 h 390"/>
              <a:gd name="T26" fmla="*/ 2147483646 w 541"/>
              <a:gd name="T27" fmla="*/ 2147483646 h 390"/>
              <a:gd name="T28" fmla="*/ 2147483646 w 541"/>
              <a:gd name="T29" fmla="*/ 2147483646 h 390"/>
              <a:gd name="T30" fmla="*/ 2147483646 w 541"/>
              <a:gd name="T31" fmla="*/ 2147483646 h 390"/>
              <a:gd name="T32" fmla="*/ 2147483646 w 541"/>
              <a:gd name="T33" fmla="*/ 2147483646 h 390"/>
              <a:gd name="T34" fmla="*/ 2147483646 w 541"/>
              <a:gd name="T35" fmla="*/ 2147483646 h 390"/>
              <a:gd name="T36" fmla="*/ 2147483646 w 541"/>
              <a:gd name="T37" fmla="*/ 2147483646 h 390"/>
              <a:gd name="T38" fmla="*/ 2147483646 w 541"/>
              <a:gd name="T39" fmla="*/ 2147483646 h 390"/>
              <a:gd name="T40" fmla="*/ 2147483646 w 541"/>
              <a:gd name="T41" fmla="*/ 2147483646 h 390"/>
              <a:gd name="T42" fmla="*/ 2147483646 w 541"/>
              <a:gd name="T43" fmla="*/ 2147483646 h 390"/>
              <a:gd name="T44" fmla="*/ 2147483646 w 541"/>
              <a:gd name="T45" fmla="*/ 2147483646 h 390"/>
              <a:gd name="T46" fmla="*/ 2147483646 w 541"/>
              <a:gd name="T47" fmla="*/ 2147483646 h 390"/>
              <a:gd name="T48" fmla="*/ 2147483646 w 541"/>
              <a:gd name="T49" fmla="*/ 2147483646 h 390"/>
              <a:gd name="T50" fmla="*/ 2147483646 w 541"/>
              <a:gd name="T51" fmla="*/ 2147483646 h 390"/>
              <a:gd name="T52" fmla="*/ 2147483646 w 541"/>
              <a:gd name="T53" fmla="*/ 2147483646 h 390"/>
              <a:gd name="T54" fmla="*/ 2147483646 w 541"/>
              <a:gd name="T55" fmla="*/ 2147483646 h 390"/>
              <a:gd name="T56" fmla="*/ 2147483646 w 541"/>
              <a:gd name="T57" fmla="*/ 2147483646 h 390"/>
              <a:gd name="T58" fmla="*/ 2147483646 w 541"/>
              <a:gd name="T59" fmla="*/ 2147483646 h 390"/>
              <a:gd name="T60" fmla="*/ 2147483646 w 541"/>
              <a:gd name="T61" fmla="*/ 2147483646 h 390"/>
              <a:gd name="T62" fmla="*/ 2147483646 w 541"/>
              <a:gd name="T63" fmla="*/ 2147483646 h 390"/>
              <a:gd name="T64" fmla="*/ 2147483646 w 541"/>
              <a:gd name="T65" fmla="*/ 2147483646 h 390"/>
              <a:gd name="T66" fmla="*/ 2147483646 w 541"/>
              <a:gd name="T67" fmla="*/ 2147483646 h 390"/>
              <a:gd name="T68" fmla="*/ 0 w 541"/>
              <a:gd name="T69" fmla="*/ 2147483646 h 390"/>
              <a:gd name="T70" fmla="*/ 0 w 541"/>
              <a:gd name="T71" fmla="*/ 0 h 390"/>
              <a:gd name="T72" fmla="*/ 2147483646 w 541"/>
              <a:gd name="T73" fmla="*/ 0 h 39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41"/>
              <a:gd name="T112" fmla="*/ 0 h 390"/>
              <a:gd name="T113" fmla="*/ 541 w 541"/>
              <a:gd name="T114" fmla="*/ 390 h 39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41" h="390">
                <a:moveTo>
                  <a:pt x="540" y="0"/>
                </a:moveTo>
                <a:lnTo>
                  <a:pt x="540" y="290"/>
                </a:lnTo>
                <a:lnTo>
                  <a:pt x="536" y="306"/>
                </a:lnTo>
                <a:lnTo>
                  <a:pt x="531" y="316"/>
                </a:lnTo>
                <a:lnTo>
                  <a:pt x="524" y="325"/>
                </a:lnTo>
                <a:lnTo>
                  <a:pt x="514" y="333"/>
                </a:lnTo>
                <a:lnTo>
                  <a:pt x="503" y="342"/>
                </a:lnTo>
                <a:lnTo>
                  <a:pt x="489" y="348"/>
                </a:lnTo>
                <a:lnTo>
                  <a:pt x="475" y="355"/>
                </a:lnTo>
                <a:lnTo>
                  <a:pt x="456" y="362"/>
                </a:lnTo>
                <a:lnTo>
                  <a:pt x="438" y="367"/>
                </a:lnTo>
                <a:lnTo>
                  <a:pt x="420" y="372"/>
                </a:lnTo>
                <a:lnTo>
                  <a:pt x="398" y="377"/>
                </a:lnTo>
                <a:lnTo>
                  <a:pt x="376" y="380"/>
                </a:lnTo>
                <a:lnTo>
                  <a:pt x="357" y="383"/>
                </a:lnTo>
                <a:lnTo>
                  <a:pt x="337" y="386"/>
                </a:lnTo>
                <a:lnTo>
                  <a:pt x="315" y="387"/>
                </a:lnTo>
                <a:lnTo>
                  <a:pt x="291" y="389"/>
                </a:lnTo>
                <a:lnTo>
                  <a:pt x="262" y="389"/>
                </a:lnTo>
                <a:lnTo>
                  <a:pt x="235" y="387"/>
                </a:lnTo>
                <a:lnTo>
                  <a:pt x="208" y="386"/>
                </a:lnTo>
                <a:lnTo>
                  <a:pt x="183" y="383"/>
                </a:lnTo>
                <a:lnTo>
                  <a:pt x="158" y="379"/>
                </a:lnTo>
                <a:lnTo>
                  <a:pt x="139" y="376"/>
                </a:lnTo>
                <a:lnTo>
                  <a:pt x="116" y="370"/>
                </a:lnTo>
                <a:lnTo>
                  <a:pt x="98" y="365"/>
                </a:lnTo>
                <a:lnTo>
                  <a:pt x="80" y="360"/>
                </a:lnTo>
                <a:lnTo>
                  <a:pt x="63" y="354"/>
                </a:lnTo>
                <a:lnTo>
                  <a:pt x="47" y="347"/>
                </a:lnTo>
                <a:lnTo>
                  <a:pt x="35" y="340"/>
                </a:lnTo>
                <a:lnTo>
                  <a:pt x="24" y="331"/>
                </a:lnTo>
                <a:lnTo>
                  <a:pt x="16" y="325"/>
                </a:lnTo>
                <a:lnTo>
                  <a:pt x="9" y="317"/>
                </a:lnTo>
                <a:lnTo>
                  <a:pt x="3" y="306"/>
                </a:lnTo>
                <a:lnTo>
                  <a:pt x="0" y="293"/>
                </a:lnTo>
                <a:lnTo>
                  <a:pt x="0" y="0"/>
                </a:lnTo>
                <a:lnTo>
                  <a:pt x="540" y="0"/>
                </a:lnTo>
              </a:path>
            </a:pathLst>
          </a:custGeom>
          <a:gradFill rotWithShape="0">
            <a:gsLst>
              <a:gs pos="0">
                <a:srgbClr val="C0C0C0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061" name="Freeform 14">
            <a:extLst>
              <a:ext uri="{FF2B5EF4-FFF2-40B4-BE49-F238E27FC236}">
                <a16:creationId xmlns:a16="http://schemas.microsoft.com/office/drawing/2014/main" id="{E3EC135F-9EC0-42EC-8876-75E27E19FB06}"/>
              </a:ext>
            </a:extLst>
          </p:cNvPr>
          <p:cNvSpPr>
            <a:spLocks/>
          </p:cNvSpPr>
          <p:nvPr/>
        </p:nvSpPr>
        <p:spPr bwMode="auto">
          <a:xfrm>
            <a:off x="5354638" y="3575050"/>
            <a:ext cx="1060450" cy="306388"/>
          </a:xfrm>
          <a:custGeom>
            <a:avLst/>
            <a:gdLst>
              <a:gd name="T0" fmla="*/ 2147483646 w 668"/>
              <a:gd name="T1" fmla="*/ 2147483646 h 193"/>
              <a:gd name="T2" fmla="*/ 2147483646 w 668"/>
              <a:gd name="T3" fmla="*/ 2147483646 h 193"/>
              <a:gd name="T4" fmla="*/ 2147483646 w 668"/>
              <a:gd name="T5" fmla="*/ 2147483646 h 193"/>
              <a:gd name="T6" fmla="*/ 2147483646 w 668"/>
              <a:gd name="T7" fmla="*/ 2147483646 h 193"/>
              <a:gd name="T8" fmla="*/ 2147483646 w 668"/>
              <a:gd name="T9" fmla="*/ 2147483646 h 193"/>
              <a:gd name="T10" fmla="*/ 2147483646 w 668"/>
              <a:gd name="T11" fmla="*/ 2147483646 h 193"/>
              <a:gd name="T12" fmla="*/ 2147483646 w 668"/>
              <a:gd name="T13" fmla="*/ 2147483646 h 193"/>
              <a:gd name="T14" fmla="*/ 2147483646 w 668"/>
              <a:gd name="T15" fmla="*/ 2147483646 h 193"/>
              <a:gd name="T16" fmla="*/ 2147483646 w 668"/>
              <a:gd name="T17" fmla="*/ 2147483646 h 193"/>
              <a:gd name="T18" fmla="*/ 2147483646 w 668"/>
              <a:gd name="T19" fmla="*/ 0 h 193"/>
              <a:gd name="T20" fmla="*/ 2147483646 w 668"/>
              <a:gd name="T21" fmla="*/ 2147483646 h 193"/>
              <a:gd name="T22" fmla="*/ 2147483646 w 668"/>
              <a:gd name="T23" fmla="*/ 2147483646 h 193"/>
              <a:gd name="T24" fmla="*/ 2147483646 w 668"/>
              <a:gd name="T25" fmla="*/ 2147483646 h 193"/>
              <a:gd name="T26" fmla="*/ 2147483646 w 668"/>
              <a:gd name="T27" fmla="*/ 2147483646 h 193"/>
              <a:gd name="T28" fmla="*/ 2147483646 w 668"/>
              <a:gd name="T29" fmla="*/ 2147483646 h 193"/>
              <a:gd name="T30" fmla="*/ 2147483646 w 668"/>
              <a:gd name="T31" fmla="*/ 2147483646 h 193"/>
              <a:gd name="T32" fmla="*/ 0 w 668"/>
              <a:gd name="T33" fmla="*/ 2147483646 h 193"/>
              <a:gd name="T34" fmla="*/ 2147483646 w 668"/>
              <a:gd name="T35" fmla="*/ 2147483646 h 193"/>
              <a:gd name="T36" fmla="*/ 2147483646 w 668"/>
              <a:gd name="T37" fmla="*/ 2147483646 h 193"/>
              <a:gd name="T38" fmla="*/ 2147483646 w 668"/>
              <a:gd name="T39" fmla="*/ 2147483646 h 193"/>
              <a:gd name="T40" fmla="*/ 2147483646 w 668"/>
              <a:gd name="T41" fmla="*/ 2147483646 h 193"/>
              <a:gd name="T42" fmla="*/ 2147483646 w 668"/>
              <a:gd name="T43" fmla="*/ 2147483646 h 193"/>
              <a:gd name="T44" fmla="*/ 2147483646 w 668"/>
              <a:gd name="T45" fmla="*/ 2147483646 h 193"/>
              <a:gd name="T46" fmla="*/ 2147483646 w 668"/>
              <a:gd name="T47" fmla="*/ 2147483646 h 193"/>
              <a:gd name="T48" fmla="*/ 2147483646 w 668"/>
              <a:gd name="T49" fmla="*/ 2147483646 h 193"/>
              <a:gd name="T50" fmla="*/ 2147483646 w 668"/>
              <a:gd name="T51" fmla="*/ 2147483646 h 193"/>
              <a:gd name="T52" fmla="*/ 2147483646 w 668"/>
              <a:gd name="T53" fmla="*/ 2147483646 h 193"/>
              <a:gd name="T54" fmla="*/ 2147483646 w 668"/>
              <a:gd name="T55" fmla="*/ 2147483646 h 193"/>
              <a:gd name="T56" fmla="*/ 2147483646 w 668"/>
              <a:gd name="T57" fmla="*/ 2147483646 h 193"/>
              <a:gd name="T58" fmla="*/ 2147483646 w 668"/>
              <a:gd name="T59" fmla="*/ 2147483646 h 193"/>
              <a:gd name="T60" fmla="*/ 2147483646 w 668"/>
              <a:gd name="T61" fmla="*/ 2147483646 h 193"/>
              <a:gd name="T62" fmla="*/ 2147483646 w 668"/>
              <a:gd name="T63" fmla="*/ 2147483646 h 193"/>
              <a:gd name="T64" fmla="*/ 2147483646 w 668"/>
              <a:gd name="T65" fmla="*/ 2147483646 h 193"/>
              <a:gd name="T66" fmla="*/ 2147483646 w 668"/>
              <a:gd name="T67" fmla="*/ 2147483646 h 193"/>
              <a:gd name="T68" fmla="*/ 2147483646 w 668"/>
              <a:gd name="T69" fmla="*/ 2147483646 h 193"/>
              <a:gd name="T70" fmla="*/ 2147483646 w 668"/>
              <a:gd name="T71" fmla="*/ 2147483646 h 193"/>
              <a:gd name="T72" fmla="*/ 2147483646 w 668"/>
              <a:gd name="T73" fmla="*/ 2147483646 h 19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68"/>
              <a:gd name="T112" fmla="*/ 0 h 193"/>
              <a:gd name="T113" fmla="*/ 668 w 668"/>
              <a:gd name="T114" fmla="*/ 193 h 19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68" h="193">
                <a:moveTo>
                  <a:pt x="667" y="86"/>
                </a:moveTo>
                <a:lnTo>
                  <a:pt x="662" y="84"/>
                </a:lnTo>
                <a:lnTo>
                  <a:pt x="654" y="80"/>
                </a:lnTo>
                <a:lnTo>
                  <a:pt x="640" y="76"/>
                </a:lnTo>
                <a:lnTo>
                  <a:pt x="615" y="69"/>
                </a:lnTo>
                <a:lnTo>
                  <a:pt x="594" y="63"/>
                </a:lnTo>
                <a:lnTo>
                  <a:pt x="575" y="59"/>
                </a:lnTo>
                <a:lnTo>
                  <a:pt x="559" y="55"/>
                </a:lnTo>
                <a:lnTo>
                  <a:pt x="548" y="46"/>
                </a:lnTo>
                <a:lnTo>
                  <a:pt x="535" y="38"/>
                </a:lnTo>
                <a:lnTo>
                  <a:pt x="521" y="33"/>
                </a:lnTo>
                <a:lnTo>
                  <a:pt x="505" y="27"/>
                </a:lnTo>
                <a:lnTo>
                  <a:pt x="488" y="22"/>
                </a:lnTo>
                <a:lnTo>
                  <a:pt x="472" y="18"/>
                </a:lnTo>
                <a:lnTo>
                  <a:pt x="454" y="13"/>
                </a:lnTo>
                <a:lnTo>
                  <a:pt x="436" y="11"/>
                </a:lnTo>
                <a:lnTo>
                  <a:pt x="414" y="7"/>
                </a:lnTo>
                <a:lnTo>
                  <a:pt x="390" y="5"/>
                </a:lnTo>
                <a:lnTo>
                  <a:pt x="360" y="2"/>
                </a:lnTo>
                <a:lnTo>
                  <a:pt x="322" y="0"/>
                </a:lnTo>
                <a:lnTo>
                  <a:pt x="282" y="0"/>
                </a:lnTo>
                <a:lnTo>
                  <a:pt x="245" y="2"/>
                </a:lnTo>
                <a:lnTo>
                  <a:pt x="203" y="6"/>
                </a:lnTo>
                <a:lnTo>
                  <a:pt x="169" y="10"/>
                </a:lnTo>
                <a:lnTo>
                  <a:pt x="136" y="14"/>
                </a:lnTo>
                <a:lnTo>
                  <a:pt x="107" y="22"/>
                </a:lnTo>
                <a:lnTo>
                  <a:pt x="78" y="30"/>
                </a:lnTo>
                <a:lnTo>
                  <a:pt x="54" y="39"/>
                </a:lnTo>
                <a:lnTo>
                  <a:pt x="35" y="51"/>
                </a:lnTo>
                <a:lnTo>
                  <a:pt x="19" y="61"/>
                </a:lnTo>
                <a:lnTo>
                  <a:pt x="9" y="71"/>
                </a:lnTo>
                <a:lnTo>
                  <a:pt x="2" y="83"/>
                </a:lnTo>
                <a:lnTo>
                  <a:pt x="0" y="93"/>
                </a:lnTo>
                <a:lnTo>
                  <a:pt x="0" y="102"/>
                </a:lnTo>
                <a:lnTo>
                  <a:pt x="2" y="110"/>
                </a:lnTo>
                <a:lnTo>
                  <a:pt x="8" y="120"/>
                </a:lnTo>
                <a:lnTo>
                  <a:pt x="16" y="127"/>
                </a:lnTo>
                <a:lnTo>
                  <a:pt x="25" y="134"/>
                </a:lnTo>
                <a:lnTo>
                  <a:pt x="36" y="143"/>
                </a:lnTo>
                <a:lnTo>
                  <a:pt x="47" y="149"/>
                </a:lnTo>
                <a:lnTo>
                  <a:pt x="64" y="156"/>
                </a:lnTo>
                <a:lnTo>
                  <a:pt x="83" y="163"/>
                </a:lnTo>
                <a:lnTo>
                  <a:pt x="107" y="170"/>
                </a:lnTo>
                <a:lnTo>
                  <a:pt x="131" y="176"/>
                </a:lnTo>
                <a:lnTo>
                  <a:pt x="162" y="181"/>
                </a:lnTo>
                <a:lnTo>
                  <a:pt x="187" y="185"/>
                </a:lnTo>
                <a:lnTo>
                  <a:pt x="217" y="188"/>
                </a:lnTo>
                <a:lnTo>
                  <a:pt x="249" y="190"/>
                </a:lnTo>
                <a:lnTo>
                  <a:pt x="283" y="192"/>
                </a:lnTo>
                <a:lnTo>
                  <a:pt x="309" y="192"/>
                </a:lnTo>
                <a:lnTo>
                  <a:pt x="335" y="190"/>
                </a:lnTo>
                <a:lnTo>
                  <a:pt x="360" y="189"/>
                </a:lnTo>
                <a:lnTo>
                  <a:pt x="386" y="186"/>
                </a:lnTo>
                <a:lnTo>
                  <a:pt x="410" y="182"/>
                </a:lnTo>
                <a:lnTo>
                  <a:pt x="429" y="180"/>
                </a:lnTo>
                <a:lnTo>
                  <a:pt x="451" y="176"/>
                </a:lnTo>
                <a:lnTo>
                  <a:pt x="470" y="171"/>
                </a:lnTo>
                <a:lnTo>
                  <a:pt x="487" y="167"/>
                </a:lnTo>
                <a:lnTo>
                  <a:pt x="501" y="161"/>
                </a:lnTo>
                <a:lnTo>
                  <a:pt x="516" y="156"/>
                </a:lnTo>
                <a:lnTo>
                  <a:pt x="530" y="151"/>
                </a:lnTo>
                <a:lnTo>
                  <a:pt x="541" y="145"/>
                </a:lnTo>
                <a:lnTo>
                  <a:pt x="551" y="137"/>
                </a:lnTo>
                <a:lnTo>
                  <a:pt x="557" y="131"/>
                </a:lnTo>
                <a:lnTo>
                  <a:pt x="564" y="124"/>
                </a:lnTo>
                <a:lnTo>
                  <a:pt x="577" y="117"/>
                </a:lnTo>
                <a:lnTo>
                  <a:pt x="589" y="112"/>
                </a:lnTo>
                <a:lnTo>
                  <a:pt x="604" y="107"/>
                </a:lnTo>
                <a:lnTo>
                  <a:pt x="620" y="103"/>
                </a:lnTo>
                <a:lnTo>
                  <a:pt x="636" y="98"/>
                </a:lnTo>
                <a:lnTo>
                  <a:pt x="647" y="95"/>
                </a:lnTo>
                <a:lnTo>
                  <a:pt x="660" y="92"/>
                </a:lnTo>
                <a:lnTo>
                  <a:pt x="667" y="89"/>
                </a:lnTo>
                <a:lnTo>
                  <a:pt x="667" y="86"/>
                </a:lnTo>
              </a:path>
            </a:pathLst>
          </a:custGeom>
          <a:solidFill>
            <a:srgbClr val="919191"/>
          </a:solidFill>
          <a:ln w="12700" cap="rnd">
            <a:solidFill>
              <a:srgbClr val="919191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0062" name="Oval 15">
            <a:extLst>
              <a:ext uri="{FF2B5EF4-FFF2-40B4-BE49-F238E27FC236}">
                <a16:creationId xmlns:a16="http://schemas.microsoft.com/office/drawing/2014/main" id="{561EED02-4F39-4FA9-9BDE-9277D70A06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3375" y="4022725"/>
            <a:ext cx="795338" cy="250825"/>
          </a:xfrm>
          <a:prstGeom prst="ellipse">
            <a:avLst/>
          </a:prstGeom>
          <a:solidFill>
            <a:srgbClr val="DADAD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0063" name="Oval 16">
            <a:extLst>
              <a:ext uri="{FF2B5EF4-FFF2-40B4-BE49-F238E27FC236}">
                <a16:creationId xmlns:a16="http://schemas.microsoft.com/office/drawing/2014/main" id="{117B742E-7687-4F03-8845-18FB6FD26B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4030663"/>
            <a:ext cx="862013" cy="288925"/>
          </a:xfrm>
          <a:prstGeom prst="ellipse">
            <a:avLst/>
          </a:prstGeom>
          <a:gradFill rotWithShape="0">
            <a:gsLst>
              <a:gs pos="0">
                <a:srgbClr val="393939"/>
              </a:gs>
              <a:gs pos="100000">
                <a:srgbClr val="C0C0C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0064" name="Line 17">
            <a:extLst>
              <a:ext uri="{FF2B5EF4-FFF2-40B4-BE49-F238E27FC236}">
                <a16:creationId xmlns:a16="http://schemas.microsoft.com/office/drawing/2014/main" id="{6C31FC1D-1AF5-42F8-A46E-F5ACB88ED866}"/>
              </a:ext>
            </a:extLst>
          </p:cNvPr>
          <p:cNvSpPr>
            <a:spLocks noChangeShapeType="1"/>
          </p:cNvSpPr>
          <p:nvPr/>
        </p:nvSpPr>
        <p:spPr bwMode="auto">
          <a:xfrm>
            <a:off x="3379788" y="2922588"/>
            <a:ext cx="2771775" cy="15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065" name="Freeform 18">
            <a:extLst>
              <a:ext uri="{FF2B5EF4-FFF2-40B4-BE49-F238E27FC236}">
                <a16:creationId xmlns:a16="http://schemas.microsoft.com/office/drawing/2014/main" id="{B7153528-CDCC-4950-9D32-E7A32A637B48}"/>
              </a:ext>
            </a:extLst>
          </p:cNvPr>
          <p:cNvSpPr>
            <a:spLocks/>
          </p:cNvSpPr>
          <p:nvPr/>
        </p:nvSpPr>
        <p:spPr bwMode="auto">
          <a:xfrm>
            <a:off x="3833813" y="3844925"/>
            <a:ext cx="182562" cy="30163"/>
          </a:xfrm>
          <a:custGeom>
            <a:avLst/>
            <a:gdLst>
              <a:gd name="T0" fmla="*/ 0 w 115"/>
              <a:gd name="T1" fmla="*/ 2147483646 h 19"/>
              <a:gd name="T2" fmla="*/ 2147483646 w 115"/>
              <a:gd name="T3" fmla="*/ 2147483646 h 19"/>
              <a:gd name="T4" fmla="*/ 2147483646 w 115"/>
              <a:gd name="T5" fmla="*/ 2147483646 h 19"/>
              <a:gd name="T6" fmla="*/ 2147483646 w 115"/>
              <a:gd name="T7" fmla="*/ 2147483646 h 19"/>
              <a:gd name="T8" fmla="*/ 2147483646 w 115"/>
              <a:gd name="T9" fmla="*/ 2147483646 h 19"/>
              <a:gd name="T10" fmla="*/ 2147483646 w 115"/>
              <a:gd name="T11" fmla="*/ 2147483646 h 19"/>
              <a:gd name="T12" fmla="*/ 2147483646 w 115"/>
              <a:gd name="T13" fmla="*/ 2147483646 h 19"/>
              <a:gd name="T14" fmla="*/ 2147483646 w 115"/>
              <a:gd name="T15" fmla="*/ 0 h 1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15"/>
              <a:gd name="T25" fmla="*/ 0 h 19"/>
              <a:gd name="T26" fmla="*/ 115 w 115"/>
              <a:gd name="T27" fmla="*/ 19 h 1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15" h="19">
                <a:moveTo>
                  <a:pt x="0" y="18"/>
                </a:moveTo>
                <a:lnTo>
                  <a:pt x="18" y="18"/>
                </a:lnTo>
                <a:lnTo>
                  <a:pt x="36" y="18"/>
                </a:lnTo>
                <a:lnTo>
                  <a:pt x="54" y="18"/>
                </a:lnTo>
                <a:lnTo>
                  <a:pt x="72" y="12"/>
                </a:lnTo>
                <a:lnTo>
                  <a:pt x="90" y="12"/>
                </a:lnTo>
                <a:lnTo>
                  <a:pt x="108" y="6"/>
                </a:lnTo>
                <a:lnTo>
                  <a:pt x="114" y="0"/>
                </a:lnTo>
              </a:path>
            </a:pathLst>
          </a:custGeom>
          <a:noFill/>
          <a:ln w="12700" cap="rnd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066" name="Freeform 19">
            <a:extLst>
              <a:ext uri="{FF2B5EF4-FFF2-40B4-BE49-F238E27FC236}">
                <a16:creationId xmlns:a16="http://schemas.microsoft.com/office/drawing/2014/main" id="{AB38AE2F-63B5-4D4C-BFD8-2283EC52AE95}"/>
              </a:ext>
            </a:extLst>
          </p:cNvPr>
          <p:cNvSpPr>
            <a:spLocks/>
          </p:cNvSpPr>
          <p:nvPr/>
        </p:nvSpPr>
        <p:spPr bwMode="auto">
          <a:xfrm>
            <a:off x="3833813" y="3835400"/>
            <a:ext cx="182562" cy="30163"/>
          </a:xfrm>
          <a:custGeom>
            <a:avLst/>
            <a:gdLst>
              <a:gd name="T0" fmla="*/ 0 w 115"/>
              <a:gd name="T1" fmla="*/ 2147483646 h 19"/>
              <a:gd name="T2" fmla="*/ 2147483646 w 115"/>
              <a:gd name="T3" fmla="*/ 2147483646 h 19"/>
              <a:gd name="T4" fmla="*/ 2147483646 w 115"/>
              <a:gd name="T5" fmla="*/ 2147483646 h 19"/>
              <a:gd name="T6" fmla="*/ 2147483646 w 115"/>
              <a:gd name="T7" fmla="*/ 2147483646 h 19"/>
              <a:gd name="T8" fmla="*/ 2147483646 w 115"/>
              <a:gd name="T9" fmla="*/ 2147483646 h 19"/>
              <a:gd name="T10" fmla="*/ 2147483646 w 115"/>
              <a:gd name="T11" fmla="*/ 2147483646 h 19"/>
              <a:gd name="T12" fmla="*/ 2147483646 w 115"/>
              <a:gd name="T13" fmla="*/ 2147483646 h 19"/>
              <a:gd name="T14" fmla="*/ 2147483646 w 115"/>
              <a:gd name="T15" fmla="*/ 0 h 1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15"/>
              <a:gd name="T25" fmla="*/ 0 h 19"/>
              <a:gd name="T26" fmla="*/ 115 w 115"/>
              <a:gd name="T27" fmla="*/ 19 h 1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15" h="19">
                <a:moveTo>
                  <a:pt x="0" y="18"/>
                </a:moveTo>
                <a:lnTo>
                  <a:pt x="18" y="18"/>
                </a:lnTo>
                <a:lnTo>
                  <a:pt x="36" y="18"/>
                </a:lnTo>
                <a:lnTo>
                  <a:pt x="54" y="18"/>
                </a:lnTo>
                <a:lnTo>
                  <a:pt x="72" y="12"/>
                </a:lnTo>
                <a:lnTo>
                  <a:pt x="90" y="12"/>
                </a:lnTo>
                <a:lnTo>
                  <a:pt x="108" y="6"/>
                </a:lnTo>
                <a:lnTo>
                  <a:pt x="114" y="0"/>
                </a:lnTo>
              </a:path>
            </a:pathLst>
          </a:custGeom>
          <a:noFill/>
          <a:ln w="12700" cap="rnd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067" name="Freeform 20">
            <a:extLst>
              <a:ext uri="{FF2B5EF4-FFF2-40B4-BE49-F238E27FC236}">
                <a16:creationId xmlns:a16="http://schemas.microsoft.com/office/drawing/2014/main" id="{D6A9F43B-6515-43B9-8D5B-9D262DC22BFB}"/>
              </a:ext>
            </a:extLst>
          </p:cNvPr>
          <p:cNvSpPr>
            <a:spLocks/>
          </p:cNvSpPr>
          <p:nvPr/>
        </p:nvSpPr>
        <p:spPr bwMode="auto">
          <a:xfrm>
            <a:off x="3852863" y="3836988"/>
            <a:ext cx="177800" cy="47625"/>
          </a:xfrm>
          <a:custGeom>
            <a:avLst/>
            <a:gdLst>
              <a:gd name="T0" fmla="*/ 0 w 112"/>
              <a:gd name="T1" fmla="*/ 2147483646 h 30"/>
              <a:gd name="T2" fmla="*/ 2147483646 w 112"/>
              <a:gd name="T3" fmla="*/ 2147483646 h 30"/>
              <a:gd name="T4" fmla="*/ 2147483646 w 112"/>
              <a:gd name="T5" fmla="*/ 2147483646 h 30"/>
              <a:gd name="T6" fmla="*/ 2147483646 w 112"/>
              <a:gd name="T7" fmla="*/ 2147483646 h 30"/>
              <a:gd name="T8" fmla="*/ 2147483646 w 112"/>
              <a:gd name="T9" fmla="*/ 2147483646 h 30"/>
              <a:gd name="T10" fmla="*/ 2147483646 w 112"/>
              <a:gd name="T11" fmla="*/ 2147483646 h 30"/>
              <a:gd name="T12" fmla="*/ 2147483646 w 112"/>
              <a:gd name="T13" fmla="*/ 2147483646 h 30"/>
              <a:gd name="T14" fmla="*/ 2147483646 w 112"/>
              <a:gd name="T15" fmla="*/ 0 h 3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12"/>
              <a:gd name="T25" fmla="*/ 0 h 30"/>
              <a:gd name="T26" fmla="*/ 112 w 112"/>
              <a:gd name="T27" fmla="*/ 30 h 3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12" h="30">
                <a:moveTo>
                  <a:pt x="0" y="29"/>
                </a:moveTo>
                <a:lnTo>
                  <a:pt x="18" y="29"/>
                </a:lnTo>
                <a:lnTo>
                  <a:pt x="36" y="29"/>
                </a:lnTo>
                <a:lnTo>
                  <a:pt x="54" y="29"/>
                </a:lnTo>
                <a:lnTo>
                  <a:pt x="72" y="23"/>
                </a:lnTo>
                <a:lnTo>
                  <a:pt x="90" y="6"/>
                </a:lnTo>
                <a:lnTo>
                  <a:pt x="105" y="5"/>
                </a:lnTo>
                <a:lnTo>
                  <a:pt x="111" y="0"/>
                </a:lnTo>
              </a:path>
            </a:pathLst>
          </a:custGeom>
          <a:noFill/>
          <a:ln w="12700" cap="rnd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068" name="Freeform 21">
            <a:extLst>
              <a:ext uri="{FF2B5EF4-FFF2-40B4-BE49-F238E27FC236}">
                <a16:creationId xmlns:a16="http://schemas.microsoft.com/office/drawing/2014/main" id="{6BF7A4F1-832A-4035-B6BC-28D74E925E1F}"/>
              </a:ext>
            </a:extLst>
          </p:cNvPr>
          <p:cNvSpPr>
            <a:spLocks/>
          </p:cNvSpPr>
          <p:nvPr/>
        </p:nvSpPr>
        <p:spPr bwMode="auto">
          <a:xfrm>
            <a:off x="5529263" y="3863975"/>
            <a:ext cx="153987" cy="39688"/>
          </a:xfrm>
          <a:custGeom>
            <a:avLst/>
            <a:gdLst>
              <a:gd name="T0" fmla="*/ 0 w 97"/>
              <a:gd name="T1" fmla="*/ 0 h 25"/>
              <a:gd name="T2" fmla="*/ 2147483646 w 97"/>
              <a:gd name="T3" fmla="*/ 2147483646 h 25"/>
              <a:gd name="T4" fmla="*/ 2147483646 w 97"/>
              <a:gd name="T5" fmla="*/ 2147483646 h 25"/>
              <a:gd name="T6" fmla="*/ 2147483646 w 97"/>
              <a:gd name="T7" fmla="*/ 2147483646 h 25"/>
              <a:gd name="T8" fmla="*/ 2147483646 w 97"/>
              <a:gd name="T9" fmla="*/ 2147483646 h 25"/>
              <a:gd name="T10" fmla="*/ 2147483646 w 97"/>
              <a:gd name="T11" fmla="*/ 2147483646 h 25"/>
              <a:gd name="T12" fmla="*/ 2147483646 w 97"/>
              <a:gd name="T13" fmla="*/ 2147483646 h 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7"/>
              <a:gd name="T22" fmla="*/ 0 h 25"/>
              <a:gd name="T23" fmla="*/ 97 w 97"/>
              <a:gd name="T24" fmla="*/ 25 h 2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7" h="25">
                <a:moveTo>
                  <a:pt x="0" y="0"/>
                </a:moveTo>
                <a:lnTo>
                  <a:pt x="18" y="6"/>
                </a:lnTo>
                <a:lnTo>
                  <a:pt x="36" y="6"/>
                </a:lnTo>
                <a:lnTo>
                  <a:pt x="54" y="12"/>
                </a:lnTo>
                <a:lnTo>
                  <a:pt x="72" y="12"/>
                </a:lnTo>
                <a:lnTo>
                  <a:pt x="90" y="18"/>
                </a:lnTo>
                <a:lnTo>
                  <a:pt x="96" y="24"/>
                </a:lnTo>
              </a:path>
            </a:pathLst>
          </a:custGeom>
          <a:noFill/>
          <a:ln w="12700" cap="rnd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069" name="Freeform 22">
            <a:extLst>
              <a:ext uri="{FF2B5EF4-FFF2-40B4-BE49-F238E27FC236}">
                <a16:creationId xmlns:a16="http://schemas.microsoft.com/office/drawing/2014/main" id="{4B23CA18-D236-408E-9745-D48A5BE36A55}"/>
              </a:ext>
            </a:extLst>
          </p:cNvPr>
          <p:cNvSpPr>
            <a:spLocks/>
          </p:cNvSpPr>
          <p:nvPr/>
        </p:nvSpPr>
        <p:spPr bwMode="auto">
          <a:xfrm>
            <a:off x="5510213" y="3873500"/>
            <a:ext cx="153987" cy="39688"/>
          </a:xfrm>
          <a:custGeom>
            <a:avLst/>
            <a:gdLst>
              <a:gd name="T0" fmla="*/ 0 w 97"/>
              <a:gd name="T1" fmla="*/ 0 h 25"/>
              <a:gd name="T2" fmla="*/ 2147483646 w 97"/>
              <a:gd name="T3" fmla="*/ 2147483646 h 25"/>
              <a:gd name="T4" fmla="*/ 2147483646 w 97"/>
              <a:gd name="T5" fmla="*/ 2147483646 h 25"/>
              <a:gd name="T6" fmla="*/ 2147483646 w 97"/>
              <a:gd name="T7" fmla="*/ 2147483646 h 25"/>
              <a:gd name="T8" fmla="*/ 2147483646 w 97"/>
              <a:gd name="T9" fmla="*/ 2147483646 h 25"/>
              <a:gd name="T10" fmla="*/ 2147483646 w 97"/>
              <a:gd name="T11" fmla="*/ 2147483646 h 25"/>
              <a:gd name="T12" fmla="*/ 2147483646 w 97"/>
              <a:gd name="T13" fmla="*/ 2147483646 h 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7"/>
              <a:gd name="T22" fmla="*/ 0 h 25"/>
              <a:gd name="T23" fmla="*/ 97 w 97"/>
              <a:gd name="T24" fmla="*/ 25 h 2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7" h="25">
                <a:moveTo>
                  <a:pt x="0" y="0"/>
                </a:moveTo>
                <a:lnTo>
                  <a:pt x="18" y="6"/>
                </a:lnTo>
                <a:lnTo>
                  <a:pt x="36" y="6"/>
                </a:lnTo>
                <a:lnTo>
                  <a:pt x="54" y="12"/>
                </a:lnTo>
                <a:lnTo>
                  <a:pt x="72" y="12"/>
                </a:lnTo>
                <a:lnTo>
                  <a:pt x="90" y="18"/>
                </a:lnTo>
                <a:lnTo>
                  <a:pt x="96" y="24"/>
                </a:lnTo>
              </a:path>
            </a:pathLst>
          </a:custGeom>
          <a:noFill/>
          <a:ln w="12700" cap="rnd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070" name="Freeform 23">
            <a:extLst>
              <a:ext uri="{FF2B5EF4-FFF2-40B4-BE49-F238E27FC236}">
                <a16:creationId xmlns:a16="http://schemas.microsoft.com/office/drawing/2014/main" id="{81D679A3-54F7-41CD-9321-75CD5DCF334D}"/>
              </a:ext>
            </a:extLst>
          </p:cNvPr>
          <p:cNvSpPr>
            <a:spLocks/>
          </p:cNvSpPr>
          <p:nvPr/>
        </p:nvSpPr>
        <p:spPr bwMode="auto">
          <a:xfrm>
            <a:off x="5529263" y="3873500"/>
            <a:ext cx="153987" cy="39688"/>
          </a:xfrm>
          <a:custGeom>
            <a:avLst/>
            <a:gdLst>
              <a:gd name="T0" fmla="*/ 0 w 97"/>
              <a:gd name="T1" fmla="*/ 0 h 25"/>
              <a:gd name="T2" fmla="*/ 2147483646 w 97"/>
              <a:gd name="T3" fmla="*/ 2147483646 h 25"/>
              <a:gd name="T4" fmla="*/ 2147483646 w 97"/>
              <a:gd name="T5" fmla="*/ 2147483646 h 25"/>
              <a:gd name="T6" fmla="*/ 2147483646 w 97"/>
              <a:gd name="T7" fmla="*/ 2147483646 h 25"/>
              <a:gd name="T8" fmla="*/ 2147483646 w 97"/>
              <a:gd name="T9" fmla="*/ 2147483646 h 25"/>
              <a:gd name="T10" fmla="*/ 2147483646 w 97"/>
              <a:gd name="T11" fmla="*/ 2147483646 h 25"/>
              <a:gd name="T12" fmla="*/ 2147483646 w 97"/>
              <a:gd name="T13" fmla="*/ 2147483646 h 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7"/>
              <a:gd name="T22" fmla="*/ 0 h 25"/>
              <a:gd name="T23" fmla="*/ 97 w 97"/>
              <a:gd name="T24" fmla="*/ 25 h 2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7" h="25">
                <a:moveTo>
                  <a:pt x="0" y="0"/>
                </a:moveTo>
                <a:lnTo>
                  <a:pt x="18" y="6"/>
                </a:lnTo>
                <a:lnTo>
                  <a:pt x="36" y="6"/>
                </a:lnTo>
                <a:lnTo>
                  <a:pt x="54" y="12"/>
                </a:lnTo>
                <a:lnTo>
                  <a:pt x="72" y="12"/>
                </a:lnTo>
                <a:lnTo>
                  <a:pt x="90" y="18"/>
                </a:lnTo>
                <a:lnTo>
                  <a:pt x="96" y="24"/>
                </a:lnTo>
              </a:path>
            </a:pathLst>
          </a:custGeom>
          <a:noFill/>
          <a:ln w="12700" cap="rnd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071" name="Freeform 24">
            <a:extLst>
              <a:ext uri="{FF2B5EF4-FFF2-40B4-BE49-F238E27FC236}">
                <a16:creationId xmlns:a16="http://schemas.microsoft.com/office/drawing/2014/main" id="{C4385398-45CA-413F-A65D-9D0F66B70DED}"/>
              </a:ext>
            </a:extLst>
          </p:cNvPr>
          <p:cNvSpPr>
            <a:spLocks/>
          </p:cNvSpPr>
          <p:nvPr/>
        </p:nvSpPr>
        <p:spPr bwMode="auto">
          <a:xfrm>
            <a:off x="3824288" y="4216400"/>
            <a:ext cx="153987" cy="458788"/>
          </a:xfrm>
          <a:custGeom>
            <a:avLst/>
            <a:gdLst>
              <a:gd name="T0" fmla="*/ 0 w 97"/>
              <a:gd name="T1" fmla="*/ 0 h 289"/>
              <a:gd name="T2" fmla="*/ 0 w 97"/>
              <a:gd name="T3" fmla="*/ 2147483646 h 289"/>
              <a:gd name="T4" fmla="*/ 2147483646 w 97"/>
              <a:gd name="T5" fmla="*/ 2147483646 h 289"/>
              <a:gd name="T6" fmla="*/ 2147483646 w 97"/>
              <a:gd name="T7" fmla="*/ 0 h 289"/>
              <a:gd name="T8" fmla="*/ 0 w 97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7"/>
              <a:gd name="T16" fmla="*/ 0 h 289"/>
              <a:gd name="T17" fmla="*/ 97 w 97"/>
              <a:gd name="T18" fmla="*/ 289 h 2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7" h="289">
                <a:moveTo>
                  <a:pt x="0" y="0"/>
                </a:moveTo>
                <a:lnTo>
                  <a:pt x="0" y="288"/>
                </a:lnTo>
                <a:lnTo>
                  <a:pt x="96" y="288"/>
                </a:lnTo>
                <a:lnTo>
                  <a:pt x="96" y="0"/>
                </a:lnTo>
                <a:lnTo>
                  <a:pt x="0" y="0"/>
                </a:lnTo>
              </a:path>
            </a:pathLst>
          </a:custGeom>
          <a:solidFill>
            <a:srgbClr val="DADADA"/>
          </a:solidFill>
          <a:ln w="12700" cap="rnd">
            <a:solidFill>
              <a:srgbClr val="919191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0072" name="Freeform 25">
            <a:extLst>
              <a:ext uri="{FF2B5EF4-FFF2-40B4-BE49-F238E27FC236}">
                <a16:creationId xmlns:a16="http://schemas.microsoft.com/office/drawing/2014/main" id="{E309FFFD-715A-4658-BEE0-8461EB142DFC}"/>
              </a:ext>
            </a:extLst>
          </p:cNvPr>
          <p:cNvSpPr>
            <a:spLocks/>
          </p:cNvSpPr>
          <p:nvPr/>
        </p:nvSpPr>
        <p:spPr bwMode="auto">
          <a:xfrm>
            <a:off x="3821113" y="3378200"/>
            <a:ext cx="1906587" cy="839788"/>
          </a:xfrm>
          <a:custGeom>
            <a:avLst/>
            <a:gdLst>
              <a:gd name="T0" fmla="*/ 0 w 1201"/>
              <a:gd name="T1" fmla="*/ 2147483646 h 529"/>
              <a:gd name="T2" fmla="*/ 0 w 1201"/>
              <a:gd name="T3" fmla="*/ 0 h 529"/>
              <a:gd name="T4" fmla="*/ 2147483646 w 1201"/>
              <a:gd name="T5" fmla="*/ 0 h 529"/>
              <a:gd name="T6" fmla="*/ 2147483646 w 1201"/>
              <a:gd name="T7" fmla="*/ 2147483646 h 529"/>
              <a:gd name="T8" fmla="*/ 2147483646 w 1201"/>
              <a:gd name="T9" fmla="*/ 2147483646 h 529"/>
              <a:gd name="T10" fmla="*/ 2147483646 w 1201"/>
              <a:gd name="T11" fmla="*/ 2147483646 h 529"/>
              <a:gd name="T12" fmla="*/ 2147483646 w 1201"/>
              <a:gd name="T13" fmla="*/ 2147483646 h 529"/>
              <a:gd name="T14" fmla="*/ 2147483646 w 1201"/>
              <a:gd name="T15" fmla="*/ 2147483646 h 529"/>
              <a:gd name="T16" fmla="*/ 0 w 1201"/>
              <a:gd name="T17" fmla="*/ 2147483646 h 52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01"/>
              <a:gd name="T28" fmla="*/ 0 h 529"/>
              <a:gd name="T29" fmla="*/ 1201 w 1201"/>
              <a:gd name="T30" fmla="*/ 529 h 52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01" h="529">
                <a:moveTo>
                  <a:pt x="0" y="528"/>
                </a:moveTo>
                <a:lnTo>
                  <a:pt x="0" y="0"/>
                </a:lnTo>
                <a:lnTo>
                  <a:pt x="1200" y="0"/>
                </a:lnTo>
                <a:lnTo>
                  <a:pt x="1200" y="528"/>
                </a:lnTo>
                <a:lnTo>
                  <a:pt x="1104" y="528"/>
                </a:lnTo>
                <a:lnTo>
                  <a:pt x="1104" y="75"/>
                </a:lnTo>
                <a:lnTo>
                  <a:pt x="96" y="75"/>
                </a:lnTo>
                <a:lnTo>
                  <a:pt x="96" y="528"/>
                </a:lnTo>
                <a:lnTo>
                  <a:pt x="0" y="528"/>
                </a:lnTo>
              </a:path>
            </a:pathLst>
          </a:custGeom>
          <a:gradFill rotWithShape="0">
            <a:gsLst>
              <a:gs pos="0">
                <a:srgbClr val="C0C0C0"/>
              </a:gs>
              <a:gs pos="100000">
                <a:srgbClr val="CDCDCD"/>
              </a:gs>
            </a:gsLst>
            <a:lin ang="5400000" scaled="1"/>
          </a:gradFill>
          <a:ln w="12700" cap="rnd">
            <a:solidFill>
              <a:srgbClr val="919191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0073" name="Freeform 26">
            <a:extLst>
              <a:ext uri="{FF2B5EF4-FFF2-40B4-BE49-F238E27FC236}">
                <a16:creationId xmlns:a16="http://schemas.microsoft.com/office/drawing/2014/main" id="{460CB2EA-494D-474E-9DD5-E5FC0A80C2BE}"/>
              </a:ext>
            </a:extLst>
          </p:cNvPr>
          <p:cNvSpPr>
            <a:spLocks/>
          </p:cNvSpPr>
          <p:nvPr/>
        </p:nvSpPr>
        <p:spPr bwMode="auto">
          <a:xfrm>
            <a:off x="5576888" y="4216400"/>
            <a:ext cx="153987" cy="458788"/>
          </a:xfrm>
          <a:custGeom>
            <a:avLst/>
            <a:gdLst>
              <a:gd name="T0" fmla="*/ 0 w 97"/>
              <a:gd name="T1" fmla="*/ 0 h 289"/>
              <a:gd name="T2" fmla="*/ 0 w 97"/>
              <a:gd name="T3" fmla="*/ 2147483646 h 289"/>
              <a:gd name="T4" fmla="*/ 2147483646 w 97"/>
              <a:gd name="T5" fmla="*/ 2147483646 h 289"/>
              <a:gd name="T6" fmla="*/ 2147483646 w 97"/>
              <a:gd name="T7" fmla="*/ 0 h 289"/>
              <a:gd name="T8" fmla="*/ 0 w 97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7"/>
              <a:gd name="T16" fmla="*/ 0 h 289"/>
              <a:gd name="T17" fmla="*/ 97 w 97"/>
              <a:gd name="T18" fmla="*/ 289 h 2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7" h="289">
                <a:moveTo>
                  <a:pt x="0" y="0"/>
                </a:moveTo>
                <a:lnTo>
                  <a:pt x="0" y="288"/>
                </a:lnTo>
                <a:lnTo>
                  <a:pt x="96" y="288"/>
                </a:lnTo>
                <a:lnTo>
                  <a:pt x="96" y="0"/>
                </a:lnTo>
                <a:lnTo>
                  <a:pt x="0" y="0"/>
                </a:lnTo>
              </a:path>
            </a:pathLst>
          </a:custGeom>
          <a:solidFill>
            <a:srgbClr val="DADADA"/>
          </a:solidFill>
          <a:ln w="12700" cap="rnd">
            <a:solidFill>
              <a:srgbClr val="919191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0074" name="Freeform 27">
            <a:extLst>
              <a:ext uri="{FF2B5EF4-FFF2-40B4-BE49-F238E27FC236}">
                <a16:creationId xmlns:a16="http://schemas.microsoft.com/office/drawing/2014/main" id="{54F5BE22-9897-4762-96F0-36570A346450}"/>
              </a:ext>
            </a:extLst>
          </p:cNvPr>
          <p:cNvSpPr>
            <a:spLocks/>
          </p:cNvSpPr>
          <p:nvPr/>
        </p:nvSpPr>
        <p:spPr bwMode="auto">
          <a:xfrm>
            <a:off x="3824288" y="3856038"/>
            <a:ext cx="155575" cy="25400"/>
          </a:xfrm>
          <a:custGeom>
            <a:avLst/>
            <a:gdLst>
              <a:gd name="T0" fmla="*/ 2147483646 w 98"/>
              <a:gd name="T1" fmla="*/ 2147483646 h 16"/>
              <a:gd name="T2" fmla="*/ 0 w 98"/>
              <a:gd name="T3" fmla="*/ 2147483646 h 16"/>
              <a:gd name="T4" fmla="*/ 2147483646 w 98"/>
              <a:gd name="T5" fmla="*/ 2147483646 h 16"/>
              <a:gd name="T6" fmla="*/ 2147483646 w 98"/>
              <a:gd name="T7" fmla="*/ 2147483646 h 16"/>
              <a:gd name="T8" fmla="*/ 2147483646 w 98"/>
              <a:gd name="T9" fmla="*/ 2147483646 h 16"/>
              <a:gd name="T10" fmla="*/ 2147483646 w 98"/>
              <a:gd name="T11" fmla="*/ 2147483646 h 16"/>
              <a:gd name="T12" fmla="*/ 2147483646 w 98"/>
              <a:gd name="T13" fmla="*/ 0 h 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8"/>
              <a:gd name="T22" fmla="*/ 0 h 16"/>
              <a:gd name="T23" fmla="*/ 98 w 98"/>
              <a:gd name="T24" fmla="*/ 16 h 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8" h="16">
                <a:moveTo>
                  <a:pt x="10" y="10"/>
                </a:moveTo>
                <a:lnTo>
                  <a:pt x="0" y="15"/>
                </a:lnTo>
                <a:lnTo>
                  <a:pt x="28" y="8"/>
                </a:lnTo>
                <a:lnTo>
                  <a:pt x="44" y="7"/>
                </a:lnTo>
                <a:lnTo>
                  <a:pt x="62" y="5"/>
                </a:lnTo>
                <a:lnTo>
                  <a:pt x="78" y="3"/>
                </a:lnTo>
                <a:lnTo>
                  <a:pt x="97" y="0"/>
                </a:lnTo>
              </a:path>
            </a:pathLst>
          </a:custGeom>
          <a:noFill/>
          <a:ln w="25400" cap="rnd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075" name="Oval 28">
            <a:extLst>
              <a:ext uri="{FF2B5EF4-FFF2-40B4-BE49-F238E27FC236}">
                <a16:creationId xmlns:a16="http://schemas.microsoft.com/office/drawing/2014/main" id="{DA43C3C5-E167-468D-91A0-CBACE0C77C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0163" y="4632325"/>
            <a:ext cx="130175" cy="44450"/>
          </a:xfrm>
          <a:prstGeom prst="ellipse">
            <a:avLst/>
          </a:prstGeom>
          <a:solidFill>
            <a:srgbClr val="919191"/>
          </a:solidFill>
          <a:ln w="12700">
            <a:solidFill>
              <a:srgbClr val="91919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0076" name="Oval 29">
            <a:extLst>
              <a:ext uri="{FF2B5EF4-FFF2-40B4-BE49-F238E27FC236}">
                <a16:creationId xmlns:a16="http://schemas.microsoft.com/office/drawing/2014/main" id="{16D4BA72-F94D-49B4-A585-72931E9CD7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2763" y="4632325"/>
            <a:ext cx="130175" cy="44450"/>
          </a:xfrm>
          <a:prstGeom prst="ellipse">
            <a:avLst/>
          </a:prstGeom>
          <a:solidFill>
            <a:srgbClr val="919191"/>
          </a:solidFill>
          <a:ln w="12700">
            <a:solidFill>
              <a:srgbClr val="91919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0077" name="Oval 30">
            <a:extLst>
              <a:ext uri="{FF2B5EF4-FFF2-40B4-BE49-F238E27FC236}">
                <a16:creationId xmlns:a16="http://schemas.microsoft.com/office/drawing/2014/main" id="{A9787D67-E7AD-4968-AB5E-B6C2B328FC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1175" y="4191000"/>
            <a:ext cx="127000" cy="4445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0078" name="Freeform 31">
            <a:extLst>
              <a:ext uri="{FF2B5EF4-FFF2-40B4-BE49-F238E27FC236}">
                <a16:creationId xmlns:a16="http://schemas.microsoft.com/office/drawing/2014/main" id="{4CB390DD-CF09-4C7D-BF0F-CAEBDBA58C96}"/>
              </a:ext>
            </a:extLst>
          </p:cNvPr>
          <p:cNvSpPr>
            <a:spLocks/>
          </p:cNvSpPr>
          <p:nvPr/>
        </p:nvSpPr>
        <p:spPr bwMode="auto">
          <a:xfrm>
            <a:off x="5570538" y="3883025"/>
            <a:ext cx="165100" cy="26988"/>
          </a:xfrm>
          <a:custGeom>
            <a:avLst/>
            <a:gdLst>
              <a:gd name="T0" fmla="*/ 0 w 104"/>
              <a:gd name="T1" fmla="*/ 0 h 17"/>
              <a:gd name="T2" fmla="*/ 2147483646 w 104"/>
              <a:gd name="T3" fmla="*/ 2147483646 h 17"/>
              <a:gd name="T4" fmla="*/ 2147483646 w 104"/>
              <a:gd name="T5" fmla="*/ 2147483646 h 17"/>
              <a:gd name="T6" fmla="*/ 2147483646 w 104"/>
              <a:gd name="T7" fmla="*/ 2147483646 h 17"/>
              <a:gd name="T8" fmla="*/ 2147483646 w 104"/>
              <a:gd name="T9" fmla="*/ 2147483646 h 17"/>
              <a:gd name="T10" fmla="*/ 2147483646 w 104"/>
              <a:gd name="T11" fmla="*/ 2147483646 h 1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4"/>
              <a:gd name="T19" fmla="*/ 0 h 17"/>
              <a:gd name="T20" fmla="*/ 104 w 104"/>
              <a:gd name="T21" fmla="*/ 17 h 1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4" h="17">
                <a:moveTo>
                  <a:pt x="0" y="0"/>
                </a:moveTo>
                <a:lnTo>
                  <a:pt x="20" y="5"/>
                </a:lnTo>
                <a:lnTo>
                  <a:pt x="38" y="9"/>
                </a:lnTo>
                <a:lnTo>
                  <a:pt x="53" y="11"/>
                </a:lnTo>
                <a:lnTo>
                  <a:pt x="85" y="16"/>
                </a:lnTo>
                <a:lnTo>
                  <a:pt x="103" y="16"/>
                </a:lnTo>
              </a:path>
            </a:pathLst>
          </a:custGeom>
          <a:solidFill>
            <a:srgbClr val="DADADA"/>
          </a:solidFill>
          <a:ln w="25400" cap="rnd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0079" name="Arc 32">
            <a:extLst>
              <a:ext uri="{FF2B5EF4-FFF2-40B4-BE49-F238E27FC236}">
                <a16:creationId xmlns:a16="http://schemas.microsoft.com/office/drawing/2014/main" id="{417D9A67-8BC7-431D-8714-F39ADED5E31D}"/>
              </a:ext>
            </a:extLst>
          </p:cNvPr>
          <p:cNvSpPr>
            <a:spLocks/>
          </p:cNvSpPr>
          <p:nvPr/>
        </p:nvSpPr>
        <p:spPr bwMode="auto">
          <a:xfrm>
            <a:off x="3817938" y="3378200"/>
            <a:ext cx="117475" cy="107950"/>
          </a:xfrm>
          <a:custGeom>
            <a:avLst/>
            <a:gdLst>
              <a:gd name="T0" fmla="*/ 0 w 21600"/>
              <a:gd name="T1" fmla="*/ 2147483646 h 21598"/>
              <a:gd name="T2" fmla="*/ 2147483646 w 21600"/>
              <a:gd name="T3" fmla="*/ 0 h 21598"/>
              <a:gd name="T4" fmla="*/ 2147483646 w 21600"/>
              <a:gd name="T5" fmla="*/ 2147483646 h 21598"/>
              <a:gd name="T6" fmla="*/ 0 60000 65536"/>
              <a:gd name="T7" fmla="*/ 0 60000 65536"/>
              <a:gd name="T8" fmla="*/ 0 60000 65536"/>
              <a:gd name="T9" fmla="*/ 0 w 21600"/>
              <a:gd name="T10" fmla="*/ 0 h 21598"/>
              <a:gd name="T11" fmla="*/ 21600 w 21600"/>
              <a:gd name="T12" fmla="*/ 21598 h 2159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598" fill="none" extrusionOk="0">
                <a:moveTo>
                  <a:pt x="0" y="21598"/>
                </a:moveTo>
                <a:cubicBezTo>
                  <a:pt x="0" y="9782"/>
                  <a:pt x="9493" y="159"/>
                  <a:pt x="21307" y="-1"/>
                </a:cubicBezTo>
              </a:path>
              <a:path w="21600" h="21598" stroke="0" extrusionOk="0">
                <a:moveTo>
                  <a:pt x="0" y="21598"/>
                </a:moveTo>
                <a:cubicBezTo>
                  <a:pt x="0" y="9782"/>
                  <a:pt x="9493" y="159"/>
                  <a:pt x="21307" y="-1"/>
                </a:cubicBezTo>
                <a:lnTo>
                  <a:pt x="21600" y="21598"/>
                </a:lnTo>
                <a:lnTo>
                  <a:pt x="0" y="21598"/>
                </a:lnTo>
                <a:close/>
              </a:path>
            </a:pathLst>
          </a:custGeom>
          <a:noFill/>
          <a:ln w="12700" cap="rnd">
            <a:solidFill>
              <a:srgbClr val="91919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080" name="Arc 33">
            <a:extLst>
              <a:ext uri="{FF2B5EF4-FFF2-40B4-BE49-F238E27FC236}">
                <a16:creationId xmlns:a16="http://schemas.microsoft.com/office/drawing/2014/main" id="{D39C90FF-1533-4164-BE69-664A8E19E3D1}"/>
              </a:ext>
            </a:extLst>
          </p:cNvPr>
          <p:cNvSpPr>
            <a:spLocks/>
          </p:cNvSpPr>
          <p:nvPr/>
        </p:nvSpPr>
        <p:spPr bwMode="auto">
          <a:xfrm>
            <a:off x="3800475" y="3354388"/>
            <a:ext cx="117475" cy="107950"/>
          </a:xfrm>
          <a:custGeom>
            <a:avLst/>
            <a:gdLst>
              <a:gd name="T0" fmla="*/ 0 w 21600"/>
              <a:gd name="T1" fmla="*/ 2147483646 h 21598"/>
              <a:gd name="T2" fmla="*/ 2147483646 w 21600"/>
              <a:gd name="T3" fmla="*/ 0 h 21598"/>
              <a:gd name="T4" fmla="*/ 2147483646 w 21600"/>
              <a:gd name="T5" fmla="*/ 2147483646 h 21598"/>
              <a:gd name="T6" fmla="*/ 0 60000 65536"/>
              <a:gd name="T7" fmla="*/ 0 60000 65536"/>
              <a:gd name="T8" fmla="*/ 0 60000 65536"/>
              <a:gd name="T9" fmla="*/ 0 w 21600"/>
              <a:gd name="T10" fmla="*/ 0 h 21598"/>
              <a:gd name="T11" fmla="*/ 21600 w 21600"/>
              <a:gd name="T12" fmla="*/ 21598 h 2159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598" fill="none" extrusionOk="0">
                <a:moveTo>
                  <a:pt x="0" y="21598"/>
                </a:moveTo>
                <a:cubicBezTo>
                  <a:pt x="0" y="9782"/>
                  <a:pt x="9493" y="159"/>
                  <a:pt x="21307" y="-1"/>
                </a:cubicBezTo>
              </a:path>
              <a:path w="21600" h="21598" stroke="0" extrusionOk="0">
                <a:moveTo>
                  <a:pt x="0" y="21598"/>
                </a:moveTo>
                <a:cubicBezTo>
                  <a:pt x="0" y="9782"/>
                  <a:pt x="9493" y="159"/>
                  <a:pt x="21307" y="-1"/>
                </a:cubicBezTo>
                <a:lnTo>
                  <a:pt x="21600" y="21598"/>
                </a:lnTo>
                <a:lnTo>
                  <a:pt x="0" y="21598"/>
                </a:lnTo>
                <a:close/>
              </a:path>
            </a:pathLst>
          </a:custGeom>
          <a:noFill/>
          <a:ln w="25400" cap="rnd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081" name="Arc 34">
            <a:extLst>
              <a:ext uri="{FF2B5EF4-FFF2-40B4-BE49-F238E27FC236}">
                <a16:creationId xmlns:a16="http://schemas.microsoft.com/office/drawing/2014/main" id="{B968A09B-B37B-48DE-9C19-1A66A4D24F68}"/>
              </a:ext>
            </a:extLst>
          </p:cNvPr>
          <p:cNvSpPr>
            <a:spLocks/>
          </p:cNvSpPr>
          <p:nvPr/>
        </p:nvSpPr>
        <p:spPr bwMode="auto">
          <a:xfrm>
            <a:off x="3781425" y="3346450"/>
            <a:ext cx="117475" cy="107950"/>
          </a:xfrm>
          <a:custGeom>
            <a:avLst/>
            <a:gdLst>
              <a:gd name="T0" fmla="*/ 0 w 21600"/>
              <a:gd name="T1" fmla="*/ 2147483646 h 21598"/>
              <a:gd name="T2" fmla="*/ 2147483646 w 21600"/>
              <a:gd name="T3" fmla="*/ 0 h 21598"/>
              <a:gd name="T4" fmla="*/ 2147483646 w 21600"/>
              <a:gd name="T5" fmla="*/ 2147483646 h 21598"/>
              <a:gd name="T6" fmla="*/ 0 60000 65536"/>
              <a:gd name="T7" fmla="*/ 0 60000 65536"/>
              <a:gd name="T8" fmla="*/ 0 60000 65536"/>
              <a:gd name="T9" fmla="*/ 0 w 21600"/>
              <a:gd name="T10" fmla="*/ 0 h 21598"/>
              <a:gd name="T11" fmla="*/ 21600 w 21600"/>
              <a:gd name="T12" fmla="*/ 21598 h 2159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598" fill="none" extrusionOk="0">
                <a:moveTo>
                  <a:pt x="0" y="21598"/>
                </a:moveTo>
                <a:cubicBezTo>
                  <a:pt x="0" y="9782"/>
                  <a:pt x="9493" y="159"/>
                  <a:pt x="21307" y="-1"/>
                </a:cubicBezTo>
              </a:path>
              <a:path w="21600" h="21598" stroke="0" extrusionOk="0">
                <a:moveTo>
                  <a:pt x="0" y="21598"/>
                </a:moveTo>
                <a:cubicBezTo>
                  <a:pt x="0" y="9782"/>
                  <a:pt x="9493" y="159"/>
                  <a:pt x="21307" y="-1"/>
                </a:cubicBezTo>
                <a:lnTo>
                  <a:pt x="21600" y="21598"/>
                </a:lnTo>
                <a:lnTo>
                  <a:pt x="0" y="21598"/>
                </a:lnTo>
                <a:close/>
              </a:path>
            </a:pathLst>
          </a:custGeom>
          <a:noFill/>
          <a:ln w="25400" cap="rnd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082" name="Arc 35">
            <a:extLst>
              <a:ext uri="{FF2B5EF4-FFF2-40B4-BE49-F238E27FC236}">
                <a16:creationId xmlns:a16="http://schemas.microsoft.com/office/drawing/2014/main" id="{28B2AF4E-B483-4B0D-97E6-7B8972C3D80F}"/>
              </a:ext>
            </a:extLst>
          </p:cNvPr>
          <p:cNvSpPr>
            <a:spLocks/>
          </p:cNvSpPr>
          <p:nvPr/>
        </p:nvSpPr>
        <p:spPr bwMode="auto">
          <a:xfrm>
            <a:off x="3970338" y="3498850"/>
            <a:ext cx="71437" cy="61913"/>
          </a:xfrm>
          <a:custGeom>
            <a:avLst/>
            <a:gdLst>
              <a:gd name="T0" fmla="*/ 0 w 21600"/>
              <a:gd name="T1" fmla="*/ 2147483646 h 21595"/>
              <a:gd name="T2" fmla="*/ 2147483646 w 21600"/>
              <a:gd name="T3" fmla="*/ 0 h 21595"/>
              <a:gd name="T4" fmla="*/ 2147483646 w 21600"/>
              <a:gd name="T5" fmla="*/ 2147483646 h 21595"/>
              <a:gd name="T6" fmla="*/ 0 60000 65536"/>
              <a:gd name="T7" fmla="*/ 0 60000 65536"/>
              <a:gd name="T8" fmla="*/ 0 60000 65536"/>
              <a:gd name="T9" fmla="*/ 0 w 21600"/>
              <a:gd name="T10" fmla="*/ 0 h 21595"/>
              <a:gd name="T11" fmla="*/ 21600 w 21600"/>
              <a:gd name="T12" fmla="*/ 21595 h 215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595" fill="none" extrusionOk="0">
                <a:moveTo>
                  <a:pt x="0" y="21595"/>
                </a:moveTo>
                <a:cubicBezTo>
                  <a:pt x="0" y="9852"/>
                  <a:pt x="9380" y="261"/>
                  <a:pt x="21120" y="0"/>
                </a:cubicBezTo>
              </a:path>
              <a:path w="21600" h="21595" stroke="0" extrusionOk="0">
                <a:moveTo>
                  <a:pt x="0" y="21595"/>
                </a:moveTo>
                <a:cubicBezTo>
                  <a:pt x="0" y="9852"/>
                  <a:pt x="9380" y="261"/>
                  <a:pt x="21120" y="0"/>
                </a:cubicBezTo>
                <a:lnTo>
                  <a:pt x="21600" y="21595"/>
                </a:lnTo>
                <a:lnTo>
                  <a:pt x="0" y="21595"/>
                </a:lnTo>
                <a:close/>
              </a:path>
            </a:pathLst>
          </a:custGeom>
          <a:solidFill>
            <a:schemeClr val="bg1"/>
          </a:solidFill>
          <a:ln w="12700" cap="rnd">
            <a:solidFill>
              <a:srgbClr val="919191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0083" name="Arc 36">
            <a:extLst>
              <a:ext uri="{FF2B5EF4-FFF2-40B4-BE49-F238E27FC236}">
                <a16:creationId xmlns:a16="http://schemas.microsoft.com/office/drawing/2014/main" id="{54D24A4B-4B8C-496D-A908-359F0686620F}"/>
              </a:ext>
            </a:extLst>
          </p:cNvPr>
          <p:cNvSpPr>
            <a:spLocks/>
          </p:cNvSpPr>
          <p:nvPr/>
        </p:nvSpPr>
        <p:spPr bwMode="auto">
          <a:xfrm>
            <a:off x="3960813" y="3484563"/>
            <a:ext cx="73025" cy="66675"/>
          </a:xfrm>
          <a:custGeom>
            <a:avLst/>
            <a:gdLst>
              <a:gd name="T0" fmla="*/ 0 w 21600"/>
              <a:gd name="T1" fmla="*/ 2147483646 h 21595"/>
              <a:gd name="T2" fmla="*/ 2147483646 w 21600"/>
              <a:gd name="T3" fmla="*/ 0 h 21595"/>
              <a:gd name="T4" fmla="*/ 2147483646 w 21600"/>
              <a:gd name="T5" fmla="*/ 2147483646 h 21595"/>
              <a:gd name="T6" fmla="*/ 0 60000 65536"/>
              <a:gd name="T7" fmla="*/ 0 60000 65536"/>
              <a:gd name="T8" fmla="*/ 0 60000 65536"/>
              <a:gd name="T9" fmla="*/ 0 w 21600"/>
              <a:gd name="T10" fmla="*/ 0 h 21595"/>
              <a:gd name="T11" fmla="*/ 21600 w 21600"/>
              <a:gd name="T12" fmla="*/ 21595 h 215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595" fill="none" extrusionOk="0">
                <a:moveTo>
                  <a:pt x="0" y="21595"/>
                </a:moveTo>
                <a:cubicBezTo>
                  <a:pt x="0" y="9848"/>
                  <a:pt x="9387" y="255"/>
                  <a:pt x="21131" y="0"/>
                </a:cubicBezTo>
              </a:path>
              <a:path w="21600" h="21595" stroke="0" extrusionOk="0">
                <a:moveTo>
                  <a:pt x="0" y="21595"/>
                </a:moveTo>
                <a:cubicBezTo>
                  <a:pt x="0" y="9848"/>
                  <a:pt x="9387" y="255"/>
                  <a:pt x="21131" y="0"/>
                </a:cubicBezTo>
                <a:lnTo>
                  <a:pt x="21600" y="21595"/>
                </a:lnTo>
                <a:lnTo>
                  <a:pt x="0" y="21595"/>
                </a:lnTo>
                <a:close/>
              </a:path>
            </a:pathLst>
          </a:custGeom>
          <a:noFill/>
          <a:ln w="12700" cap="rnd">
            <a:solidFill>
              <a:srgbClr val="DADAD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084" name="Arc 37">
            <a:extLst>
              <a:ext uri="{FF2B5EF4-FFF2-40B4-BE49-F238E27FC236}">
                <a16:creationId xmlns:a16="http://schemas.microsoft.com/office/drawing/2014/main" id="{A13C3C1A-A356-4266-A152-47C9F6CA0C34}"/>
              </a:ext>
            </a:extLst>
          </p:cNvPr>
          <p:cNvSpPr>
            <a:spLocks/>
          </p:cNvSpPr>
          <p:nvPr/>
        </p:nvSpPr>
        <p:spPr bwMode="auto">
          <a:xfrm>
            <a:off x="3948113" y="3478213"/>
            <a:ext cx="71437" cy="61912"/>
          </a:xfrm>
          <a:custGeom>
            <a:avLst/>
            <a:gdLst>
              <a:gd name="T0" fmla="*/ 0 w 21600"/>
              <a:gd name="T1" fmla="*/ 2147483646 h 21595"/>
              <a:gd name="T2" fmla="*/ 2147483646 w 21600"/>
              <a:gd name="T3" fmla="*/ 0 h 21595"/>
              <a:gd name="T4" fmla="*/ 2147483646 w 21600"/>
              <a:gd name="T5" fmla="*/ 2147483646 h 21595"/>
              <a:gd name="T6" fmla="*/ 0 60000 65536"/>
              <a:gd name="T7" fmla="*/ 0 60000 65536"/>
              <a:gd name="T8" fmla="*/ 0 60000 65536"/>
              <a:gd name="T9" fmla="*/ 0 w 21600"/>
              <a:gd name="T10" fmla="*/ 0 h 21595"/>
              <a:gd name="T11" fmla="*/ 21600 w 21600"/>
              <a:gd name="T12" fmla="*/ 21595 h 215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595" fill="none" extrusionOk="0">
                <a:moveTo>
                  <a:pt x="0" y="21595"/>
                </a:moveTo>
                <a:cubicBezTo>
                  <a:pt x="0" y="9852"/>
                  <a:pt x="9380" y="261"/>
                  <a:pt x="21120" y="0"/>
                </a:cubicBezTo>
              </a:path>
              <a:path w="21600" h="21595" stroke="0" extrusionOk="0">
                <a:moveTo>
                  <a:pt x="0" y="21595"/>
                </a:moveTo>
                <a:cubicBezTo>
                  <a:pt x="0" y="9852"/>
                  <a:pt x="9380" y="261"/>
                  <a:pt x="21120" y="0"/>
                </a:cubicBezTo>
                <a:lnTo>
                  <a:pt x="21600" y="21595"/>
                </a:lnTo>
                <a:lnTo>
                  <a:pt x="0" y="21595"/>
                </a:lnTo>
                <a:close/>
              </a:path>
            </a:pathLst>
          </a:custGeom>
          <a:noFill/>
          <a:ln w="12700" cap="rnd">
            <a:solidFill>
              <a:srgbClr val="DADAD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085" name="Arc 38">
            <a:extLst>
              <a:ext uri="{FF2B5EF4-FFF2-40B4-BE49-F238E27FC236}">
                <a16:creationId xmlns:a16="http://schemas.microsoft.com/office/drawing/2014/main" id="{7563EB53-9BDE-4D98-94A1-509DAFC8F28C}"/>
              </a:ext>
            </a:extLst>
          </p:cNvPr>
          <p:cNvSpPr>
            <a:spLocks/>
          </p:cNvSpPr>
          <p:nvPr/>
        </p:nvSpPr>
        <p:spPr bwMode="auto">
          <a:xfrm rot="5400000">
            <a:off x="5619750" y="3381376"/>
            <a:ext cx="117475" cy="107950"/>
          </a:xfrm>
          <a:custGeom>
            <a:avLst/>
            <a:gdLst>
              <a:gd name="T0" fmla="*/ 0 w 21600"/>
              <a:gd name="T1" fmla="*/ 2147483646 h 21598"/>
              <a:gd name="T2" fmla="*/ 2147483646 w 21600"/>
              <a:gd name="T3" fmla="*/ 0 h 21598"/>
              <a:gd name="T4" fmla="*/ 2147483646 w 21600"/>
              <a:gd name="T5" fmla="*/ 2147483646 h 21598"/>
              <a:gd name="T6" fmla="*/ 0 60000 65536"/>
              <a:gd name="T7" fmla="*/ 0 60000 65536"/>
              <a:gd name="T8" fmla="*/ 0 60000 65536"/>
              <a:gd name="T9" fmla="*/ 0 w 21600"/>
              <a:gd name="T10" fmla="*/ 0 h 21598"/>
              <a:gd name="T11" fmla="*/ 21600 w 21600"/>
              <a:gd name="T12" fmla="*/ 21598 h 2159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598" fill="none" extrusionOk="0">
                <a:moveTo>
                  <a:pt x="0" y="21598"/>
                </a:moveTo>
                <a:cubicBezTo>
                  <a:pt x="0" y="9782"/>
                  <a:pt x="9493" y="159"/>
                  <a:pt x="21307" y="-1"/>
                </a:cubicBezTo>
              </a:path>
              <a:path w="21600" h="21598" stroke="0" extrusionOk="0">
                <a:moveTo>
                  <a:pt x="0" y="21598"/>
                </a:moveTo>
                <a:cubicBezTo>
                  <a:pt x="0" y="9782"/>
                  <a:pt x="9493" y="159"/>
                  <a:pt x="21307" y="-1"/>
                </a:cubicBezTo>
                <a:lnTo>
                  <a:pt x="21600" y="21598"/>
                </a:lnTo>
                <a:lnTo>
                  <a:pt x="0" y="21598"/>
                </a:lnTo>
                <a:close/>
              </a:path>
            </a:pathLst>
          </a:custGeom>
          <a:noFill/>
          <a:ln w="12700" cap="rnd">
            <a:solidFill>
              <a:srgbClr val="91919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086" name="Arc 39">
            <a:extLst>
              <a:ext uri="{FF2B5EF4-FFF2-40B4-BE49-F238E27FC236}">
                <a16:creationId xmlns:a16="http://schemas.microsoft.com/office/drawing/2014/main" id="{FEB63378-EB51-46DE-A22A-B6F6AB578CA2}"/>
              </a:ext>
            </a:extLst>
          </p:cNvPr>
          <p:cNvSpPr>
            <a:spLocks/>
          </p:cNvSpPr>
          <p:nvPr/>
        </p:nvSpPr>
        <p:spPr bwMode="auto">
          <a:xfrm rot="5400000">
            <a:off x="5629275" y="3368676"/>
            <a:ext cx="117475" cy="107950"/>
          </a:xfrm>
          <a:custGeom>
            <a:avLst/>
            <a:gdLst>
              <a:gd name="T0" fmla="*/ 0 w 21600"/>
              <a:gd name="T1" fmla="*/ 2147483646 h 21598"/>
              <a:gd name="T2" fmla="*/ 2147483646 w 21600"/>
              <a:gd name="T3" fmla="*/ 0 h 21598"/>
              <a:gd name="T4" fmla="*/ 2147483646 w 21600"/>
              <a:gd name="T5" fmla="*/ 2147483646 h 21598"/>
              <a:gd name="T6" fmla="*/ 0 60000 65536"/>
              <a:gd name="T7" fmla="*/ 0 60000 65536"/>
              <a:gd name="T8" fmla="*/ 0 60000 65536"/>
              <a:gd name="T9" fmla="*/ 0 w 21600"/>
              <a:gd name="T10" fmla="*/ 0 h 21598"/>
              <a:gd name="T11" fmla="*/ 21600 w 21600"/>
              <a:gd name="T12" fmla="*/ 21598 h 2159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598" fill="none" extrusionOk="0">
                <a:moveTo>
                  <a:pt x="0" y="21598"/>
                </a:moveTo>
                <a:cubicBezTo>
                  <a:pt x="0" y="9782"/>
                  <a:pt x="9493" y="159"/>
                  <a:pt x="21307" y="-1"/>
                </a:cubicBezTo>
              </a:path>
              <a:path w="21600" h="21598" stroke="0" extrusionOk="0">
                <a:moveTo>
                  <a:pt x="0" y="21598"/>
                </a:moveTo>
                <a:cubicBezTo>
                  <a:pt x="0" y="9782"/>
                  <a:pt x="9493" y="159"/>
                  <a:pt x="21307" y="-1"/>
                </a:cubicBezTo>
                <a:lnTo>
                  <a:pt x="21600" y="21598"/>
                </a:lnTo>
                <a:lnTo>
                  <a:pt x="0" y="21598"/>
                </a:lnTo>
                <a:close/>
              </a:path>
            </a:pathLst>
          </a:custGeom>
          <a:noFill/>
          <a:ln w="12700" cap="rnd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087" name="Arc 40">
            <a:extLst>
              <a:ext uri="{FF2B5EF4-FFF2-40B4-BE49-F238E27FC236}">
                <a16:creationId xmlns:a16="http://schemas.microsoft.com/office/drawing/2014/main" id="{352DAEA5-BDA4-45BC-A9CD-D69A48D9321B}"/>
              </a:ext>
            </a:extLst>
          </p:cNvPr>
          <p:cNvSpPr>
            <a:spLocks/>
          </p:cNvSpPr>
          <p:nvPr/>
        </p:nvSpPr>
        <p:spPr bwMode="auto">
          <a:xfrm rot="5400000">
            <a:off x="5640387" y="3343276"/>
            <a:ext cx="117475" cy="107950"/>
          </a:xfrm>
          <a:custGeom>
            <a:avLst/>
            <a:gdLst>
              <a:gd name="T0" fmla="*/ 0 w 21600"/>
              <a:gd name="T1" fmla="*/ 2147483646 h 21598"/>
              <a:gd name="T2" fmla="*/ 2147483646 w 21600"/>
              <a:gd name="T3" fmla="*/ 0 h 21598"/>
              <a:gd name="T4" fmla="*/ 2147483646 w 21600"/>
              <a:gd name="T5" fmla="*/ 2147483646 h 21598"/>
              <a:gd name="T6" fmla="*/ 0 60000 65536"/>
              <a:gd name="T7" fmla="*/ 0 60000 65536"/>
              <a:gd name="T8" fmla="*/ 0 60000 65536"/>
              <a:gd name="T9" fmla="*/ 0 w 21600"/>
              <a:gd name="T10" fmla="*/ 0 h 21598"/>
              <a:gd name="T11" fmla="*/ 21600 w 21600"/>
              <a:gd name="T12" fmla="*/ 21598 h 2159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598" fill="none" extrusionOk="0">
                <a:moveTo>
                  <a:pt x="0" y="21598"/>
                </a:moveTo>
                <a:cubicBezTo>
                  <a:pt x="0" y="9782"/>
                  <a:pt x="9493" y="159"/>
                  <a:pt x="21307" y="-1"/>
                </a:cubicBezTo>
              </a:path>
              <a:path w="21600" h="21598" stroke="0" extrusionOk="0">
                <a:moveTo>
                  <a:pt x="0" y="21598"/>
                </a:moveTo>
                <a:cubicBezTo>
                  <a:pt x="0" y="9782"/>
                  <a:pt x="9493" y="159"/>
                  <a:pt x="21307" y="-1"/>
                </a:cubicBezTo>
                <a:lnTo>
                  <a:pt x="21600" y="21598"/>
                </a:lnTo>
                <a:lnTo>
                  <a:pt x="0" y="21598"/>
                </a:lnTo>
                <a:close/>
              </a:path>
            </a:pathLst>
          </a:custGeom>
          <a:noFill/>
          <a:ln w="25400" cap="rnd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088" name="Arc 41">
            <a:extLst>
              <a:ext uri="{FF2B5EF4-FFF2-40B4-BE49-F238E27FC236}">
                <a16:creationId xmlns:a16="http://schemas.microsoft.com/office/drawing/2014/main" id="{EEA545EC-BB94-4E2D-BB6A-1FFF035EAB94}"/>
              </a:ext>
            </a:extLst>
          </p:cNvPr>
          <p:cNvSpPr>
            <a:spLocks/>
          </p:cNvSpPr>
          <p:nvPr/>
        </p:nvSpPr>
        <p:spPr bwMode="auto">
          <a:xfrm rot="5400000">
            <a:off x="5646737" y="3338513"/>
            <a:ext cx="117475" cy="107950"/>
          </a:xfrm>
          <a:custGeom>
            <a:avLst/>
            <a:gdLst>
              <a:gd name="T0" fmla="*/ 0 w 21600"/>
              <a:gd name="T1" fmla="*/ 2147483646 h 21598"/>
              <a:gd name="T2" fmla="*/ 2147483646 w 21600"/>
              <a:gd name="T3" fmla="*/ 0 h 21598"/>
              <a:gd name="T4" fmla="*/ 2147483646 w 21600"/>
              <a:gd name="T5" fmla="*/ 2147483646 h 21598"/>
              <a:gd name="T6" fmla="*/ 0 60000 65536"/>
              <a:gd name="T7" fmla="*/ 0 60000 65536"/>
              <a:gd name="T8" fmla="*/ 0 60000 65536"/>
              <a:gd name="T9" fmla="*/ 0 w 21600"/>
              <a:gd name="T10" fmla="*/ 0 h 21598"/>
              <a:gd name="T11" fmla="*/ 21600 w 21600"/>
              <a:gd name="T12" fmla="*/ 21598 h 2159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598" fill="none" extrusionOk="0">
                <a:moveTo>
                  <a:pt x="0" y="21598"/>
                </a:moveTo>
                <a:cubicBezTo>
                  <a:pt x="0" y="9782"/>
                  <a:pt x="9493" y="159"/>
                  <a:pt x="21307" y="-1"/>
                </a:cubicBezTo>
              </a:path>
              <a:path w="21600" h="21598" stroke="0" extrusionOk="0">
                <a:moveTo>
                  <a:pt x="0" y="21598"/>
                </a:moveTo>
                <a:cubicBezTo>
                  <a:pt x="0" y="9782"/>
                  <a:pt x="9493" y="159"/>
                  <a:pt x="21307" y="-1"/>
                </a:cubicBezTo>
                <a:lnTo>
                  <a:pt x="21600" y="21598"/>
                </a:lnTo>
                <a:lnTo>
                  <a:pt x="0" y="21598"/>
                </a:lnTo>
                <a:close/>
              </a:path>
            </a:pathLst>
          </a:custGeom>
          <a:noFill/>
          <a:ln w="12700" cap="rnd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089" name="Arc 42">
            <a:extLst>
              <a:ext uri="{FF2B5EF4-FFF2-40B4-BE49-F238E27FC236}">
                <a16:creationId xmlns:a16="http://schemas.microsoft.com/office/drawing/2014/main" id="{65925169-339B-4549-9AEB-78CD99ED5F68}"/>
              </a:ext>
            </a:extLst>
          </p:cNvPr>
          <p:cNvSpPr>
            <a:spLocks/>
          </p:cNvSpPr>
          <p:nvPr/>
        </p:nvSpPr>
        <p:spPr bwMode="auto">
          <a:xfrm rot="5400000">
            <a:off x="5516563" y="3498850"/>
            <a:ext cx="71437" cy="61913"/>
          </a:xfrm>
          <a:custGeom>
            <a:avLst/>
            <a:gdLst>
              <a:gd name="T0" fmla="*/ 0 w 21600"/>
              <a:gd name="T1" fmla="*/ 2147483646 h 21595"/>
              <a:gd name="T2" fmla="*/ 2147483646 w 21600"/>
              <a:gd name="T3" fmla="*/ 0 h 21595"/>
              <a:gd name="T4" fmla="*/ 2147483646 w 21600"/>
              <a:gd name="T5" fmla="*/ 2147483646 h 21595"/>
              <a:gd name="T6" fmla="*/ 0 60000 65536"/>
              <a:gd name="T7" fmla="*/ 0 60000 65536"/>
              <a:gd name="T8" fmla="*/ 0 60000 65536"/>
              <a:gd name="T9" fmla="*/ 0 w 21600"/>
              <a:gd name="T10" fmla="*/ 0 h 21595"/>
              <a:gd name="T11" fmla="*/ 21600 w 21600"/>
              <a:gd name="T12" fmla="*/ 21595 h 215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595" fill="none" extrusionOk="0">
                <a:moveTo>
                  <a:pt x="0" y="21595"/>
                </a:moveTo>
                <a:cubicBezTo>
                  <a:pt x="0" y="9852"/>
                  <a:pt x="9380" y="261"/>
                  <a:pt x="21120" y="0"/>
                </a:cubicBezTo>
              </a:path>
              <a:path w="21600" h="21595" stroke="0" extrusionOk="0">
                <a:moveTo>
                  <a:pt x="0" y="21595"/>
                </a:moveTo>
                <a:cubicBezTo>
                  <a:pt x="0" y="9852"/>
                  <a:pt x="9380" y="261"/>
                  <a:pt x="21120" y="0"/>
                </a:cubicBezTo>
                <a:lnTo>
                  <a:pt x="21600" y="21595"/>
                </a:lnTo>
                <a:lnTo>
                  <a:pt x="0" y="21595"/>
                </a:lnTo>
                <a:close/>
              </a:path>
            </a:pathLst>
          </a:custGeom>
          <a:solidFill>
            <a:schemeClr val="bg1"/>
          </a:solidFill>
          <a:ln w="12700" cap="rnd">
            <a:solidFill>
              <a:srgbClr val="919191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0090" name="Arc 43">
            <a:extLst>
              <a:ext uri="{FF2B5EF4-FFF2-40B4-BE49-F238E27FC236}">
                <a16:creationId xmlns:a16="http://schemas.microsoft.com/office/drawing/2014/main" id="{F60A2A82-ED01-452B-9837-AC650CFBD634}"/>
              </a:ext>
            </a:extLst>
          </p:cNvPr>
          <p:cNvSpPr>
            <a:spLocks/>
          </p:cNvSpPr>
          <p:nvPr/>
        </p:nvSpPr>
        <p:spPr bwMode="auto">
          <a:xfrm rot="5400000">
            <a:off x="5529263" y="3489325"/>
            <a:ext cx="71438" cy="58737"/>
          </a:xfrm>
          <a:custGeom>
            <a:avLst/>
            <a:gdLst>
              <a:gd name="T0" fmla="*/ 0 w 21600"/>
              <a:gd name="T1" fmla="*/ 2147483646 h 21595"/>
              <a:gd name="T2" fmla="*/ 2147483646 w 21600"/>
              <a:gd name="T3" fmla="*/ 0 h 21595"/>
              <a:gd name="T4" fmla="*/ 2147483646 w 21600"/>
              <a:gd name="T5" fmla="*/ 2147483646 h 21595"/>
              <a:gd name="T6" fmla="*/ 0 60000 65536"/>
              <a:gd name="T7" fmla="*/ 0 60000 65536"/>
              <a:gd name="T8" fmla="*/ 0 60000 65536"/>
              <a:gd name="T9" fmla="*/ 0 w 21600"/>
              <a:gd name="T10" fmla="*/ 0 h 21595"/>
              <a:gd name="T11" fmla="*/ 21600 w 21600"/>
              <a:gd name="T12" fmla="*/ 21595 h 215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595" fill="none" extrusionOk="0">
                <a:moveTo>
                  <a:pt x="0" y="21595"/>
                </a:moveTo>
                <a:cubicBezTo>
                  <a:pt x="0" y="9852"/>
                  <a:pt x="9380" y="261"/>
                  <a:pt x="21120" y="0"/>
                </a:cubicBezTo>
              </a:path>
              <a:path w="21600" h="21595" stroke="0" extrusionOk="0">
                <a:moveTo>
                  <a:pt x="0" y="21595"/>
                </a:moveTo>
                <a:cubicBezTo>
                  <a:pt x="0" y="9852"/>
                  <a:pt x="9380" y="261"/>
                  <a:pt x="21120" y="0"/>
                </a:cubicBezTo>
                <a:lnTo>
                  <a:pt x="21600" y="21595"/>
                </a:lnTo>
                <a:lnTo>
                  <a:pt x="0" y="21595"/>
                </a:lnTo>
                <a:close/>
              </a:path>
            </a:pathLst>
          </a:custGeom>
          <a:noFill/>
          <a:ln w="12700" cap="rnd">
            <a:solidFill>
              <a:srgbClr val="DADAD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091" name="Arc 44">
            <a:extLst>
              <a:ext uri="{FF2B5EF4-FFF2-40B4-BE49-F238E27FC236}">
                <a16:creationId xmlns:a16="http://schemas.microsoft.com/office/drawing/2014/main" id="{3BA1A45C-E193-48D1-B6CC-C5F7AB03D104}"/>
              </a:ext>
            </a:extLst>
          </p:cNvPr>
          <p:cNvSpPr>
            <a:spLocks/>
          </p:cNvSpPr>
          <p:nvPr/>
        </p:nvSpPr>
        <p:spPr bwMode="auto">
          <a:xfrm rot="5400000">
            <a:off x="5537200" y="3478213"/>
            <a:ext cx="71438" cy="61912"/>
          </a:xfrm>
          <a:custGeom>
            <a:avLst/>
            <a:gdLst>
              <a:gd name="T0" fmla="*/ 0 w 21600"/>
              <a:gd name="T1" fmla="*/ 2147483646 h 21595"/>
              <a:gd name="T2" fmla="*/ 2147483646 w 21600"/>
              <a:gd name="T3" fmla="*/ 0 h 21595"/>
              <a:gd name="T4" fmla="*/ 2147483646 w 21600"/>
              <a:gd name="T5" fmla="*/ 2147483646 h 21595"/>
              <a:gd name="T6" fmla="*/ 0 60000 65536"/>
              <a:gd name="T7" fmla="*/ 0 60000 65536"/>
              <a:gd name="T8" fmla="*/ 0 60000 65536"/>
              <a:gd name="T9" fmla="*/ 0 w 21600"/>
              <a:gd name="T10" fmla="*/ 0 h 21595"/>
              <a:gd name="T11" fmla="*/ 21600 w 21600"/>
              <a:gd name="T12" fmla="*/ 21595 h 215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595" fill="none" extrusionOk="0">
                <a:moveTo>
                  <a:pt x="0" y="21595"/>
                </a:moveTo>
                <a:cubicBezTo>
                  <a:pt x="0" y="9852"/>
                  <a:pt x="9380" y="261"/>
                  <a:pt x="21120" y="0"/>
                </a:cubicBezTo>
              </a:path>
              <a:path w="21600" h="21595" stroke="0" extrusionOk="0">
                <a:moveTo>
                  <a:pt x="0" y="21595"/>
                </a:moveTo>
                <a:cubicBezTo>
                  <a:pt x="0" y="9852"/>
                  <a:pt x="9380" y="261"/>
                  <a:pt x="21120" y="0"/>
                </a:cubicBezTo>
                <a:lnTo>
                  <a:pt x="21600" y="21595"/>
                </a:lnTo>
                <a:lnTo>
                  <a:pt x="0" y="21595"/>
                </a:lnTo>
                <a:close/>
              </a:path>
            </a:pathLst>
          </a:custGeom>
          <a:noFill/>
          <a:ln w="12700" cap="rnd">
            <a:solidFill>
              <a:srgbClr val="DADAD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t-BR"/>
          </a:p>
        </p:txBody>
      </p:sp>
      <p:grpSp>
        <p:nvGrpSpPr>
          <p:cNvPr id="130092" name="Group 45">
            <a:extLst>
              <a:ext uri="{FF2B5EF4-FFF2-40B4-BE49-F238E27FC236}">
                <a16:creationId xmlns:a16="http://schemas.microsoft.com/office/drawing/2014/main" id="{665556EC-33D9-4B9F-ACD5-61E38ED8B04D}"/>
              </a:ext>
            </a:extLst>
          </p:cNvPr>
          <p:cNvGrpSpPr>
            <a:grpSpLocks/>
          </p:cNvGrpSpPr>
          <p:nvPr/>
        </p:nvGrpSpPr>
        <p:grpSpPr bwMode="auto">
          <a:xfrm>
            <a:off x="4124325" y="2603500"/>
            <a:ext cx="1190625" cy="568325"/>
            <a:chOff x="1783" y="2313"/>
            <a:chExt cx="750" cy="358"/>
          </a:xfrm>
        </p:grpSpPr>
        <p:grpSp>
          <p:nvGrpSpPr>
            <p:cNvPr id="130308" name="Group 46">
              <a:extLst>
                <a:ext uri="{FF2B5EF4-FFF2-40B4-BE49-F238E27FC236}">
                  <a16:creationId xmlns:a16="http://schemas.microsoft.com/office/drawing/2014/main" id="{DC851C9C-AAC0-4BBD-A6D9-33C7D565B0F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83" y="2313"/>
              <a:ext cx="750" cy="358"/>
              <a:chOff x="1783" y="2313"/>
              <a:chExt cx="750" cy="358"/>
            </a:xfrm>
          </p:grpSpPr>
          <p:sp>
            <p:nvSpPr>
              <p:cNvPr id="130341" name="Freeform 47">
                <a:extLst>
                  <a:ext uri="{FF2B5EF4-FFF2-40B4-BE49-F238E27FC236}">
                    <a16:creationId xmlns:a16="http://schemas.microsoft.com/office/drawing/2014/main" id="{69D51741-7600-46E1-A999-2016D5D5D1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3" y="2313"/>
                <a:ext cx="750" cy="107"/>
              </a:xfrm>
              <a:custGeom>
                <a:avLst/>
                <a:gdLst>
                  <a:gd name="T0" fmla="*/ 0 w 750"/>
                  <a:gd name="T1" fmla="*/ 106 h 107"/>
                  <a:gd name="T2" fmla="*/ 82 w 750"/>
                  <a:gd name="T3" fmla="*/ 0 h 107"/>
                  <a:gd name="T4" fmla="*/ 667 w 750"/>
                  <a:gd name="T5" fmla="*/ 0 h 107"/>
                  <a:gd name="T6" fmla="*/ 749 w 750"/>
                  <a:gd name="T7" fmla="*/ 106 h 107"/>
                  <a:gd name="T8" fmla="*/ 0 w 750"/>
                  <a:gd name="T9" fmla="*/ 106 h 1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0"/>
                  <a:gd name="T16" fmla="*/ 0 h 107"/>
                  <a:gd name="T17" fmla="*/ 750 w 750"/>
                  <a:gd name="T18" fmla="*/ 107 h 1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0" h="107">
                    <a:moveTo>
                      <a:pt x="0" y="106"/>
                    </a:moveTo>
                    <a:lnTo>
                      <a:pt x="82" y="0"/>
                    </a:lnTo>
                    <a:lnTo>
                      <a:pt x="667" y="0"/>
                    </a:lnTo>
                    <a:lnTo>
                      <a:pt x="749" y="106"/>
                    </a:lnTo>
                    <a:lnTo>
                      <a:pt x="0" y="106"/>
                    </a:lnTo>
                  </a:path>
                </a:pathLst>
              </a:custGeom>
              <a:solidFill>
                <a:schemeClr val="bg2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30342" name="Freeform 48">
                <a:extLst>
                  <a:ext uri="{FF2B5EF4-FFF2-40B4-BE49-F238E27FC236}">
                    <a16:creationId xmlns:a16="http://schemas.microsoft.com/office/drawing/2014/main" id="{BC6C64B5-B4D7-4645-B37D-84766BA4DC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3" y="2419"/>
                <a:ext cx="750" cy="252"/>
              </a:xfrm>
              <a:custGeom>
                <a:avLst/>
                <a:gdLst>
                  <a:gd name="T0" fmla="*/ 0 w 750"/>
                  <a:gd name="T1" fmla="*/ 0 h 252"/>
                  <a:gd name="T2" fmla="*/ 749 w 750"/>
                  <a:gd name="T3" fmla="*/ 0 h 252"/>
                  <a:gd name="T4" fmla="*/ 749 w 750"/>
                  <a:gd name="T5" fmla="*/ 251 h 252"/>
                  <a:gd name="T6" fmla="*/ 0 w 750"/>
                  <a:gd name="T7" fmla="*/ 251 h 252"/>
                  <a:gd name="T8" fmla="*/ 0 w 750"/>
                  <a:gd name="T9" fmla="*/ 0 h 2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0"/>
                  <a:gd name="T16" fmla="*/ 0 h 252"/>
                  <a:gd name="T17" fmla="*/ 750 w 750"/>
                  <a:gd name="T18" fmla="*/ 252 h 2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0" h="252">
                    <a:moveTo>
                      <a:pt x="0" y="0"/>
                    </a:moveTo>
                    <a:lnTo>
                      <a:pt x="749" y="0"/>
                    </a:lnTo>
                    <a:lnTo>
                      <a:pt x="749" y="251"/>
                    </a:lnTo>
                    <a:lnTo>
                      <a:pt x="0" y="25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2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30343" name="Freeform 49">
                <a:extLst>
                  <a:ext uri="{FF2B5EF4-FFF2-40B4-BE49-F238E27FC236}">
                    <a16:creationId xmlns:a16="http://schemas.microsoft.com/office/drawing/2014/main" id="{2C288A98-5118-484D-8889-11135480C1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0" y="2457"/>
                <a:ext cx="696" cy="177"/>
              </a:xfrm>
              <a:custGeom>
                <a:avLst/>
                <a:gdLst>
                  <a:gd name="T0" fmla="*/ 0 w 696"/>
                  <a:gd name="T1" fmla="*/ 0 h 177"/>
                  <a:gd name="T2" fmla="*/ 695 w 696"/>
                  <a:gd name="T3" fmla="*/ 0 h 177"/>
                  <a:gd name="T4" fmla="*/ 695 w 696"/>
                  <a:gd name="T5" fmla="*/ 176 h 177"/>
                  <a:gd name="T6" fmla="*/ 0 w 696"/>
                  <a:gd name="T7" fmla="*/ 176 h 177"/>
                  <a:gd name="T8" fmla="*/ 0 w 696"/>
                  <a:gd name="T9" fmla="*/ 0 h 1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6"/>
                  <a:gd name="T16" fmla="*/ 0 h 177"/>
                  <a:gd name="T17" fmla="*/ 696 w 696"/>
                  <a:gd name="T18" fmla="*/ 177 h 17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6" h="177">
                    <a:moveTo>
                      <a:pt x="0" y="0"/>
                    </a:moveTo>
                    <a:lnTo>
                      <a:pt x="695" y="0"/>
                    </a:lnTo>
                    <a:lnTo>
                      <a:pt x="695" y="176"/>
                    </a:lnTo>
                    <a:lnTo>
                      <a:pt x="0" y="176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2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30344" name="Freeform 50">
                <a:extLst>
                  <a:ext uri="{FF2B5EF4-FFF2-40B4-BE49-F238E27FC236}">
                    <a16:creationId xmlns:a16="http://schemas.microsoft.com/office/drawing/2014/main" id="{5FEF52B1-272C-4CAB-AB2E-44D8D3A30E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0" y="2616"/>
                <a:ext cx="696" cy="18"/>
              </a:xfrm>
              <a:custGeom>
                <a:avLst/>
                <a:gdLst>
                  <a:gd name="T0" fmla="*/ 0 w 696"/>
                  <a:gd name="T1" fmla="*/ 17 h 18"/>
                  <a:gd name="T2" fmla="*/ 14 w 696"/>
                  <a:gd name="T3" fmla="*/ 0 h 18"/>
                  <a:gd name="T4" fmla="*/ 681 w 696"/>
                  <a:gd name="T5" fmla="*/ 0 h 18"/>
                  <a:gd name="T6" fmla="*/ 695 w 696"/>
                  <a:gd name="T7" fmla="*/ 17 h 18"/>
                  <a:gd name="T8" fmla="*/ 0 w 696"/>
                  <a:gd name="T9" fmla="*/ 17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6"/>
                  <a:gd name="T16" fmla="*/ 0 h 18"/>
                  <a:gd name="T17" fmla="*/ 696 w 696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6" h="18">
                    <a:moveTo>
                      <a:pt x="0" y="17"/>
                    </a:moveTo>
                    <a:lnTo>
                      <a:pt x="14" y="0"/>
                    </a:lnTo>
                    <a:lnTo>
                      <a:pt x="681" y="0"/>
                    </a:lnTo>
                    <a:lnTo>
                      <a:pt x="695" y="17"/>
                    </a:lnTo>
                    <a:lnTo>
                      <a:pt x="0" y="17"/>
                    </a:lnTo>
                  </a:path>
                </a:pathLst>
              </a:custGeom>
              <a:solidFill>
                <a:schemeClr val="bg2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30345" name="Freeform 51">
                <a:extLst>
                  <a:ext uri="{FF2B5EF4-FFF2-40B4-BE49-F238E27FC236}">
                    <a16:creationId xmlns:a16="http://schemas.microsoft.com/office/drawing/2014/main" id="{2E8E213E-A2E1-4E2F-9567-46ED08E269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0" y="2457"/>
                <a:ext cx="15" cy="177"/>
              </a:xfrm>
              <a:custGeom>
                <a:avLst/>
                <a:gdLst>
                  <a:gd name="T0" fmla="*/ 0 w 15"/>
                  <a:gd name="T1" fmla="*/ 0 h 177"/>
                  <a:gd name="T2" fmla="*/ 14 w 15"/>
                  <a:gd name="T3" fmla="*/ 0 h 177"/>
                  <a:gd name="T4" fmla="*/ 14 w 15"/>
                  <a:gd name="T5" fmla="*/ 158 h 177"/>
                  <a:gd name="T6" fmla="*/ 0 w 15"/>
                  <a:gd name="T7" fmla="*/ 176 h 177"/>
                  <a:gd name="T8" fmla="*/ 0 w 15"/>
                  <a:gd name="T9" fmla="*/ 0 h 1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177"/>
                  <a:gd name="T17" fmla="*/ 15 w 15"/>
                  <a:gd name="T18" fmla="*/ 177 h 17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177">
                    <a:moveTo>
                      <a:pt x="0" y="0"/>
                    </a:moveTo>
                    <a:lnTo>
                      <a:pt x="14" y="0"/>
                    </a:lnTo>
                    <a:lnTo>
                      <a:pt x="14" y="158"/>
                    </a:lnTo>
                    <a:lnTo>
                      <a:pt x="0" y="176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2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30346" name="Freeform 52">
                <a:extLst>
                  <a:ext uri="{FF2B5EF4-FFF2-40B4-BE49-F238E27FC236}">
                    <a16:creationId xmlns:a16="http://schemas.microsoft.com/office/drawing/2014/main" id="{EF64343E-F44C-4490-A245-D4954E63EA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1" y="2457"/>
                <a:ext cx="15" cy="177"/>
              </a:xfrm>
              <a:custGeom>
                <a:avLst/>
                <a:gdLst>
                  <a:gd name="T0" fmla="*/ 14 w 15"/>
                  <a:gd name="T1" fmla="*/ 0 h 177"/>
                  <a:gd name="T2" fmla="*/ 0 w 15"/>
                  <a:gd name="T3" fmla="*/ 0 h 177"/>
                  <a:gd name="T4" fmla="*/ 0 w 15"/>
                  <a:gd name="T5" fmla="*/ 158 h 177"/>
                  <a:gd name="T6" fmla="*/ 14 w 15"/>
                  <a:gd name="T7" fmla="*/ 176 h 177"/>
                  <a:gd name="T8" fmla="*/ 14 w 15"/>
                  <a:gd name="T9" fmla="*/ 0 h 1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177"/>
                  <a:gd name="T17" fmla="*/ 15 w 15"/>
                  <a:gd name="T18" fmla="*/ 177 h 17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177">
                    <a:moveTo>
                      <a:pt x="14" y="0"/>
                    </a:moveTo>
                    <a:lnTo>
                      <a:pt x="0" y="0"/>
                    </a:lnTo>
                    <a:lnTo>
                      <a:pt x="0" y="158"/>
                    </a:lnTo>
                    <a:lnTo>
                      <a:pt x="14" y="176"/>
                    </a:lnTo>
                    <a:lnTo>
                      <a:pt x="14" y="0"/>
                    </a:lnTo>
                  </a:path>
                </a:pathLst>
              </a:custGeom>
              <a:solidFill>
                <a:schemeClr val="bg2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</p:grpSp>
        <p:sp>
          <p:nvSpPr>
            <p:cNvPr id="130309" name="AutoShape 53">
              <a:extLst>
                <a:ext uri="{FF2B5EF4-FFF2-40B4-BE49-F238E27FC236}">
                  <a16:creationId xmlns:a16="http://schemas.microsoft.com/office/drawing/2014/main" id="{215C052A-7AE6-4A7F-BA5F-2019400DE1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7" y="2476"/>
              <a:ext cx="462" cy="116"/>
            </a:xfrm>
            <a:prstGeom prst="roundRect">
              <a:avLst>
                <a:gd name="adj" fmla="val 25968"/>
              </a:avLst>
            </a:prstGeom>
            <a:solidFill>
              <a:schemeClr val="bg1"/>
            </a:solidFill>
            <a:ln w="12700">
              <a:solidFill>
                <a:srgbClr val="9F9F9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grpSp>
          <p:nvGrpSpPr>
            <p:cNvPr id="130310" name="Group 54">
              <a:extLst>
                <a:ext uri="{FF2B5EF4-FFF2-40B4-BE49-F238E27FC236}">
                  <a16:creationId xmlns:a16="http://schemas.microsoft.com/office/drawing/2014/main" id="{7AA7F0EE-B8C5-4A90-A1AA-F9C54A1DD83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78" y="2504"/>
              <a:ext cx="379" cy="68"/>
              <a:chOff x="1978" y="2504"/>
              <a:chExt cx="379" cy="68"/>
            </a:xfrm>
          </p:grpSpPr>
          <p:grpSp>
            <p:nvGrpSpPr>
              <p:cNvPr id="130311" name="Group 55">
                <a:extLst>
                  <a:ext uri="{FF2B5EF4-FFF2-40B4-BE49-F238E27FC236}">
                    <a16:creationId xmlns:a16="http://schemas.microsoft.com/office/drawing/2014/main" id="{F51EB79B-DB35-4893-B843-47B5A368DC3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67" y="2508"/>
                <a:ext cx="62" cy="64"/>
                <a:chOff x="2067" y="2508"/>
                <a:chExt cx="62" cy="64"/>
              </a:xfrm>
            </p:grpSpPr>
            <p:sp>
              <p:nvSpPr>
                <p:cNvPr id="130337" name="Freeform 56">
                  <a:extLst>
                    <a:ext uri="{FF2B5EF4-FFF2-40B4-BE49-F238E27FC236}">
                      <a16:creationId xmlns:a16="http://schemas.microsoft.com/office/drawing/2014/main" id="{EFA33BC8-D37D-479B-BC71-FADE7CD023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7" y="2508"/>
                  <a:ext cx="14" cy="27"/>
                </a:xfrm>
                <a:custGeom>
                  <a:avLst/>
                  <a:gdLst>
                    <a:gd name="T0" fmla="*/ 8 w 14"/>
                    <a:gd name="T1" fmla="*/ 0 h 27"/>
                    <a:gd name="T2" fmla="*/ 13 w 14"/>
                    <a:gd name="T3" fmla="*/ 6 h 27"/>
                    <a:gd name="T4" fmla="*/ 8 w 14"/>
                    <a:gd name="T5" fmla="*/ 22 h 27"/>
                    <a:gd name="T6" fmla="*/ 0 w 14"/>
                    <a:gd name="T7" fmla="*/ 26 h 27"/>
                    <a:gd name="T8" fmla="*/ 8 w 14"/>
                    <a:gd name="T9" fmla="*/ 0 h 2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"/>
                    <a:gd name="T16" fmla="*/ 0 h 27"/>
                    <a:gd name="T17" fmla="*/ 14 w 14"/>
                    <a:gd name="T18" fmla="*/ 27 h 2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" h="27">
                      <a:moveTo>
                        <a:pt x="8" y="0"/>
                      </a:moveTo>
                      <a:lnTo>
                        <a:pt x="13" y="6"/>
                      </a:lnTo>
                      <a:lnTo>
                        <a:pt x="8" y="22"/>
                      </a:lnTo>
                      <a:lnTo>
                        <a:pt x="0" y="26"/>
                      </a:lnTo>
                      <a:lnTo>
                        <a:pt x="8" y="0"/>
                      </a:lnTo>
                    </a:path>
                  </a:pathLst>
                </a:custGeom>
                <a:solidFill>
                  <a:schemeClr val="tx1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130338" name="Freeform 57">
                  <a:extLst>
                    <a:ext uri="{FF2B5EF4-FFF2-40B4-BE49-F238E27FC236}">
                      <a16:creationId xmlns:a16="http://schemas.microsoft.com/office/drawing/2014/main" id="{C5034AB7-7D9C-4B37-A39B-254C3A4086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03" y="2544"/>
                  <a:ext cx="15" cy="28"/>
                </a:xfrm>
                <a:custGeom>
                  <a:avLst/>
                  <a:gdLst>
                    <a:gd name="T0" fmla="*/ 0 w 15"/>
                    <a:gd name="T1" fmla="*/ 21 h 28"/>
                    <a:gd name="T2" fmla="*/ 6 w 15"/>
                    <a:gd name="T3" fmla="*/ 27 h 28"/>
                    <a:gd name="T4" fmla="*/ 14 w 15"/>
                    <a:gd name="T5" fmla="*/ 0 h 28"/>
                    <a:gd name="T6" fmla="*/ 5 w 15"/>
                    <a:gd name="T7" fmla="*/ 5 h 28"/>
                    <a:gd name="T8" fmla="*/ 0 w 15"/>
                    <a:gd name="T9" fmla="*/ 21 h 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"/>
                    <a:gd name="T16" fmla="*/ 0 h 28"/>
                    <a:gd name="T17" fmla="*/ 15 w 15"/>
                    <a:gd name="T18" fmla="*/ 28 h 2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" h="28">
                      <a:moveTo>
                        <a:pt x="0" y="21"/>
                      </a:moveTo>
                      <a:lnTo>
                        <a:pt x="6" y="27"/>
                      </a:lnTo>
                      <a:lnTo>
                        <a:pt x="14" y="0"/>
                      </a:lnTo>
                      <a:lnTo>
                        <a:pt x="5" y="5"/>
                      </a:lnTo>
                      <a:lnTo>
                        <a:pt x="0" y="21"/>
                      </a:lnTo>
                    </a:path>
                  </a:pathLst>
                </a:custGeom>
                <a:solidFill>
                  <a:schemeClr val="tx1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130339" name="Freeform 58">
                  <a:extLst>
                    <a:ext uri="{FF2B5EF4-FFF2-40B4-BE49-F238E27FC236}">
                      <a16:creationId xmlns:a16="http://schemas.microsoft.com/office/drawing/2014/main" id="{0C464E36-0AA9-43D0-9C90-789B3117C7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13" y="2508"/>
                  <a:ext cx="16" cy="28"/>
                </a:xfrm>
                <a:custGeom>
                  <a:avLst/>
                  <a:gdLst>
                    <a:gd name="T0" fmla="*/ 6 w 16"/>
                    <a:gd name="T1" fmla="*/ 6 h 28"/>
                    <a:gd name="T2" fmla="*/ 15 w 16"/>
                    <a:gd name="T3" fmla="*/ 0 h 28"/>
                    <a:gd name="T4" fmla="*/ 6 w 16"/>
                    <a:gd name="T5" fmla="*/ 27 h 28"/>
                    <a:gd name="T6" fmla="*/ 0 w 16"/>
                    <a:gd name="T7" fmla="*/ 24 h 28"/>
                    <a:gd name="T8" fmla="*/ 6 w 16"/>
                    <a:gd name="T9" fmla="*/ 6 h 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6"/>
                    <a:gd name="T16" fmla="*/ 0 h 28"/>
                    <a:gd name="T17" fmla="*/ 16 w 16"/>
                    <a:gd name="T18" fmla="*/ 28 h 2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6" h="28">
                      <a:moveTo>
                        <a:pt x="6" y="6"/>
                      </a:moveTo>
                      <a:lnTo>
                        <a:pt x="15" y="0"/>
                      </a:lnTo>
                      <a:lnTo>
                        <a:pt x="6" y="27"/>
                      </a:lnTo>
                      <a:lnTo>
                        <a:pt x="0" y="24"/>
                      </a:lnTo>
                      <a:lnTo>
                        <a:pt x="6" y="6"/>
                      </a:lnTo>
                    </a:path>
                  </a:pathLst>
                </a:custGeom>
                <a:solidFill>
                  <a:schemeClr val="tx1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130340" name="Freeform 59">
                  <a:extLst>
                    <a:ext uri="{FF2B5EF4-FFF2-40B4-BE49-F238E27FC236}">
                      <a16:creationId xmlns:a16="http://schemas.microsoft.com/office/drawing/2014/main" id="{C06A19AD-448E-4C02-944C-000AEAC56D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8" y="2537"/>
                  <a:ext cx="46" cy="6"/>
                </a:xfrm>
                <a:custGeom>
                  <a:avLst/>
                  <a:gdLst>
                    <a:gd name="T0" fmla="*/ 0 w 46"/>
                    <a:gd name="T1" fmla="*/ 3 h 6"/>
                    <a:gd name="T2" fmla="*/ 9 w 46"/>
                    <a:gd name="T3" fmla="*/ 0 h 6"/>
                    <a:gd name="T4" fmla="*/ 39 w 46"/>
                    <a:gd name="T5" fmla="*/ 0 h 6"/>
                    <a:gd name="T6" fmla="*/ 45 w 46"/>
                    <a:gd name="T7" fmla="*/ 3 h 6"/>
                    <a:gd name="T8" fmla="*/ 38 w 46"/>
                    <a:gd name="T9" fmla="*/ 5 h 6"/>
                    <a:gd name="T10" fmla="*/ 6 w 46"/>
                    <a:gd name="T11" fmla="*/ 5 h 6"/>
                    <a:gd name="T12" fmla="*/ 0 w 46"/>
                    <a:gd name="T13" fmla="*/ 3 h 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6"/>
                    <a:gd name="T22" fmla="*/ 0 h 6"/>
                    <a:gd name="T23" fmla="*/ 46 w 46"/>
                    <a:gd name="T24" fmla="*/ 6 h 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6" h="6">
                      <a:moveTo>
                        <a:pt x="0" y="3"/>
                      </a:moveTo>
                      <a:lnTo>
                        <a:pt x="9" y="0"/>
                      </a:lnTo>
                      <a:lnTo>
                        <a:pt x="39" y="0"/>
                      </a:lnTo>
                      <a:lnTo>
                        <a:pt x="45" y="3"/>
                      </a:lnTo>
                      <a:lnTo>
                        <a:pt x="38" y="5"/>
                      </a:lnTo>
                      <a:lnTo>
                        <a:pt x="6" y="5"/>
                      </a:lnTo>
                      <a:lnTo>
                        <a:pt x="0" y="3"/>
                      </a:lnTo>
                    </a:path>
                  </a:pathLst>
                </a:custGeom>
                <a:solidFill>
                  <a:schemeClr val="tx1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</p:grpSp>
          <p:grpSp>
            <p:nvGrpSpPr>
              <p:cNvPr id="130312" name="Group 60">
                <a:extLst>
                  <a:ext uri="{FF2B5EF4-FFF2-40B4-BE49-F238E27FC236}">
                    <a16:creationId xmlns:a16="http://schemas.microsoft.com/office/drawing/2014/main" id="{1278A275-F92E-4065-A2B7-EA45FA60655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978" y="2504"/>
                <a:ext cx="77" cy="66"/>
                <a:chOff x="1978" y="2504"/>
                <a:chExt cx="77" cy="66"/>
              </a:xfrm>
            </p:grpSpPr>
            <p:sp>
              <p:nvSpPr>
                <p:cNvPr id="130330" name="Freeform 61">
                  <a:extLst>
                    <a:ext uri="{FF2B5EF4-FFF2-40B4-BE49-F238E27FC236}">
                      <a16:creationId xmlns:a16="http://schemas.microsoft.com/office/drawing/2014/main" id="{CE2CA8EE-7AEB-49F9-9FFA-D1B324249B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47" y="2567"/>
                  <a:ext cx="8" cy="3"/>
                </a:xfrm>
                <a:custGeom>
                  <a:avLst/>
                  <a:gdLst>
                    <a:gd name="T0" fmla="*/ 1 w 8"/>
                    <a:gd name="T1" fmla="*/ 0 h 3"/>
                    <a:gd name="T2" fmla="*/ 0 w 8"/>
                    <a:gd name="T3" fmla="*/ 2 h 3"/>
                    <a:gd name="T4" fmla="*/ 6 w 8"/>
                    <a:gd name="T5" fmla="*/ 2 h 3"/>
                    <a:gd name="T6" fmla="*/ 7 w 8"/>
                    <a:gd name="T7" fmla="*/ 0 h 3"/>
                    <a:gd name="T8" fmla="*/ 1 w 8"/>
                    <a:gd name="T9" fmla="*/ 0 h 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"/>
                    <a:gd name="T16" fmla="*/ 0 h 3"/>
                    <a:gd name="T17" fmla="*/ 8 w 8"/>
                    <a:gd name="T18" fmla="*/ 3 h 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" h="3">
                      <a:moveTo>
                        <a:pt x="1" y="0"/>
                      </a:moveTo>
                      <a:lnTo>
                        <a:pt x="0" y="2"/>
                      </a:lnTo>
                      <a:lnTo>
                        <a:pt x="6" y="2"/>
                      </a:lnTo>
                      <a:lnTo>
                        <a:pt x="7" y="0"/>
                      </a:lnTo>
                      <a:lnTo>
                        <a:pt x="1" y="0"/>
                      </a:lnTo>
                    </a:path>
                  </a:pathLst>
                </a:custGeom>
                <a:solidFill>
                  <a:schemeClr val="tx1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130331" name="Freeform 62">
                  <a:extLst>
                    <a:ext uri="{FF2B5EF4-FFF2-40B4-BE49-F238E27FC236}">
                      <a16:creationId xmlns:a16="http://schemas.microsoft.com/office/drawing/2014/main" id="{3837A9E1-8A0E-47E9-93A9-AD97EA4B52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02" y="2504"/>
                  <a:ext cx="47" cy="3"/>
                </a:xfrm>
                <a:custGeom>
                  <a:avLst/>
                  <a:gdLst>
                    <a:gd name="T0" fmla="*/ 0 w 47"/>
                    <a:gd name="T1" fmla="*/ 0 h 3"/>
                    <a:gd name="T2" fmla="*/ 6 w 47"/>
                    <a:gd name="T3" fmla="*/ 2 h 3"/>
                    <a:gd name="T4" fmla="*/ 36 w 47"/>
                    <a:gd name="T5" fmla="*/ 2 h 3"/>
                    <a:gd name="T6" fmla="*/ 46 w 47"/>
                    <a:gd name="T7" fmla="*/ 0 h 3"/>
                    <a:gd name="T8" fmla="*/ 0 w 47"/>
                    <a:gd name="T9" fmla="*/ 0 h 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7"/>
                    <a:gd name="T16" fmla="*/ 0 h 3"/>
                    <a:gd name="T17" fmla="*/ 47 w 47"/>
                    <a:gd name="T18" fmla="*/ 3 h 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7" h="3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36" y="2"/>
                      </a:lnTo>
                      <a:lnTo>
                        <a:pt x="46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tx1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130332" name="Freeform 63">
                  <a:extLst>
                    <a:ext uri="{FF2B5EF4-FFF2-40B4-BE49-F238E27FC236}">
                      <a16:creationId xmlns:a16="http://schemas.microsoft.com/office/drawing/2014/main" id="{20AED683-0D11-4834-846E-6BD3067917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81" y="2566"/>
                  <a:ext cx="45" cy="4"/>
                </a:xfrm>
                <a:custGeom>
                  <a:avLst/>
                  <a:gdLst>
                    <a:gd name="T0" fmla="*/ 0 w 45"/>
                    <a:gd name="T1" fmla="*/ 3 h 4"/>
                    <a:gd name="T2" fmla="*/ 10 w 45"/>
                    <a:gd name="T3" fmla="*/ 0 h 4"/>
                    <a:gd name="T4" fmla="*/ 38 w 45"/>
                    <a:gd name="T5" fmla="*/ 0 h 4"/>
                    <a:gd name="T6" fmla="*/ 44 w 45"/>
                    <a:gd name="T7" fmla="*/ 3 h 4"/>
                    <a:gd name="T8" fmla="*/ 0 w 45"/>
                    <a:gd name="T9" fmla="*/ 3 h 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5"/>
                    <a:gd name="T16" fmla="*/ 0 h 4"/>
                    <a:gd name="T17" fmla="*/ 45 w 45"/>
                    <a:gd name="T18" fmla="*/ 4 h 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5" h="4">
                      <a:moveTo>
                        <a:pt x="0" y="3"/>
                      </a:moveTo>
                      <a:lnTo>
                        <a:pt x="10" y="0"/>
                      </a:lnTo>
                      <a:lnTo>
                        <a:pt x="38" y="0"/>
                      </a:lnTo>
                      <a:lnTo>
                        <a:pt x="44" y="3"/>
                      </a:lnTo>
                      <a:lnTo>
                        <a:pt x="0" y="3"/>
                      </a:lnTo>
                    </a:path>
                  </a:pathLst>
                </a:custGeom>
                <a:solidFill>
                  <a:schemeClr val="tx1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130333" name="Freeform 64">
                  <a:extLst>
                    <a:ext uri="{FF2B5EF4-FFF2-40B4-BE49-F238E27FC236}">
                      <a16:creationId xmlns:a16="http://schemas.microsoft.com/office/drawing/2014/main" id="{BDF1A6EF-EE13-444F-A708-EAEE596B8F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90" y="2505"/>
                  <a:ext cx="13" cy="27"/>
                </a:xfrm>
                <a:custGeom>
                  <a:avLst/>
                  <a:gdLst>
                    <a:gd name="T0" fmla="*/ 7 w 13"/>
                    <a:gd name="T1" fmla="*/ 0 h 27"/>
                    <a:gd name="T2" fmla="*/ 12 w 13"/>
                    <a:gd name="T3" fmla="*/ 6 h 27"/>
                    <a:gd name="T4" fmla="*/ 8 w 13"/>
                    <a:gd name="T5" fmla="*/ 22 h 27"/>
                    <a:gd name="T6" fmla="*/ 0 w 13"/>
                    <a:gd name="T7" fmla="*/ 26 h 27"/>
                    <a:gd name="T8" fmla="*/ 7 w 13"/>
                    <a:gd name="T9" fmla="*/ 0 h 2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27"/>
                    <a:gd name="T17" fmla="*/ 13 w 13"/>
                    <a:gd name="T18" fmla="*/ 27 h 2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27">
                      <a:moveTo>
                        <a:pt x="7" y="0"/>
                      </a:moveTo>
                      <a:lnTo>
                        <a:pt x="12" y="6"/>
                      </a:lnTo>
                      <a:lnTo>
                        <a:pt x="8" y="22"/>
                      </a:lnTo>
                      <a:lnTo>
                        <a:pt x="0" y="26"/>
                      </a:lnTo>
                      <a:lnTo>
                        <a:pt x="7" y="0"/>
                      </a:lnTo>
                    </a:path>
                  </a:pathLst>
                </a:custGeom>
                <a:solidFill>
                  <a:schemeClr val="tx1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130334" name="Freeform 65">
                  <a:extLst>
                    <a:ext uri="{FF2B5EF4-FFF2-40B4-BE49-F238E27FC236}">
                      <a16:creationId xmlns:a16="http://schemas.microsoft.com/office/drawing/2014/main" id="{528A950C-11BD-4208-8FC4-B345CE8B55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78" y="2541"/>
                  <a:ext cx="15" cy="27"/>
                </a:xfrm>
                <a:custGeom>
                  <a:avLst/>
                  <a:gdLst>
                    <a:gd name="T0" fmla="*/ 0 w 15"/>
                    <a:gd name="T1" fmla="*/ 26 h 27"/>
                    <a:gd name="T2" fmla="*/ 9 w 15"/>
                    <a:gd name="T3" fmla="*/ 20 h 27"/>
                    <a:gd name="T4" fmla="*/ 14 w 15"/>
                    <a:gd name="T5" fmla="*/ 3 h 27"/>
                    <a:gd name="T6" fmla="*/ 8 w 15"/>
                    <a:gd name="T7" fmla="*/ 0 h 27"/>
                    <a:gd name="T8" fmla="*/ 0 w 15"/>
                    <a:gd name="T9" fmla="*/ 26 h 2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"/>
                    <a:gd name="T16" fmla="*/ 0 h 27"/>
                    <a:gd name="T17" fmla="*/ 15 w 15"/>
                    <a:gd name="T18" fmla="*/ 27 h 2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" h="27">
                      <a:moveTo>
                        <a:pt x="0" y="26"/>
                      </a:moveTo>
                      <a:lnTo>
                        <a:pt x="9" y="20"/>
                      </a:lnTo>
                      <a:lnTo>
                        <a:pt x="14" y="3"/>
                      </a:lnTo>
                      <a:lnTo>
                        <a:pt x="8" y="0"/>
                      </a:lnTo>
                      <a:lnTo>
                        <a:pt x="0" y="26"/>
                      </a:lnTo>
                    </a:path>
                  </a:pathLst>
                </a:custGeom>
                <a:solidFill>
                  <a:schemeClr val="tx1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130335" name="Freeform 66">
                  <a:extLst>
                    <a:ext uri="{FF2B5EF4-FFF2-40B4-BE49-F238E27FC236}">
                      <a16:creationId xmlns:a16="http://schemas.microsoft.com/office/drawing/2014/main" id="{D744471F-7CF8-4C00-8F1A-DBB0C5A345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25" y="2541"/>
                  <a:ext cx="13" cy="27"/>
                </a:xfrm>
                <a:custGeom>
                  <a:avLst/>
                  <a:gdLst>
                    <a:gd name="T0" fmla="*/ 0 w 13"/>
                    <a:gd name="T1" fmla="*/ 20 h 27"/>
                    <a:gd name="T2" fmla="*/ 5 w 13"/>
                    <a:gd name="T3" fmla="*/ 26 h 27"/>
                    <a:gd name="T4" fmla="*/ 12 w 13"/>
                    <a:gd name="T5" fmla="*/ 0 h 27"/>
                    <a:gd name="T6" fmla="*/ 5 w 13"/>
                    <a:gd name="T7" fmla="*/ 4 h 27"/>
                    <a:gd name="T8" fmla="*/ 0 w 13"/>
                    <a:gd name="T9" fmla="*/ 20 h 2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27"/>
                    <a:gd name="T17" fmla="*/ 13 w 13"/>
                    <a:gd name="T18" fmla="*/ 27 h 2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27">
                      <a:moveTo>
                        <a:pt x="0" y="20"/>
                      </a:moveTo>
                      <a:lnTo>
                        <a:pt x="5" y="26"/>
                      </a:lnTo>
                      <a:lnTo>
                        <a:pt x="12" y="0"/>
                      </a:lnTo>
                      <a:lnTo>
                        <a:pt x="5" y="4"/>
                      </a:lnTo>
                      <a:lnTo>
                        <a:pt x="0" y="20"/>
                      </a:lnTo>
                    </a:path>
                  </a:pathLst>
                </a:custGeom>
                <a:solidFill>
                  <a:schemeClr val="tx1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130336" name="Freeform 67">
                  <a:extLst>
                    <a:ext uri="{FF2B5EF4-FFF2-40B4-BE49-F238E27FC236}">
                      <a16:creationId xmlns:a16="http://schemas.microsoft.com/office/drawing/2014/main" id="{D102AC58-B89D-49BD-B4C6-679CAC9C65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35" y="2505"/>
                  <a:ext cx="15" cy="28"/>
                </a:xfrm>
                <a:custGeom>
                  <a:avLst/>
                  <a:gdLst>
                    <a:gd name="T0" fmla="*/ 5 w 15"/>
                    <a:gd name="T1" fmla="*/ 6 h 28"/>
                    <a:gd name="T2" fmla="*/ 14 w 15"/>
                    <a:gd name="T3" fmla="*/ 0 h 28"/>
                    <a:gd name="T4" fmla="*/ 6 w 15"/>
                    <a:gd name="T5" fmla="*/ 27 h 28"/>
                    <a:gd name="T6" fmla="*/ 0 w 15"/>
                    <a:gd name="T7" fmla="*/ 24 h 28"/>
                    <a:gd name="T8" fmla="*/ 5 w 15"/>
                    <a:gd name="T9" fmla="*/ 6 h 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"/>
                    <a:gd name="T16" fmla="*/ 0 h 28"/>
                    <a:gd name="T17" fmla="*/ 15 w 15"/>
                    <a:gd name="T18" fmla="*/ 28 h 2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" h="28">
                      <a:moveTo>
                        <a:pt x="5" y="6"/>
                      </a:moveTo>
                      <a:lnTo>
                        <a:pt x="14" y="0"/>
                      </a:lnTo>
                      <a:lnTo>
                        <a:pt x="6" y="27"/>
                      </a:lnTo>
                      <a:lnTo>
                        <a:pt x="0" y="24"/>
                      </a:lnTo>
                      <a:lnTo>
                        <a:pt x="5" y="6"/>
                      </a:lnTo>
                    </a:path>
                  </a:pathLst>
                </a:custGeom>
                <a:solidFill>
                  <a:schemeClr val="tx1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</p:grpSp>
          <p:sp>
            <p:nvSpPr>
              <p:cNvPr id="130313" name="Freeform 68">
                <a:extLst>
                  <a:ext uri="{FF2B5EF4-FFF2-40B4-BE49-F238E27FC236}">
                    <a16:creationId xmlns:a16="http://schemas.microsoft.com/office/drawing/2014/main" id="{20003744-BFEF-40CF-9CEB-A183250D79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4" y="2505"/>
                <a:ext cx="46" cy="3"/>
              </a:xfrm>
              <a:custGeom>
                <a:avLst/>
                <a:gdLst>
                  <a:gd name="T0" fmla="*/ 0 w 46"/>
                  <a:gd name="T1" fmla="*/ 0 h 3"/>
                  <a:gd name="T2" fmla="*/ 6 w 46"/>
                  <a:gd name="T3" fmla="*/ 2 h 3"/>
                  <a:gd name="T4" fmla="*/ 35 w 46"/>
                  <a:gd name="T5" fmla="*/ 2 h 3"/>
                  <a:gd name="T6" fmla="*/ 45 w 46"/>
                  <a:gd name="T7" fmla="*/ 0 h 3"/>
                  <a:gd name="T8" fmla="*/ 0 w 46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3"/>
                  <a:gd name="T17" fmla="*/ 46 w 46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3">
                    <a:moveTo>
                      <a:pt x="0" y="0"/>
                    </a:moveTo>
                    <a:lnTo>
                      <a:pt x="6" y="2"/>
                    </a:lnTo>
                    <a:lnTo>
                      <a:pt x="35" y="2"/>
                    </a:lnTo>
                    <a:lnTo>
                      <a:pt x="45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30314" name="Freeform 69">
                <a:extLst>
                  <a:ext uri="{FF2B5EF4-FFF2-40B4-BE49-F238E27FC236}">
                    <a16:creationId xmlns:a16="http://schemas.microsoft.com/office/drawing/2014/main" id="{892EC058-5D33-45BD-8EFF-8D49F38BDB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8" y="2567"/>
                <a:ext cx="49" cy="3"/>
              </a:xfrm>
              <a:custGeom>
                <a:avLst/>
                <a:gdLst>
                  <a:gd name="T0" fmla="*/ 0 w 49"/>
                  <a:gd name="T1" fmla="*/ 2 h 3"/>
                  <a:gd name="T2" fmla="*/ 11 w 49"/>
                  <a:gd name="T3" fmla="*/ 0 h 3"/>
                  <a:gd name="T4" fmla="*/ 41 w 49"/>
                  <a:gd name="T5" fmla="*/ 0 h 3"/>
                  <a:gd name="T6" fmla="*/ 48 w 49"/>
                  <a:gd name="T7" fmla="*/ 2 h 3"/>
                  <a:gd name="T8" fmla="*/ 0 w 49"/>
                  <a:gd name="T9" fmla="*/ 2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3"/>
                  <a:gd name="T17" fmla="*/ 49 w 49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3">
                    <a:moveTo>
                      <a:pt x="0" y="2"/>
                    </a:moveTo>
                    <a:lnTo>
                      <a:pt x="11" y="0"/>
                    </a:lnTo>
                    <a:lnTo>
                      <a:pt x="41" y="0"/>
                    </a:lnTo>
                    <a:lnTo>
                      <a:pt x="48" y="2"/>
                    </a:lnTo>
                    <a:lnTo>
                      <a:pt x="0" y="2"/>
                    </a:lnTo>
                  </a:path>
                </a:pathLst>
              </a:custGeom>
              <a:solidFill>
                <a:schemeClr val="tx1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30315" name="Freeform 70">
                <a:extLst>
                  <a:ext uri="{FF2B5EF4-FFF2-40B4-BE49-F238E27FC236}">
                    <a16:creationId xmlns:a16="http://schemas.microsoft.com/office/drawing/2014/main" id="{145D403C-A937-4C2A-ADB5-B87F883945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8" y="2541"/>
                <a:ext cx="15" cy="29"/>
              </a:xfrm>
              <a:custGeom>
                <a:avLst/>
                <a:gdLst>
                  <a:gd name="T0" fmla="*/ 0 w 15"/>
                  <a:gd name="T1" fmla="*/ 28 h 29"/>
                  <a:gd name="T2" fmla="*/ 9 w 15"/>
                  <a:gd name="T3" fmla="*/ 22 h 29"/>
                  <a:gd name="T4" fmla="*/ 14 w 15"/>
                  <a:gd name="T5" fmla="*/ 4 h 29"/>
                  <a:gd name="T6" fmla="*/ 8 w 15"/>
                  <a:gd name="T7" fmla="*/ 0 h 29"/>
                  <a:gd name="T8" fmla="*/ 0 w 15"/>
                  <a:gd name="T9" fmla="*/ 28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29"/>
                  <a:gd name="T17" fmla="*/ 15 w 15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29">
                    <a:moveTo>
                      <a:pt x="0" y="28"/>
                    </a:moveTo>
                    <a:lnTo>
                      <a:pt x="9" y="22"/>
                    </a:lnTo>
                    <a:lnTo>
                      <a:pt x="14" y="4"/>
                    </a:lnTo>
                    <a:lnTo>
                      <a:pt x="8" y="0"/>
                    </a:lnTo>
                    <a:lnTo>
                      <a:pt x="0" y="28"/>
                    </a:lnTo>
                  </a:path>
                </a:pathLst>
              </a:custGeom>
              <a:solidFill>
                <a:schemeClr val="tx1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30316" name="Freeform 71">
                <a:extLst>
                  <a:ext uri="{FF2B5EF4-FFF2-40B4-BE49-F238E27FC236}">
                    <a16:creationId xmlns:a16="http://schemas.microsoft.com/office/drawing/2014/main" id="{3EB44FA3-C98B-4E57-A862-68AF415FF7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8" y="2506"/>
                <a:ext cx="13" cy="28"/>
              </a:xfrm>
              <a:custGeom>
                <a:avLst/>
                <a:gdLst>
                  <a:gd name="T0" fmla="*/ 4 w 13"/>
                  <a:gd name="T1" fmla="*/ 6 h 28"/>
                  <a:gd name="T2" fmla="*/ 12 w 13"/>
                  <a:gd name="T3" fmla="*/ 0 h 28"/>
                  <a:gd name="T4" fmla="*/ 5 w 13"/>
                  <a:gd name="T5" fmla="*/ 27 h 28"/>
                  <a:gd name="T6" fmla="*/ 0 w 13"/>
                  <a:gd name="T7" fmla="*/ 24 h 28"/>
                  <a:gd name="T8" fmla="*/ 4 w 13"/>
                  <a:gd name="T9" fmla="*/ 6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28"/>
                  <a:gd name="T17" fmla="*/ 13 w 13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28">
                    <a:moveTo>
                      <a:pt x="4" y="6"/>
                    </a:moveTo>
                    <a:lnTo>
                      <a:pt x="12" y="0"/>
                    </a:lnTo>
                    <a:lnTo>
                      <a:pt x="5" y="27"/>
                    </a:lnTo>
                    <a:lnTo>
                      <a:pt x="0" y="24"/>
                    </a:lnTo>
                    <a:lnTo>
                      <a:pt x="4" y="6"/>
                    </a:lnTo>
                  </a:path>
                </a:pathLst>
              </a:custGeom>
              <a:solidFill>
                <a:schemeClr val="tx1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30317" name="Freeform 72">
                <a:extLst>
                  <a:ext uri="{FF2B5EF4-FFF2-40B4-BE49-F238E27FC236}">
                    <a16:creationId xmlns:a16="http://schemas.microsoft.com/office/drawing/2014/main" id="{623FBBA3-420E-4517-9906-562C834B99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1" y="2535"/>
                <a:ext cx="48" cy="6"/>
              </a:xfrm>
              <a:custGeom>
                <a:avLst/>
                <a:gdLst>
                  <a:gd name="T0" fmla="*/ 0 w 48"/>
                  <a:gd name="T1" fmla="*/ 3 h 6"/>
                  <a:gd name="T2" fmla="*/ 9 w 48"/>
                  <a:gd name="T3" fmla="*/ 0 h 6"/>
                  <a:gd name="T4" fmla="*/ 41 w 48"/>
                  <a:gd name="T5" fmla="*/ 0 h 6"/>
                  <a:gd name="T6" fmla="*/ 47 w 48"/>
                  <a:gd name="T7" fmla="*/ 3 h 6"/>
                  <a:gd name="T8" fmla="*/ 40 w 48"/>
                  <a:gd name="T9" fmla="*/ 5 h 6"/>
                  <a:gd name="T10" fmla="*/ 7 w 48"/>
                  <a:gd name="T11" fmla="*/ 5 h 6"/>
                  <a:gd name="T12" fmla="*/ 0 w 48"/>
                  <a:gd name="T13" fmla="*/ 3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8"/>
                  <a:gd name="T22" fmla="*/ 0 h 6"/>
                  <a:gd name="T23" fmla="*/ 48 w 48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8" h="6">
                    <a:moveTo>
                      <a:pt x="0" y="3"/>
                    </a:moveTo>
                    <a:lnTo>
                      <a:pt x="9" y="0"/>
                    </a:lnTo>
                    <a:lnTo>
                      <a:pt x="41" y="0"/>
                    </a:lnTo>
                    <a:lnTo>
                      <a:pt x="47" y="3"/>
                    </a:lnTo>
                    <a:lnTo>
                      <a:pt x="40" y="5"/>
                    </a:lnTo>
                    <a:lnTo>
                      <a:pt x="7" y="5"/>
                    </a:lnTo>
                    <a:lnTo>
                      <a:pt x="0" y="3"/>
                    </a:lnTo>
                  </a:path>
                </a:pathLst>
              </a:custGeom>
              <a:solidFill>
                <a:schemeClr val="tx1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grpSp>
            <p:nvGrpSpPr>
              <p:cNvPr id="130318" name="Group 73">
                <a:extLst>
                  <a:ext uri="{FF2B5EF4-FFF2-40B4-BE49-F238E27FC236}">
                    <a16:creationId xmlns:a16="http://schemas.microsoft.com/office/drawing/2014/main" id="{845C1C0E-9062-4284-9F07-665124C0381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134" y="2506"/>
                <a:ext cx="72" cy="65"/>
                <a:chOff x="2134" y="2506"/>
                <a:chExt cx="72" cy="65"/>
              </a:xfrm>
            </p:grpSpPr>
            <p:sp>
              <p:nvSpPr>
                <p:cNvPr id="130324" name="Freeform 74">
                  <a:extLst>
                    <a:ext uri="{FF2B5EF4-FFF2-40B4-BE49-F238E27FC236}">
                      <a16:creationId xmlns:a16="http://schemas.microsoft.com/office/drawing/2014/main" id="{C7C64AD1-6937-493F-AEF4-61ECF33E3E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59" y="2506"/>
                  <a:ext cx="47" cy="3"/>
                </a:xfrm>
                <a:custGeom>
                  <a:avLst/>
                  <a:gdLst>
                    <a:gd name="T0" fmla="*/ 0 w 47"/>
                    <a:gd name="T1" fmla="*/ 0 h 3"/>
                    <a:gd name="T2" fmla="*/ 6 w 47"/>
                    <a:gd name="T3" fmla="*/ 2 h 3"/>
                    <a:gd name="T4" fmla="*/ 36 w 47"/>
                    <a:gd name="T5" fmla="*/ 2 h 3"/>
                    <a:gd name="T6" fmla="*/ 46 w 47"/>
                    <a:gd name="T7" fmla="*/ 0 h 3"/>
                    <a:gd name="T8" fmla="*/ 0 w 47"/>
                    <a:gd name="T9" fmla="*/ 0 h 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7"/>
                    <a:gd name="T16" fmla="*/ 0 h 3"/>
                    <a:gd name="T17" fmla="*/ 47 w 47"/>
                    <a:gd name="T18" fmla="*/ 3 h 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7" h="3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36" y="2"/>
                      </a:lnTo>
                      <a:lnTo>
                        <a:pt x="46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tx1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130325" name="Freeform 75">
                  <a:extLst>
                    <a:ext uri="{FF2B5EF4-FFF2-40B4-BE49-F238E27FC236}">
                      <a16:creationId xmlns:a16="http://schemas.microsoft.com/office/drawing/2014/main" id="{6C46E9F0-756A-4972-A02D-D2E21BF163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7" y="2568"/>
                  <a:ext cx="48" cy="3"/>
                </a:xfrm>
                <a:custGeom>
                  <a:avLst/>
                  <a:gdLst>
                    <a:gd name="T0" fmla="*/ 0 w 48"/>
                    <a:gd name="T1" fmla="*/ 2 h 3"/>
                    <a:gd name="T2" fmla="*/ 11 w 48"/>
                    <a:gd name="T3" fmla="*/ 0 h 3"/>
                    <a:gd name="T4" fmla="*/ 40 w 48"/>
                    <a:gd name="T5" fmla="*/ 0 h 3"/>
                    <a:gd name="T6" fmla="*/ 47 w 48"/>
                    <a:gd name="T7" fmla="*/ 2 h 3"/>
                    <a:gd name="T8" fmla="*/ 0 w 48"/>
                    <a:gd name="T9" fmla="*/ 2 h 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3"/>
                    <a:gd name="T17" fmla="*/ 48 w 48"/>
                    <a:gd name="T18" fmla="*/ 3 h 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3">
                      <a:moveTo>
                        <a:pt x="0" y="2"/>
                      </a:moveTo>
                      <a:lnTo>
                        <a:pt x="11" y="0"/>
                      </a:lnTo>
                      <a:lnTo>
                        <a:pt x="40" y="0"/>
                      </a:lnTo>
                      <a:lnTo>
                        <a:pt x="47" y="2"/>
                      </a:lnTo>
                      <a:lnTo>
                        <a:pt x="0" y="2"/>
                      </a:lnTo>
                    </a:path>
                  </a:pathLst>
                </a:custGeom>
                <a:solidFill>
                  <a:schemeClr val="tx1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130326" name="Freeform 76">
                  <a:extLst>
                    <a:ext uri="{FF2B5EF4-FFF2-40B4-BE49-F238E27FC236}">
                      <a16:creationId xmlns:a16="http://schemas.microsoft.com/office/drawing/2014/main" id="{3EC184F0-8C73-427A-AFD8-D391B1410D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46" y="2506"/>
                  <a:ext cx="13" cy="28"/>
                </a:xfrm>
                <a:custGeom>
                  <a:avLst/>
                  <a:gdLst>
                    <a:gd name="T0" fmla="*/ 7 w 13"/>
                    <a:gd name="T1" fmla="*/ 0 h 28"/>
                    <a:gd name="T2" fmla="*/ 12 w 13"/>
                    <a:gd name="T3" fmla="*/ 7 h 28"/>
                    <a:gd name="T4" fmla="*/ 7 w 13"/>
                    <a:gd name="T5" fmla="*/ 23 h 28"/>
                    <a:gd name="T6" fmla="*/ 0 w 13"/>
                    <a:gd name="T7" fmla="*/ 27 h 28"/>
                    <a:gd name="T8" fmla="*/ 7 w 13"/>
                    <a:gd name="T9" fmla="*/ 0 h 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28"/>
                    <a:gd name="T17" fmla="*/ 13 w 13"/>
                    <a:gd name="T18" fmla="*/ 28 h 2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28">
                      <a:moveTo>
                        <a:pt x="7" y="0"/>
                      </a:moveTo>
                      <a:lnTo>
                        <a:pt x="12" y="7"/>
                      </a:lnTo>
                      <a:lnTo>
                        <a:pt x="7" y="23"/>
                      </a:lnTo>
                      <a:lnTo>
                        <a:pt x="0" y="27"/>
                      </a:lnTo>
                      <a:lnTo>
                        <a:pt x="7" y="0"/>
                      </a:lnTo>
                    </a:path>
                  </a:pathLst>
                </a:custGeom>
                <a:solidFill>
                  <a:schemeClr val="tx1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130327" name="Freeform 77">
                  <a:extLst>
                    <a:ext uri="{FF2B5EF4-FFF2-40B4-BE49-F238E27FC236}">
                      <a16:creationId xmlns:a16="http://schemas.microsoft.com/office/drawing/2014/main" id="{30BF5C68-57C1-4B25-95FC-0423D4FEE0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4" y="2541"/>
                  <a:ext cx="15" cy="29"/>
                </a:xfrm>
                <a:custGeom>
                  <a:avLst/>
                  <a:gdLst>
                    <a:gd name="T0" fmla="*/ 0 w 15"/>
                    <a:gd name="T1" fmla="*/ 28 h 29"/>
                    <a:gd name="T2" fmla="*/ 9 w 15"/>
                    <a:gd name="T3" fmla="*/ 22 h 29"/>
                    <a:gd name="T4" fmla="*/ 14 w 15"/>
                    <a:gd name="T5" fmla="*/ 4 h 29"/>
                    <a:gd name="T6" fmla="*/ 8 w 15"/>
                    <a:gd name="T7" fmla="*/ 0 h 29"/>
                    <a:gd name="T8" fmla="*/ 0 w 15"/>
                    <a:gd name="T9" fmla="*/ 28 h 2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"/>
                    <a:gd name="T16" fmla="*/ 0 h 29"/>
                    <a:gd name="T17" fmla="*/ 15 w 15"/>
                    <a:gd name="T18" fmla="*/ 29 h 2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" h="29">
                      <a:moveTo>
                        <a:pt x="0" y="28"/>
                      </a:moveTo>
                      <a:lnTo>
                        <a:pt x="9" y="22"/>
                      </a:lnTo>
                      <a:lnTo>
                        <a:pt x="14" y="4"/>
                      </a:lnTo>
                      <a:lnTo>
                        <a:pt x="8" y="0"/>
                      </a:lnTo>
                      <a:lnTo>
                        <a:pt x="0" y="28"/>
                      </a:lnTo>
                    </a:path>
                  </a:pathLst>
                </a:custGeom>
                <a:solidFill>
                  <a:schemeClr val="tx1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130328" name="Freeform 78">
                  <a:extLst>
                    <a:ext uri="{FF2B5EF4-FFF2-40B4-BE49-F238E27FC236}">
                      <a16:creationId xmlns:a16="http://schemas.microsoft.com/office/drawing/2014/main" id="{80D16226-37DC-4506-A131-7DAEA8C64F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84" y="2541"/>
                  <a:ext cx="14" cy="29"/>
                </a:xfrm>
                <a:custGeom>
                  <a:avLst/>
                  <a:gdLst>
                    <a:gd name="T0" fmla="*/ 0 w 14"/>
                    <a:gd name="T1" fmla="*/ 22 h 29"/>
                    <a:gd name="T2" fmla="*/ 5 w 14"/>
                    <a:gd name="T3" fmla="*/ 28 h 29"/>
                    <a:gd name="T4" fmla="*/ 13 w 14"/>
                    <a:gd name="T5" fmla="*/ 0 h 29"/>
                    <a:gd name="T6" fmla="*/ 5 w 14"/>
                    <a:gd name="T7" fmla="*/ 5 h 29"/>
                    <a:gd name="T8" fmla="*/ 0 w 14"/>
                    <a:gd name="T9" fmla="*/ 22 h 2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"/>
                    <a:gd name="T16" fmla="*/ 0 h 29"/>
                    <a:gd name="T17" fmla="*/ 14 w 14"/>
                    <a:gd name="T18" fmla="*/ 29 h 2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" h="29">
                      <a:moveTo>
                        <a:pt x="0" y="22"/>
                      </a:moveTo>
                      <a:lnTo>
                        <a:pt x="5" y="28"/>
                      </a:lnTo>
                      <a:lnTo>
                        <a:pt x="13" y="0"/>
                      </a:lnTo>
                      <a:lnTo>
                        <a:pt x="5" y="5"/>
                      </a:lnTo>
                      <a:lnTo>
                        <a:pt x="0" y="22"/>
                      </a:lnTo>
                    </a:path>
                  </a:pathLst>
                </a:custGeom>
                <a:solidFill>
                  <a:schemeClr val="tx1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130329" name="Freeform 79">
                  <a:extLst>
                    <a:ext uri="{FF2B5EF4-FFF2-40B4-BE49-F238E27FC236}">
                      <a16:creationId xmlns:a16="http://schemas.microsoft.com/office/drawing/2014/main" id="{A97ACFC6-83CF-41C1-AFEC-4538B1E0DB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47" y="2535"/>
                  <a:ext cx="47" cy="6"/>
                </a:xfrm>
                <a:custGeom>
                  <a:avLst/>
                  <a:gdLst>
                    <a:gd name="T0" fmla="*/ 0 w 47"/>
                    <a:gd name="T1" fmla="*/ 3 h 6"/>
                    <a:gd name="T2" fmla="*/ 9 w 47"/>
                    <a:gd name="T3" fmla="*/ 0 h 6"/>
                    <a:gd name="T4" fmla="*/ 40 w 47"/>
                    <a:gd name="T5" fmla="*/ 0 h 6"/>
                    <a:gd name="T6" fmla="*/ 46 w 47"/>
                    <a:gd name="T7" fmla="*/ 3 h 6"/>
                    <a:gd name="T8" fmla="*/ 39 w 47"/>
                    <a:gd name="T9" fmla="*/ 5 h 6"/>
                    <a:gd name="T10" fmla="*/ 6 w 47"/>
                    <a:gd name="T11" fmla="*/ 5 h 6"/>
                    <a:gd name="T12" fmla="*/ 0 w 47"/>
                    <a:gd name="T13" fmla="*/ 3 h 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7"/>
                    <a:gd name="T22" fmla="*/ 0 h 6"/>
                    <a:gd name="T23" fmla="*/ 47 w 47"/>
                    <a:gd name="T24" fmla="*/ 6 h 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7" h="6">
                      <a:moveTo>
                        <a:pt x="0" y="3"/>
                      </a:moveTo>
                      <a:lnTo>
                        <a:pt x="9" y="0"/>
                      </a:lnTo>
                      <a:lnTo>
                        <a:pt x="40" y="0"/>
                      </a:lnTo>
                      <a:lnTo>
                        <a:pt x="46" y="3"/>
                      </a:lnTo>
                      <a:lnTo>
                        <a:pt x="39" y="5"/>
                      </a:lnTo>
                      <a:lnTo>
                        <a:pt x="6" y="5"/>
                      </a:lnTo>
                      <a:lnTo>
                        <a:pt x="0" y="3"/>
                      </a:lnTo>
                    </a:path>
                  </a:pathLst>
                </a:custGeom>
                <a:solidFill>
                  <a:schemeClr val="tx1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</p:grpSp>
          <p:grpSp>
            <p:nvGrpSpPr>
              <p:cNvPr id="130319" name="Group 80">
                <a:extLst>
                  <a:ext uri="{FF2B5EF4-FFF2-40B4-BE49-F238E27FC236}">
                    <a16:creationId xmlns:a16="http://schemas.microsoft.com/office/drawing/2014/main" id="{09B16385-46C7-4124-9604-12123201015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303" y="2504"/>
                <a:ext cx="54" cy="68"/>
                <a:chOff x="2303" y="2504"/>
                <a:chExt cx="54" cy="68"/>
              </a:xfrm>
            </p:grpSpPr>
            <p:sp>
              <p:nvSpPr>
                <p:cNvPr id="130320" name="Freeform 81">
                  <a:extLst>
                    <a:ext uri="{FF2B5EF4-FFF2-40B4-BE49-F238E27FC236}">
                      <a16:creationId xmlns:a16="http://schemas.microsoft.com/office/drawing/2014/main" id="{BD5F6702-DF44-4156-B2EE-60F6B9D880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33" y="2543"/>
                  <a:ext cx="11" cy="28"/>
                </a:xfrm>
                <a:custGeom>
                  <a:avLst/>
                  <a:gdLst>
                    <a:gd name="T0" fmla="*/ 4 w 11"/>
                    <a:gd name="T1" fmla="*/ 27 h 28"/>
                    <a:gd name="T2" fmla="*/ 0 w 11"/>
                    <a:gd name="T3" fmla="*/ 21 h 28"/>
                    <a:gd name="T4" fmla="*/ 4 w 11"/>
                    <a:gd name="T5" fmla="*/ 4 h 28"/>
                    <a:gd name="T6" fmla="*/ 10 w 11"/>
                    <a:gd name="T7" fmla="*/ 0 h 28"/>
                    <a:gd name="T8" fmla="*/ 4 w 11"/>
                    <a:gd name="T9" fmla="*/ 27 h 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"/>
                    <a:gd name="T16" fmla="*/ 0 h 28"/>
                    <a:gd name="T17" fmla="*/ 11 w 11"/>
                    <a:gd name="T18" fmla="*/ 28 h 2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" h="28">
                      <a:moveTo>
                        <a:pt x="4" y="27"/>
                      </a:moveTo>
                      <a:lnTo>
                        <a:pt x="0" y="21"/>
                      </a:lnTo>
                      <a:lnTo>
                        <a:pt x="4" y="4"/>
                      </a:lnTo>
                      <a:lnTo>
                        <a:pt x="10" y="0"/>
                      </a:lnTo>
                      <a:lnTo>
                        <a:pt x="4" y="27"/>
                      </a:lnTo>
                    </a:path>
                  </a:pathLst>
                </a:custGeom>
                <a:solidFill>
                  <a:schemeClr val="tx1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130321" name="Freeform 82">
                  <a:extLst>
                    <a:ext uri="{FF2B5EF4-FFF2-40B4-BE49-F238E27FC236}">
                      <a16:creationId xmlns:a16="http://schemas.microsoft.com/office/drawing/2014/main" id="{EFA742E1-8C2B-4FF8-B677-17D7420479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16" y="2544"/>
                  <a:ext cx="12" cy="28"/>
                </a:xfrm>
                <a:custGeom>
                  <a:avLst/>
                  <a:gdLst>
                    <a:gd name="T0" fmla="*/ 11 w 12"/>
                    <a:gd name="T1" fmla="*/ 21 h 28"/>
                    <a:gd name="T2" fmla="*/ 7 w 12"/>
                    <a:gd name="T3" fmla="*/ 27 h 28"/>
                    <a:gd name="T4" fmla="*/ 0 w 12"/>
                    <a:gd name="T5" fmla="*/ 0 h 28"/>
                    <a:gd name="T6" fmla="*/ 7 w 12"/>
                    <a:gd name="T7" fmla="*/ 5 h 28"/>
                    <a:gd name="T8" fmla="*/ 11 w 12"/>
                    <a:gd name="T9" fmla="*/ 21 h 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"/>
                    <a:gd name="T16" fmla="*/ 0 h 28"/>
                    <a:gd name="T17" fmla="*/ 12 w 12"/>
                    <a:gd name="T18" fmla="*/ 28 h 2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" h="28">
                      <a:moveTo>
                        <a:pt x="11" y="21"/>
                      </a:moveTo>
                      <a:lnTo>
                        <a:pt x="7" y="27"/>
                      </a:lnTo>
                      <a:lnTo>
                        <a:pt x="0" y="0"/>
                      </a:lnTo>
                      <a:lnTo>
                        <a:pt x="7" y="5"/>
                      </a:lnTo>
                      <a:lnTo>
                        <a:pt x="11" y="21"/>
                      </a:lnTo>
                    </a:path>
                  </a:pathLst>
                </a:custGeom>
                <a:solidFill>
                  <a:schemeClr val="tx1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130322" name="Freeform 83">
                  <a:extLst>
                    <a:ext uri="{FF2B5EF4-FFF2-40B4-BE49-F238E27FC236}">
                      <a16:creationId xmlns:a16="http://schemas.microsoft.com/office/drawing/2014/main" id="{AEB3A0BF-90EA-44D2-BA94-57D831ADA1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03" y="2506"/>
                  <a:ext cx="11" cy="26"/>
                </a:xfrm>
                <a:custGeom>
                  <a:avLst/>
                  <a:gdLst>
                    <a:gd name="T0" fmla="*/ 10 w 11"/>
                    <a:gd name="T1" fmla="*/ 19 h 26"/>
                    <a:gd name="T2" fmla="*/ 6 w 11"/>
                    <a:gd name="T3" fmla="*/ 25 h 26"/>
                    <a:gd name="T4" fmla="*/ 0 w 11"/>
                    <a:gd name="T5" fmla="*/ 0 h 26"/>
                    <a:gd name="T6" fmla="*/ 6 w 11"/>
                    <a:gd name="T7" fmla="*/ 4 h 26"/>
                    <a:gd name="T8" fmla="*/ 10 w 11"/>
                    <a:gd name="T9" fmla="*/ 19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"/>
                    <a:gd name="T16" fmla="*/ 0 h 26"/>
                    <a:gd name="T17" fmla="*/ 11 w 11"/>
                    <a:gd name="T18" fmla="*/ 26 h 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" h="26">
                      <a:moveTo>
                        <a:pt x="10" y="19"/>
                      </a:moveTo>
                      <a:lnTo>
                        <a:pt x="6" y="25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10" y="19"/>
                      </a:lnTo>
                    </a:path>
                  </a:pathLst>
                </a:custGeom>
                <a:solidFill>
                  <a:schemeClr val="tx1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130323" name="Freeform 84">
                  <a:extLst>
                    <a:ext uri="{FF2B5EF4-FFF2-40B4-BE49-F238E27FC236}">
                      <a16:creationId xmlns:a16="http://schemas.microsoft.com/office/drawing/2014/main" id="{9DC0FFAA-3223-473E-A952-1D9B0C0A9B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43" y="2504"/>
                  <a:ext cx="14" cy="28"/>
                </a:xfrm>
                <a:custGeom>
                  <a:avLst/>
                  <a:gdLst>
                    <a:gd name="T0" fmla="*/ 5 w 14"/>
                    <a:gd name="T1" fmla="*/ 27 h 28"/>
                    <a:gd name="T2" fmla="*/ 0 w 14"/>
                    <a:gd name="T3" fmla="*/ 21 h 28"/>
                    <a:gd name="T4" fmla="*/ 5 w 14"/>
                    <a:gd name="T5" fmla="*/ 4 h 28"/>
                    <a:gd name="T6" fmla="*/ 13 w 14"/>
                    <a:gd name="T7" fmla="*/ 0 h 28"/>
                    <a:gd name="T8" fmla="*/ 5 w 14"/>
                    <a:gd name="T9" fmla="*/ 27 h 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"/>
                    <a:gd name="T16" fmla="*/ 0 h 28"/>
                    <a:gd name="T17" fmla="*/ 14 w 14"/>
                    <a:gd name="T18" fmla="*/ 28 h 2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" h="28">
                      <a:moveTo>
                        <a:pt x="5" y="27"/>
                      </a:moveTo>
                      <a:lnTo>
                        <a:pt x="0" y="21"/>
                      </a:lnTo>
                      <a:lnTo>
                        <a:pt x="5" y="4"/>
                      </a:lnTo>
                      <a:lnTo>
                        <a:pt x="13" y="0"/>
                      </a:lnTo>
                      <a:lnTo>
                        <a:pt x="5" y="27"/>
                      </a:lnTo>
                    </a:path>
                  </a:pathLst>
                </a:custGeom>
                <a:solidFill>
                  <a:schemeClr val="tx1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</p:grpSp>
        </p:grpSp>
      </p:grpSp>
      <p:grpSp>
        <p:nvGrpSpPr>
          <p:cNvPr id="130093" name="Group 85">
            <a:extLst>
              <a:ext uri="{FF2B5EF4-FFF2-40B4-BE49-F238E27FC236}">
                <a16:creationId xmlns:a16="http://schemas.microsoft.com/office/drawing/2014/main" id="{3CC6B2C9-ED76-4AB4-84F4-8AB420C77626}"/>
              </a:ext>
            </a:extLst>
          </p:cNvPr>
          <p:cNvGrpSpPr>
            <a:grpSpLocks/>
          </p:cNvGrpSpPr>
          <p:nvPr/>
        </p:nvGrpSpPr>
        <p:grpSpPr bwMode="auto">
          <a:xfrm>
            <a:off x="3294063" y="3884613"/>
            <a:ext cx="153987" cy="798512"/>
            <a:chOff x="1260" y="3120"/>
            <a:chExt cx="97" cy="503"/>
          </a:xfrm>
        </p:grpSpPr>
        <p:sp>
          <p:nvSpPr>
            <p:cNvPr id="130305" name="Freeform 86">
              <a:extLst>
                <a:ext uri="{FF2B5EF4-FFF2-40B4-BE49-F238E27FC236}">
                  <a16:creationId xmlns:a16="http://schemas.microsoft.com/office/drawing/2014/main" id="{69C4C7C4-28D8-4123-83D8-4DF5AF5CA3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4" y="3120"/>
              <a:ext cx="73" cy="503"/>
            </a:xfrm>
            <a:custGeom>
              <a:avLst/>
              <a:gdLst>
                <a:gd name="T0" fmla="*/ 0 w 73"/>
                <a:gd name="T1" fmla="*/ 167 h 503"/>
                <a:gd name="T2" fmla="*/ 72 w 73"/>
                <a:gd name="T3" fmla="*/ 0 h 503"/>
                <a:gd name="T4" fmla="*/ 72 w 73"/>
                <a:gd name="T5" fmla="*/ 335 h 503"/>
                <a:gd name="T6" fmla="*/ 0 w 73"/>
                <a:gd name="T7" fmla="*/ 502 h 503"/>
                <a:gd name="T8" fmla="*/ 0 w 73"/>
                <a:gd name="T9" fmla="*/ 167 h 5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"/>
                <a:gd name="T16" fmla="*/ 0 h 503"/>
                <a:gd name="T17" fmla="*/ 73 w 73"/>
                <a:gd name="T18" fmla="*/ 503 h 5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" h="503">
                  <a:moveTo>
                    <a:pt x="0" y="167"/>
                  </a:moveTo>
                  <a:lnTo>
                    <a:pt x="72" y="0"/>
                  </a:lnTo>
                  <a:lnTo>
                    <a:pt x="72" y="335"/>
                  </a:lnTo>
                  <a:lnTo>
                    <a:pt x="0" y="502"/>
                  </a:lnTo>
                  <a:lnTo>
                    <a:pt x="0" y="167"/>
                  </a:ln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FE9B03"/>
                </a:gs>
              </a:gsLst>
              <a:path path="rect">
                <a:fillToRect l="50000" t="50000" r="50000" b="50000"/>
              </a:path>
            </a:gradFill>
            <a:ln w="12700" cap="rnd">
              <a:solidFill>
                <a:srgbClr val="676767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30306" name="Freeform 87">
              <a:extLst>
                <a:ext uri="{FF2B5EF4-FFF2-40B4-BE49-F238E27FC236}">
                  <a16:creationId xmlns:a16="http://schemas.microsoft.com/office/drawing/2014/main" id="{28629A4D-0BC1-46EC-96CE-1E6B4302B8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" y="3287"/>
              <a:ext cx="25" cy="336"/>
            </a:xfrm>
            <a:custGeom>
              <a:avLst/>
              <a:gdLst>
                <a:gd name="T0" fmla="*/ 24 w 25"/>
                <a:gd name="T1" fmla="*/ 0 h 336"/>
                <a:gd name="T2" fmla="*/ 0 w 25"/>
                <a:gd name="T3" fmla="*/ 0 h 336"/>
                <a:gd name="T4" fmla="*/ 0 w 25"/>
                <a:gd name="T5" fmla="*/ 335 h 336"/>
                <a:gd name="T6" fmla="*/ 24 w 25"/>
                <a:gd name="T7" fmla="*/ 335 h 336"/>
                <a:gd name="T8" fmla="*/ 24 w 25"/>
                <a:gd name="T9" fmla="*/ 0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336"/>
                <a:gd name="T17" fmla="*/ 25 w 25"/>
                <a:gd name="T18" fmla="*/ 336 h 3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336">
                  <a:moveTo>
                    <a:pt x="24" y="0"/>
                  </a:moveTo>
                  <a:lnTo>
                    <a:pt x="0" y="0"/>
                  </a:lnTo>
                  <a:lnTo>
                    <a:pt x="0" y="335"/>
                  </a:lnTo>
                  <a:lnTo>
                    <a:pt x="24" y="335"/>
                  </a:lnTo>
                  <a:lnTo>
                    <a:pt x="24" y="0"/>
                  </a:ln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FE9B03"/>
                </a:gs>
              </a:gsLst>
              <a:path path="rect">
                <a:fillToRect l="50000" t="50000" r="50000" b="50000"/>
              </a:path>
            </a:gradFill>
            <a:ln w="12700" cap="rnd">
              <a:solidFill>
                <a:srgbClr val="676767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30307" name="Freeform 88">
              <a:extLst>
                <a:ext uri="{FF2B5EF4-FFF2-40B4-BE49-F238E27FC236}">
                  <a16:creationId xmlns:a16="http://schemas.microsoft.com/office/drawing/2014/main" id="{8CE4FBF2-A698-4209-A6B4-7AD03B5E73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" y="3120"/>
              <a:ext cx="97" cy="168"/>
            </a:xfrm>
            <a:custGeom>
              <a:avLst/>
              <a:gdLst>
                <a:gd name="T0" fmla="*/ 0 w 97"/>
                <a:gd name="T1" fmla="*/ 167 h 168"/>
                <a:gd name="T2" fmla="*/ 72 w 97"/>
                <a:gd name="T3" fmla="*/ 0 h 168"/>
                <a:gd name="T4" fmla="*/ 96 w 97"/>
                <a:gd name="T5" fmla="*/ 0 h 168"/>
                <a:gd name="T6" fmla="*/ 24 w 97"/>
                <a:gd name="T7" fmla="*/ 167 h 168"/>
                <a:gd name="T8" fmla="*/ 0 w 97"/>
                <a:gd name="T9" fmla="*/ 167 h 1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"/>
                <a:gd name="T16" fmla="*/ 0 h 168"/>
                <a:gd name="T17" fmla="*/ 97 w 97"/>
                <a:gd name="T18" fmla="*/ 168 h 1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" h="168">
                  <a:moveTo>
                    <a:pt x="0" y="167"/>
                  </a:moveTo>
                  <a:lnTo>
                    <a:pt x="72" y="0"/>
                  </a:lnTo>
                  <a:lnTo>
                    <a:pt x="96" y="0"/>
                  </a:lnTo>
                  <a:lnTo>
                    <a:pt x="24" y="167"/>
                  </a:lnTo>
                  <a:lnTo>
                    <a:pt x="0" y="167"/>
                  </a:ln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FE9B03"/>
                </a:gs>
              </a:gsLst>
              <a:path path="rect">
                <a:fillToRect l="50000" t="50000" r="50000" b="50000"/>
              </a:path>
            </a:gradFill>
            <a:ln w="12700" cap="rnd">
              <a:solidFill>
                <a:srgbClr val="676767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130094" name="Arc 89">
            <a:extLst>
              <a:ext uri="{FF2B5EF4-FFF2-40B4-BE49-F238E27FC236}">
                <a16:creationId xmlns:a16="http://schemas.microsoft.com/office/drawing/2014/main" id="{0BA10850-98C7-4471-B8C2-7B3528D0C906}"/>
              </a:ext>
            </a:extLst>
          </p:cNvPr>
          <p:cNvSpPr>
            <a:spLocks/>
          </p:cNvSpPr>
          <p:nvPr/>
        </p:nvSpPr>
        <p:spPr bwMode="auto">
          <a:xfrm>
            <a:off x="3267075" y="4160838"/>
            <a:ext cx="209550" cy="133350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0 h 21600"/>
              <a:gd name="T4" fmla="*/ 2147483646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21600" y="21600"/>
                </a:moveTo>
                <a:cubicBezTo>
                  <a:pt x="9670" y="21600"/>
                  <a:pt x="0" y="11929"/>
                  <a:pt x="0" y="0"/>
                </a:cubicBezTo>
              </a:path>
              <a:path w="21600" h="21600" stroke="0" extrusionOk="0">
                <a:moveTo>
                  <a:pt x="21600" y="21600"/>
                </a:moveTo>
                <a:cubicBezTo>
                  <a:pt x="9670" y="21600"/>
                  <a:pt x="0" y="11929"/>
                  <a:pt x="0" y="0"/>
                </a:cubicBezTo>
                <a:lnTo>
                  <a:pt x="21600" y="0"/>
                </a:lnTo>
                <a:lnTo>
                  <a:pt x="21600" y="21600"/>
                </a:lnTo>
                <a:close/>
              </a:path>
            </a:pathLst>
          </a:custGeom>
          <a:noFill/>
          <a:ln w="12700" cap="rnd">
            <a:solidFill>
              <a:srgbClr val="A2C1F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095" name="Line 90">
            <a:extLst>
              <a:ext uri="{FF2B5EF4-FFF2-40B4-BE49-F238E27FC236}">
                <a16:creationId xmlns:a16="http://schemas.microsoft.com/office/drawing/2014/main" id="{57299AFB-21FF-492D-8F24-22E9A405B27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379788" y="2922588"/>
            <a:ext cx="1587" cy="10763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096" name="Line 91">
            <a:extLst>
              <a:ext uri="{FF2B5EF4-FFF2-40B4-BE49-F238E27FC236}">
                <a16:creationId xmlns:a16="http://schemas.microsoft.com/office/drawing/2014/main" id="{18B15DF4-045F-4DE0-BD05-F54C44D00E7B}"/>
              </a:ext>
            </a:extLst>
          </p:cNvPr>
          <p:cNvSpPr>
            <a:spLocks noChangeShapeType="1"/>
          </p:cNvSpPr>
          <p:nvPr/>
        </p:nvSpPr>
        <p:spPr bwMode="auto">
          <a:xfrm>
            <a:off x="3379788" y="3836988"/>
            <a:ext cx="1587" cy="3810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grpSp>
        <p:nvGrpSpPr>
          <p:cNvPr id="130097" name="Group 92">
            <a:extLst>
              <a:ext uri="{FF2B5EF4-FFF2-40B4-BE49-F238E27FC236}">
                <a16:creationId xmlns:a16="http://schemas.microsoft.com/office/drawing/2014/main" id="{5042EE65-D93C-4CCD-B8BD-C62A5523C19B}"/>
              </a:ext>
            </a:extLst>
          </p:cNvPr>
          <p:cNvGrpSpPr>
            <a:grpSpLocks/>
          </p:cNvGrpSpPr>
          <p:nvPr/>
        </p:nvGrpSpPr>
        <p:grpSpPr bwMode="auto">
          <a:xfrm>
            <a:off x="6065838" y="3951288"/>
            <a:ext cx="153987" cy="798512"/>
            <a:chOff x="3006" y="3162"/>
            <a:chExt cx="97" cy="503"/>
          </a:xfrm>
        </p:grpSpPr>
        <p:sp>
          <p:nvSpPr>
            <p:cNvPr id="130302" name="Freeform 93">
              <a:extLst>
                <a:ext uri="{FF2B5EF4-FFF2-40B4-BE49-F238E27FC236}">
                  <a16:creationId xmlns:a16="http://schemas.microsoft.com/office/drawing/2014/main" id="{FE68CDBE-4309-4CE2-9758-1CC7DF52B8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0" y="3162"/>
              <a:ext cx="73" cy="503"/>
            </a:xfrm>
            <a:custGeom>
              <a:avLst/>
              <a:gdLst>
                <a:gd name="T0" fmla="*/ 0 w 73"/>
                <a:gd name="T1" fmla="*/ 167 h 503"/>
                <a:gd name="T2" fmla="*/ 72 w 73"/>
                <a:gd name="T3" fmla="*/ 0 h 503"/>
                <a:gd name="T4" fmla="*/ 72 w 73"/>
                <a:gd name="T5" fmla="*/ 335 h 503"/>
                <a:gd name="T6" fmla="*/ 0 w 73"/>
                <a:gd name="T7" fmla="*/ 502 h 503"/>
                <a:gd name="T8" fmla="*/ 0 w 73"/>
                <a:gd name="T9" fmla="*/ 167 h 5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"/>
                <a:gd name="T16" fmla="*/ 0 h 503"/>
                <a:gd name="T17" fmla="*/ 73 w 73"/>
                <a:gd name="T18" fmla="*/ 503 h 5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" h="503">
                  <a:moveTo>
                    <a:pt x="0" y="167"/>
                  </a:moveTo>
                  <a:lnTo>
                    <a:pt x="72" y="0"/>
                  </a:lnTo>
                  <a:lnTo>
                    <a:pt x="72" y="335"/>
                  </a:lnTo>
                  <a:lnTo>
                    <a:pt x="0" y="502"/>
                  </a:lnTo>
                  <a:lnTo>
                    <a:pt x="0" y="167"/>
                  </a:lnTo>
                </a:path>
              </a:pathLst>
            </a:custGeom>
            <a:gradFill rotWithShape="0">
              <a:gsLst>
                <a:gs pos="0">
                  <a:srgbClr val="F4F4F4"/>
                </a:gs>
                <a:gs pos="100000">
                  <a:srgbClr val="919191"/>
                </a:gs>
              </a:gsLst>
              <a:path path="rect">
                <a:fillToRect l="50000" t="50000" r="50000" b="50000"/>
              </a:path>
            </a:gradFill>
            <a:ln w="12700" cap="rnd">
              <a:solidFill>
                <a:srgbClr val="676767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30303" name="Freeform 94">
              <a:extLst>
                <a:ext uri="{FF2B5EF4-FFF2-40B4-BE49-F238E27FC236}">
                  <a16:creationId xmlns:a16="http://schemas.microsoft.com/office/drawing/2014/main" id="{9DCACFC8-1677-4E62-B7FC-FE513E8ED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6" y="3329"/>
              <a:ext cx="25" cy="336"/>
            </a:xfrm>
            <a:custGeom>
              <a:avLst/>
              <a:gdLst>
                <a:gd name="T0" fmla="*/ 24 w 25"/>
                <a:gd name="T1" fmla="*/ 0 h 336"/>
                <a:gd name="T2" fmla="*/ 0 w 25"/>
                <a:gd name="T3" fmla="*/ 0 h 336"/>
                <a:gd name="T4" fmla="*/ 0 w 25"/>
                <a:gd name="T5" fmla="*/ 335 h 336"/>
                <a:gd name="T6" fmla="*/ 24 w 25"/>
                <a:gd name="T7" fmla="*/ 335 h 336"/>
                <a:gd name="T8" fmla="*/ 24 w 25"/>
                <a:gd name="T9" fmla="*/ 0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336"/>
                <a:gd name="T17" fmla="*/ 25 w 25"/>
                <a:gd name="T18" fmla="*/ 336 h 3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336">
                  <a:moveTo>
                    <a:pt x="24" y="0"/>
                  </a:moveTo>
                  <a:lnTo>
                    <a:pt x="0" y="0"/>
                  </a:lnTo>
                  <a:lnTo>
                    <a:pt x="0" y="335"/>
                  </a:lnTo>
                  <a:lnTo>
                    <a:pt x="24" y="335"/>
                  </a:lnTo>
                  <a:lnTo>
                    <a:pt x="24" y="0"/>
                  </a:lnTo>
                </a:path>
              </a:pathLst>
            </a:custGeom>
            <a:gradFill rotWithShape="0">
              <a:gsLst>
                <a:gs pos="0">
                  <a:srgbClr val="F4F4F4"/>
                </a:gs>
                <a:gs pos="100000">
                  <a:srgbClr val="919191"/>
                </a:gs>
              </a:gsLst>
              <a:path path="rect">
                <a:fillToRect l="50000" t="50000" r="50000" b="50000"/>
              </a:path>
            </a:gradFill>
            <a:ln w="12700" cap="rnd">
              <a:solidFill>
                <a:srgbClr val="676767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30304" name="Freeform 95">
              <a:extLst>
                <a:ext uri="{FF2B5EF4-FFF2-40B4-BE49-F238E27FC236}">
                  <a16:creationId xmlns:a16="http://schemas.microsoft.com/office/drawing/2014/main" id="{F7CD477D-36C0-4925-8272-CEC8333413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6" y="3162"/>
              <a:ext cx="97" cy="168"/>
            </a:xfrm>
            <a:custGeom>
              <a:avLst/>
              <a:gdLst>
                <a:gd name="T0" fmla="*/ 0 w 97"/>
                <a:gd name="T1" fmla="*/ 167 h 168"/>
                <a:gd name="T2" fmla="*/ 72 w 97"/>
                <a:gd name="T3" fmla="*/ 0 h 168"/>
                <a:gd name="T4" fmla="*/ 96 w 97"/>
                <a:gd name="T5" fmla="*/ 0 h 168"/>
                <a:gd name="T6" fmla="*/ 24 w 97"/>
                <a:gd name="T7" fmla="*/ 167 h 168"/>
                <a:gd name="T8" fmla="*/ 0 w 97"/>
                <a:gd name="T9" fmla="*/ 167 h 1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"/>
                <a:gd name="T16" fmla="*/ 0 h 168"/>
                <a:gd name="T17" fmla="*/ 97 w 97"/>
                <a:gd name="T18" fmla="*/ 168 h 1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" h="168">
                  <a:moveTo>
                    <a:pt x="0" y="167"/>
                  </a:moveTo>
                  <a:lnTo>
                    <a:pt x="72" y="0"/>
                  </a:lnTo>
                  <a:lnTo>
                    <a:pt x="96" y="0"/>
                  </a:lnTo>
                  <a:lnTo>
                    <a:pt x="24" y="167"/>
                  </a:lnTo>
                  <a:lnTo>
                    <a:pt x="0" y="167"/>
                  </a:lnTo>
                </a:path>
              </a:pathLst>
            </a:custGeom>
            <a:gradFill rotWithShape="0">
              <a:gsLst>
                <a:gs pos="0">
                  <a:srgbClr val="F4F4F4"/>
                </a:gs>
                <a:gs pos="100000">
                  <a:srgbClr val="919191"/>
                </a:gs>
              </a:gsLst>
              <a:path path="rect">
                <a:fillToRect l="50000" t="50000" r="50000" b="50000"/>
              </a:path>
            </a:gradFill>
            <a:ln w="12700" cap="rnd">
              <a:solidFill>
                <a:srgbClr val="676767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130098" name="Line 96">
            <a:extLst>
              <a:ext uri="{FF2B5EF4-FFF2-40B4-BE49-F238E27FC236}">
                <a16:creationId xmlns:a16="http://schemas.microsoft.com/office/drawing/2014/main" id="{7294F614-E3E4-4DDE-8E92-874862CC0A4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151563" y="2922588"/>
            <a:ext cx="1587" cy="1143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099" name="Arc 97">
            <a:extLst>
              <a:ext uri="{FF2B5EF4-FFF2-40B4-BE49-F238E27FC236}">
                <a16:creationId xmlns:a16="http://schemas.microsoft.com/office/drawing/2014/main" id="{02E234A4-89D7-4EDC-9265-94CBD2E068BF}"/>
              </a:ext>
            </a:extLst>
          </p:cNvPr>
          <p:cNvSpPr>
            <a:spLocks/>
          </p:cNvSpPr>
          <p:nvPr/>
        </p:nvSpPr>
        <p:spPr bwMode="auto">
          <a:xfrm>
            <a:off x="6027738" y="4151313"/>
            <a:ext cx="228600" cy="142875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0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21600" y="0"/>
                </a:moveTo>
                <a:cubicBezTo>
                  <a:pt x="21600" y="11929"/>
                  <a:pt x="11929" y="21599"/>
                  <a:pt x="0" y="21600"/>
                </a:cubicBezTo>
              </a:path>
              <a:path w="21600" h="21600" stroke="0" extrusionOk="0">
                <a:moveTo>
                  <a:pt x="21600" y="0"/>
                </a:moveTo>
                <a:cubicBezTo>
                  <a:pt x="21600" y="11929"/>
                  <a:pt x="11929" y="21599"/>
                  <a:pt x="0" y="21600"/>
                </a:cubicBezTo>
                <a:lnTo>
                  <a:pt x="0" y="0"/>
                </a:lnTo>
                <a:lnTo>
                  <a:pt x="21600" y="0"/>
                </a:lnTo>
                <a:close/>
              </a:path>
            </a:pathLst>
          </a:custGeom>
          <a:noFill/>
          <a:ln w="12700" cap="rnd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100" name="Line 98">
            <a:extLst>
              <a:ext uri="{FF2B5EF4-FFF2-40B4-BE49-F238E27FC236}">
                <a16:creationId xmlns:a16="http://schemas.microsoft.com/office/drawing/2014/main" id="{12BDB55D-62FC-4166-A0E5-E7EF3C8779CB}"/>
              </a:ext>
            </a:extLst>
          </p:cNvPr>
          <p:cNvSpPr>
            <a:spLocks noChangeShapeType="1"/>
          </p:cNvSpPr>
          <p:nvPr/>
        </p:nvSpPr>
        <p:spPr bwMode="auto">
          <a:xfrm>
            <a:off x="6151563" y="3846513"/>
            <a:ext cx="1587" cy="28575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101" name="Oval 99">
            <a:extLst>
              <a:ext uri="{FF2B5EF4-FFF2-40B4-BE49-F238E27FC236}">
                <a16:creationId xmlns:a16="http://schemas.microsoft.com/office/drawing/2014/main" id="{E6470F53-F6A9-4102-9FFF-CE5114650D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38575" y="4171950"/>
            <a:ext cx="127000" cy="4445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0102" name="Line 101">
            <a:extLst>
              <a:ext uri="{FF2B5EF4-FFF2-40B4-BE49-F238E27FC236}">
                <a16:creationId xmlns:a16="http://schemas.microsoft.com/office/drawing/2014/main" id="{2303F7AF-B691-44DA-960E-8F8B4D375A2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379788" y="2265363"/>
            <a:ext cx="1587" cy="6572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103" name="Line 102">
            <a:extLst>
              <a:ext uri="{FF2B5EF4-FFF2-40B4-BE49-F238E27FC236}">
                <a16:creationId xmlns:a16="http://schemas.microsoft.com/office/drawing/2014/main" id="{EE36A5BA-C8DC-4A7A-ADE5-892BEA49958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379788" y="2265363"/>
            <a:ext cx="1133475" cy="15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104" name="Line 103">
            <a:extLst>
              <a:ext uri="{FF2B5EF4-FFF2-40B4-BE49-F238E27FC236}">
                <a16:creationId xmlns:a16="http://schemas.microsoft.com/office/drawing/2014/main" id="{A0EF1D2F-0F81-4E46-9F7F-0EB6F834D931}"/>
              </a:ext>
            </a:extLst>
          </p:cNvPr>
          <p:cNvSpPr>
            <a:spLocks noChangeShapeType="1"/>
          </p:cNvSpPr>
          <p:nvPr/>
        </p:nvSpPr>
        <p:spPr bwMode="auto">
          <a:xfrm>
            <a:off x="4903788" y="2265363"/>
            <a:ext cx="1247775" cy="15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105" name="Line 104">
            <a:extLst>
              <a:ext uri="{FF2B5EF4-FFF2-40B4-BE49-F238E27FC236}">
                <a16:creationId xmlns:a16="http://schemas.microsoft.com/office/drawing/2014/main" id="{60B97529-54E9-44F1-8624-6B283FBC341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151563" y="2265363"/>
            <a:ext cx="1587" cy="6477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106" name="AutoShape 105">
            <a:extLst>
              <a:ext uri="{FF2B5EF4-FFF2-40B4-BE49-F238E27FC236}">
                <a16:creationId xmlns:a16="http://schemas.microsoft.com/office/drawing/2014/main" id="{60F42FB6-AA97-429C-BAAB-5F8A706EBF5E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3086101" y="2466975"/>
            <a:ext cx="254000" cy="111125"/>
          </a:xfrm>
          <a:prstGeom prst="rightArrow">
            <a:avLst>
              <a:gd name="adj1" fmla="val 50000"/>
              <a:gd name="adj2" fmla="val 114296"/>
            </a:avLst>
          </a:prstGeom>
          <a:solidFill>
            <a:srgbClr val="919191"/>
          </a:solidFill>
          <a:ln w="12700">
            <a:solidFill>
              <a:srgbClr val="91919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0107" name="AutoShape 106">
            <a:extLst>
              <a:ext uri="{FF2B5EF4-FFF2-40B4-BE49-F238E27FC236}">
                <a16:creationId xmlns:a16="http://schemas.microsoft.com/office/drawing/2014/main" id="{098DF199-AF33-45FC-B3E4-D6A9EDBA5192}"/>
              </a:ext>
            </a:extLst>
          </p:cNvPr>
          <p:cNvSpPr>
            <a:spLocks noChangeArrowheads="1"/>
          </p:cNvSpPr>
          <p:nvPr/>
        </p:nvSpPr>
        <p:spPr bwMode="auto">
          <a:xfrm rot="16200000" flipH="1">
            <a:off x="6162676" y="2466975"/>
            <a:ext cx="254000" cy="111125"/>
          </a:xfrm>
          <a:prstGeom prst="rightArrow">
            <a:avLst>
              <a:gd name="adj1" fmla="val 50000"/>
              <a:gd name="adj2" fmla="val 114296"/>
            </a:avLst>
          </a:prstGeom>
          <a:solidFill>
            <a:srgbClr val="919191"/>
          </a:solidFill>
          <a:ln w="12700">
            <a:solidFill>
              <a:srgbClr val="91919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0108" name="Rectangle 107">
            <a:extLst>
              <a:ext uri="{FF2B5EF4-FFF2-40B4-BE49-F238E27FC236}">
                <a16:creationId xmlns:a16="http://schemas.microsoft.com/office/drawing/2014/main" id="{24311CEA-0459-4A31-ABCC-C868EB65AE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2575" y="2379663"/>
            <a:ext cx="33972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t-BR" altLang="pt-BR" sz="1600">
                <a:latin typeface="Arial" panose="020B0604020202020204" pitchFamily="34" charset="0"/>
              </a:rPr>
              <a:t>e</a:t>
            </a:r>
            <a:r>
              <a:rPr lang="pt-BR" altLang="pt-BR" sz="1600" baseline="30000">
                <a:latin typeface="Arial" panose="020B0604020202020204" pitchFamily="34" charset="0"/>
              </a:rPr>
              <a:t>-</a:t>
            </a:r>
          </a:p>
        </p:txBody>
      </p:sp>
      <p:sp>
        <p:nvSpPr>
          <p:cNvPr id="130109" name="Rectangle 108">
            <a:extLst>
              <a:ext uri="{FF2B5EF4-FFF2-40B4-BE49-F238E27FC236}">
                <a16:creationId xmlns:a16="http://schemas.microsoft.com/office/drawing/2014/main" id="{121EA60B-C39F-48F5-984C-7A51DF7385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7300" y="2351088"/>
            <a:ext cx="33972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t-BR" altLang="pt-BR" sz="1600">
                <a:latin typeface="Arial" panose="020B0604020202020204" pitchFamily="34" charset="0"/>
              </a:rPr>
              <a:t>e</a:t>
            </a:r>
            <a:r>
              <a:rPr lang="pt-BR" altLang="pt-BR" sz="1600" baseline="30000">
                <a:latin typeface="Arial" panose="020B0604020202020204" pitchFamily="34" charset="0"/>
              </a:rPr>
              <a:t>-</a:t>
            </a:r>
          </a:p>
        </p:txBody>
      </p:sp>
      <p:sp>
        <p:nvSpPr>
          <p:cNvPr id="130110" name="Oval 109">
            <a:extLst>
              <a:ext uri="{FF2B5EF4-FFF2-40B4-BE49-F238E27FC236}">
                <a16:creationId xmlns:a16="http://schemas.microsoft.com/office/drawing/2014/main" id="{4248805D-BF89-474A-9157-334089FBBD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2963" y="3357563"/>
            <a:ext cx="177800" cy="17780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0111" name="Oval 110">
            <a:extLst>
              <a:ext uri="{FF2B5EF4-FFF2-40B4-BE49-F238E27FC236}">
                <a16:creationId xmlns:a16="http://schemas.microsoft.com/office/drawing/2014/main" id="{01EE4994-7ABA-419C-AA5D-8CA7722431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8138" y="4862513"/>
            <a:ext cx="1063625" cy="9683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grpSp>
        <p:nvGrpSpPr>
          <p:cNvPr id="130112" name="Group 111">
            <a:extLst>
              <a:ext uri="{FF2B5EF4-FFF2-40B4-BE49-F238E27FC236}">
                <a16:creationId xmlns:a16="http://schemas.microsoft.com/office/drawing/2014/main" id="{9F2FDD5B-1CEE-45A3-B40E-2CD513299EAD}"/>
              </a:ext>
            </a:extLst>
          </p:cNvPr>
          <p:cNvGrpSpPr>
            <a:grpSpLocks/>
          </p:cNvGrpSpPr>
          <p:nvPr/>
        </p:nvGrpSpPr>
        <p:grpSpPr bwMode="auto">
          <a:xfrm>
            <a:off x="4370388" y="5457825"/>
            <a:ext cx="619125" cy="333375"/>
            <a:chOff x="1938" y="4111"/>
            <a:chExt cx="390" cy="210"/>
          </a:xfrm>
        </p:grpSpPr>
        <p:sp>
          <p:nvSpPr>
            <p:cNvPr id="130299" name="Oval 112">
              <a:extLst>
                <a:ext uri="{FF2B5EF4-FFF2-40B4-BE49-F238E27FC236}">
                  <a16:creationId xmlns:a16="http://schemas.microsoft.com/office/drawing/2014/main" id="{D4A16934-8746-40C9-BBD5-A4BD6C3838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2" y="4119"/>
              <a:ext cx="154" cy="154"/>
            </a:xfrm>
            <a:prstGeom prst="ellipse">
              <a:avLst/>
            </a:prstGeom>
            <a:solidFill>
              <a:srgbClr val="DADADA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30300" name="Rectangle 113">
              <a:extLst>
                <a:ext uri="{FF2B5EF4-FFF2-40B4-BE49-F238E27FC236}">
                  <a16:creationId xmlns:a16="http://schemas.microsoft.com/office/drawing/2014/main" id="{BF43ABB7-9C9B-4CB0-9BE4-E025648D3C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8" y="4111"/>
              <a:ext cx="250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pt-BR" altLang="pt-BR" sz="1600">
                  <a:latin typeface="Arial" panose="020B0604020202020204" pitchFamily="34" charset="0"/>
                </a:rPr>
                <a:t>K</a:t>
              </a:r>
              <a:r>
                <a:rPr lang="pt-BR" altLang="pt-BR" sz="1600" baseline="30000">
                  <a:latin typeface="Arial" panose="020B0604020202020204" pitchFamily="34" charset="0"/>
                </a:rPr>
                <a:t>+</a:t>
              </a:r>
            </a:p>
          </p:txBody>
        </p:sp>
        <p:sp>
          <p:nvSpPr>
            <p:cNvPr id="130301" name="Line 114">
              <a:extLst>
                <a:ext uri="{FF2B5EF4-FFF2-40B4-BE49-F238E27FC236}">
                  <a16:creationId xmlns:a16="http://schemas.microsoft.com/office/drawing/2014/main" id="{0BB2C4DF-00EE-45BB-8AA1-24DE1BD60F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38" y="4205"/>
              <a:ext cx="190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130113" name="Group 115">
            <a:extLst>
              <a:ext uri="{FF2B5EF4-FFF2-40B4-BE49-F238E27FC236}">
                <a16:creationId xmlns:a16="http://schemas.microsoft.com/office/drawing/2014/main" id="{EAD380DA-A76B-4DF7-AFC6-9756A84F1A2E}"/>
              </a:ext>
            </a:extLst>
          </p:cNvPr>
          <p:cNvGrpSpPr>
            <a:grpSpLocks/>
          </p:cNvGrpSpPr>
          <p:nvPr/>
        </p:nvGrpSpPr>
        <p:grpSpPr bwMode="auto">
          <a:xfrm>
            <a:off x="4159250" y="5126038"/>
            <a:ext cx="620713" cy="333375"/>
            <a:chOff x="1805" y="3902"/>
            <a:chExt cx="391" cy="210"/>
          </a:xfrm>
        </p:grpSpPr>
        <p:sp>
          <p:nvSpPr>
            <p:cNvPr id="130296" name="Oval 116">
              <a:extLst>
                <a:ext uri="{FF2B5EF4-FFF2-40B4-BE49-F238E27FC236}">
                  <a16:creationId xmlns:a16="http://schemas.microsoft.com/office/drawing/2014/main" id="{758C6FEB-101D-4AF2-BBD0-803F2F300A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0" y="3910"/>
              <a:ext cx="154" cy="154"/>
            </a:xfrm>
            <a:prstGeom prst="ellipse">
              <a:avLst/>
            </a:prstGeom>
            <a:solidFill>
              <a:srgbClr val="DADADA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30297" name="Rectangle 117">
              <a:extLst>
                <a:ext uri="{FF2B5EF4-FFF2-40B4-BE49-F238E27FC236}">
                  <a16:creationId xmlns:a16="http://schemas.microsoft.com/office/drawing/2014/main" id="{8F43B5C9-5388-4A90-A4DE-67A153577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5" y="3902"/>
              <a:ext cx="250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pt-BR" altLang="pt-BR" sz="1600">
                  <a:latin typeface="Arial" panose="020B0604020202020204" pitchFamily="34" charset="0"/>
                </a:rPr>
                <a:t>K</a:t>
              </a:r>
              <a:r>
                <a:rPr lang="pt-BR" altLang="pt-BR" sz="1600" baseline="30000">
                  <a:latin typeface="Arial" panose="020B0604020202020204" pitchFamily="34" charset="0"/>
                </a:rPr>
                <a:t>+</a:t>
              </a:r>
            </a:p>
          </p:txBody>
        </p:sp>
        <p:sp>
          <p:nvSpPr>
            <p:cNvPr id="130298" name="Line 118">
              <a:extLst>
                <a:ext uri="{FF2B5EF4-FFF2-40B4-BE49-F238E27FC236}">
                  <a16:creationId xmlns:a16="http://schemas.microsoft.com/office/drawing/2014/main" id="{E55537B1-A388-44CD-90F0-75E7073FA5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94" y="3989"/>
              <a:ext cx="202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130114" name="Group 119">
            <a:extLst>
              <a:ext uri="{FF2B5EF4-FFF2-40B4-BE49-F238E27FC236}">
                <a16:creationId xmlns:a16="http://schemas.microsoft.com/office/drawing/2014/main" id="{E6242304-EDF2-4ECF-B3E7-90B49A0204A5}"/>
              </a:ext>
            </a:extLst>
          </p:cNvPr>
          <p:cNvGrpSpPr>
            <a:grpSpLocks/>
          </p:cNvGrpSpPr>
          <p:nvPr/>
        </p:nvGrpSpPr>
        <p:grpSpPr bwMode="auto">
          <a:xfrm>
            <a:off x="4322763" y="4884738"/>
            <a:ext cx="603250" cy="333375"/>
            <a:chOff x="1908" y="3750"/>
            <a:chExt cx="380" cy="210"/>
          </a:xfrm>
        </p:grpSpPr>
        <p:sp>
          <p:nvSpPr>
            <p:cNvPr id="130293" name="Oval 120">
              <a:extLst>
                <a:ext uri="{FF2B5EF4-FFF2-40B4-BE49-F238E27FC236}">
                  <a16:creationId xmlns:a16="http://schemas.microsoft.com/office/drawing/2014/main" id="{7103DB15-0AD9-41D4-B554-DB2CD38326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4" y="3772"/>
              <a:ext cx="154" cy="154"/>
            </a:xfrm>
            <a:prstGeom prst="ellipse">
              <a:avLst/>
            </a:prstGeom>
            <a:solidFill>
              <a:srgbClr val="41414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30294" name="Rectangle 121">
              <a:extLst>
                <a:ext uri="{FF2B5EF4-FFF2-40B4-BE49-F238E27FC236}">
                  <a16:creationId xmlns:a16="http://schemas.microsoft.com/office/drawing/2014/main" id="{8BA6DA2E-AFEF-4D1D-85B1-E355086DEE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5" y="3750"/>
              <a:ext cx="263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pt-BR" altLang="pt-BR" sz="1600">
                  <a:solidFill>
                    <a:schemeClr val="bg1"/>
                  </a:solidFill>
                  <a:latin typeface="Arial" panose="020B0604020202020204" pitchFamily="34" charset="0"/>
                </a:rPr>
                <a:t>Cl</a:t>
              </a:r>
              <a:r>
                <a:rPr lang="pt-BR" altLang="pt-BR" sz="1600" baseline="30000">
                  <a:solidFill>
                    <a:schemeClr val="bg1"/>
                  </a:solidFill>
                  <a:latin typeface="Arial" panose="020B0604020202020204" pitchFamily="34" charset="0"/>
                </a:rPr>
                <a:t>-</a:t>
              </a:r>
            </a:p>
          </p:txBody>
        </p:sp>
        <p:sp>
          <p:nvSpPr>
            <p:cNvPr id="130295" name="Line 122">
              <a:extLst>
                <a:ext uri="{FF2B5EF4-FFF2-40B4-BE49-F238E27FC236}">
                  <a16:creationId xmlns:a16="http://schemas.microsoft.com/office/drawing/2014/main" id="{247E8B63-0446-4B28-A813-BCB444B15A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08" y="3846"/>
              <a:ext cx="1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130115" name="Group 123">
            <a:extLst>
              <a:ext uri="{FF2B5EF4-FFF2-40B4-BE49-F238E27FC236}">
                <a16:creationId xmlns:a16="http://schemas.microsoft.com/office/drawing/2014/main" id="{F44B1255-5F0F-45F3-9662-E84363D5042D}"/>
              </a:ext>
            </a:extLst>
          </p:cNvPr>
          <p:cNvGrpSpPr>
            <a:grpSpLocks/>
          </p:cNvGrpSpPr>
          <p:nvPr/>
        </p:nvGrpSpPr>
        <p:grpSpPr bwMode="auto">
          <a:xfrm>
            <a:off x="4608513" y="5237163"/>
            <a:ext cx="603250" cy="333375"/>
            <a:chOff x="2088" y="3972"/>
            <a:chExt cx="380" cy="210"/>
          </a:xfrm>
        </p:grpSpPr>
        <p:sp>
          <p:nvSpPr>
            <p:cNvPr id="130290" name="Oval 124">
              <a:extLst>
                <a:ext uri="{FF2B5EF4-FFF2-40B4-BE49-F238E27FC236}">
                  <a16:creationId xmlns:a16="http://schemas.microsoft.com/office/drawing/2014/main" id="{EA6E392C-12EC-4A7A-94E4-A6CC85BB2D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4" y="3994"/>
              <a:ext cx="154" cy="154"/>
            </a:xfrm>
            <a:prstGeom prst="ellipse">
              <a:avLst/>
            </a:prstGeom>
            <a:solidFill>
              <a:srgbClr val="41414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30291" name="Rectangle 125">
              <a:extLst>
                <a:ext uri="{FF2B5EF4-FFF2-40B4-BE49-F238E27FC236}">
                  <a16:creationId xmlns:a16="http://schemas.microsoft.com/office/drawing/2014/main" id="{7F6DAB57-91C9-45F1-A4BA-6A290095A5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5" y="3972"/>
              <a:ext cx="263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pt-BR" altLang="pt-BR" sz="1600">
                  <a:solidFill>
                    <a:schemeClr val="bg1"/>
                  </a:solidFill>
                  <a:latin typeface="Arial" panose="020B0604020202020204" pitchFamily="34" charset="0"/>
                </a:rPr>
                <a:t>Cl</a:t>
              </a:r>
              <a:r>
                <a:rPr lang="pt-BR" altLang="pt-BR" sz="1600" baseline="30000">
                  <a:solidFill>
                    <a:schemeClr val="bg1"/>
                  </a:solidFill>
                  <a:latin typeface="Arial" panose="020B0604020202020204" pitchFamily="34" charset="0"/>
                </a:rPr>
                <a:t>-</a:t>
              </a:r>
            </a:p>
          </p:txBody>
        </p:sp>
        <p:sp>
          <p:nvSpPr>
            <p:cNvPr id="130292" name="Line 126">
              <a:extLst>
                <a:ext uri="{FF2B5EF4-FFF2-40B4-BE49-F238E27FC236}">
                  <a16:creationId xmlns:a16="http://schemas.microsoft.com/office/drawing/2014/main" id="{BF9FF176-A195-4BFF-8E52-FB6F3C1E74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8" y="4068"/>
              <a:ext cx="1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130116" name="Line 127">
            <a:extLst>
              <a:ext uri="{FF2B5EF4-FFF2-40B4-BE49-F238E27FC236}">
                <a16:creationId xmlns:a16="http://schemas.microsoft.com/office/drawing/2014/main" id="{A13F93E0-1ABE-464C-BAF8-30946A6ADAE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51313" y="3436938"/>
            <a:ext cx="485775" cy="17700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117" name="Line 128">
            <a:extLst>
              <a:ext uri="{FF2B5EF4-FFF2-40B4-BE49-F238E27FC236}">
                <a16:creationId xmlns:a16="http://schemas.microsoft.com/office/drawing/2014/main" id="{24055A8D-D560-4E7D-9D43-97B0ACB06E7A}"/>
              </a:ext>
            </a:extLst>
          </p:cNvPr>
          <p:cNvSpPr>
            <a:spLocks noChangeShapeType="1"/>
          </p:cNvSpPr>
          <p:nvPr/>
        </p:nvSpPr>
        <p:spPr bwMode="auto">
          <a:xfrm>
            <a:off x="4837113" y="3436938"/>
            <a:ext cx="381000" cy="18573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grpSp>
        <p:nvGrpSpPr>
          <p:cNvPr id="20" name="Group 299">
            <a:extLst>
              <a:ext uri="{FF2B5EF4-FFF2-40B4-BE49-F238E27FC236}">
                <a16:creationId xmlns:a16="http://schemas.microsoft.com/office/drawing/2014/main" id="{61D0F5E3-DE37-4603-A242-D663CB3AC342}"/>
              </a:ext>
            </a:extLst>
          </p:cNvPr>
          <p:cNvGrpSpPr>
            <a:grpSpLocks/>
          </p:cNvGrpSpPr>
          <p:nvPr/>
        </p:nvGrpSpPr>
        <p:grpSpPr bwMode="auto">
          <a:xfrm>
            <a:off x="4260850" y="1122363"/>
            <a:ext cx="817563" cy="1201737"/>
            <a:chOff x="2684" y="707"/>
            <a:chExt cx="515" cy="757"/>
          </a:xfrm>
        </p:grpSpPr>
        <p:sp>
          <p:nvSpPr>
            <p:cNvPr id="130275" name="Freeform 100">
              <a:extLst>
                <a:ext uri="{FF2B5EF4-FFF2-40B4-BE49-F238E27FC236}">
                  <a16:creationId xmlns:a16="http://schemas.microsoft.com/office/drawing/2014/main" id="{82A431BF-8B5A-4B90-9196-EF9136B59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3" y="1385"/>
              <a:ext cx="241" cy="79"/>
            </a:xfrm>
            <a:custGeom>
              <a:avLst/>
              <a:gdLst>
                <a:gd name="T0" fmla="*/ 0 w 241"/>
                <a:gd name="T1" fmla="*/ 2147474114 h 79"/>
                <a:gd name="T2" fmla="*/ 2147474400 w 241"/>
                <a:gd name="T3" fmla="*/ 0 h 79"/>
                <a:gd name="T4" fmla="*/ 2147474400 w 241"/>
                <a:gd name="T5" fmla="*/ 2147474114 h 79"/>
                <a:gd name="T6" fmla="*/ 2147474400 w 241"/>
                <a:gd name="T7" fmla="*/ 0 h 79"/>
                <a:gd name="T8" fmla="*/ 2147474400 w 241"/>
                <a:gd name="T9" fmla="*/ 2147474114 h 79"/>
                <a:gd name="T10" fmla="*/ 2147474400 w 241"/>
                <a:gd name="T11" fmla="*/ 0 h 79"/>
                <a:gd name="T12" fmla="*/ 2147474400 w 241"/>
                <a:gd name="T13" fmla="*/ 2147474114 h 79"/>
                <a:gd name="T14" fmla="*/ 2147474400 w 241"/>
                <a:gd name="T15" fmla="*/ 2147474114 h 7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41"/>
                <a:gd name="T25" fmla="*/ 0 h 79"/>
                <a:gd name="T26" fmla="*/ 241 w 241"/>
                <a:gd name="T27" fmla="*/ 79 h 7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41" h="79">
                  <a:moveTo>
                    <a:pt x="0" y="39"/>
                  </a:moveTo>
                  <a:lnTo>
                    <a:pt x="20" y="0"/>
                  </a:lnTo>
                  <a:lnTo>
                    <a:pt x="60" y="78"/>
                  </a:lnTo>
                  <a:lnTo>
                    <a:pt x="100" y="0"/>
                  </a:lnTo>
                  <a:lnTo>
                    <a:pt x="140" y="78"/>
                  </a:lnTo>
                  <a:lnTo>
                    <a:pt x="180" y="0"/>
                  </a:lnTo>
                  <a:lnTo>
                    <a:pt x="220" y="78"/>
                  </a:lnTo>
                  <a:lnTo>
                    <a:pt x="240" y="39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30276" name="Oval 129">
              <a:extLst>
                <a:ext uri="{FF2B5EF4-FFF2-40B4-BE49-F238E27FC236}">
                  <a16:creationId xmlns:a16="http://schemas.microsoft.com/office/drawing/2014/main" id="{06B74660-38E4-4093-A53D-51237C9690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3" y="1371"/>
              <a:ext cx="64" cy="5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grpSp>
          <p:nvGrpSpPr>
            <p:cNvPr id="130277" name="Group 130">
              <a:extLst>
                <a:ext uri="{FF2B5EF4-FFF2-40B4-BE49-F238E27FC236}">
                  <a16:creationId xmlns:a16="http://schemas.microsoft.com/office/drawing/2014/main" id="{48E4DE28-B4D5-4FC2-83B0-0635E7FF87A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84" y="707"/>
              <a:ext cx="515" cy="474"/>
              <a:chOff x="1869" y="1380"/>
              <a:chExt cx="515" cy="474"/>
            </a:xfrm>
          </p:grpSpPr>
          <p:sp>
            <p:nvSpPr>
              <p:cNvPr id="130280" name="Oval 131">
                <a:extLst>
                  <a:ext uri="{FF2B5EF4-FFF2-40B4-BE49-F238E27FC236}">
                    <a16:creationId xmlns:a16="http://schemas.microsoft.com/office/drawing/2014/main" id="{CC9197EA-6A3C-4C9F-8893-2F17D4472A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70" y="1396"/>
                <a:ext cx="514" cy="448"/>
              </a:xfrm>
              <a:prstGeom prst="ellipse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pt-BR" altLang="pt-BR" sz="2400">
                  <a:latin typeface="Comic Sans MS" panose="030F0702030302020204" pitchFamily="66" charset="0"/>
                </a:endParaRPr>
              </a:p>
            </p:txBody>
          </p:sp>
          <p:sp>
            <p:nvSpPr>
              <p:cNvPr id="130281" name="Line 132">
                <a:extLst>
                  <a:ext uri="{FF2B5EF4-FFF2-40B4-BE49-F238E27FC236}">
                    <a16:creationId xmlns:a16="http://schemas.microsoft.com/office/drawing/2014/main" id="{DE5E0A82-F166-4C6F-8D07-E02CCD3A4E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46" y="1626"/>
                <a:ext cx="16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30282" name="Oval 133">
                <a:extLst>
                  <a:ext uri="{FF2B5EF4-FFF2-40B4-BE49-F238E27FC236}">
                    <a16:creationId xmlns:a16="http://schemas.microsoft.com/office/drawing/2014/main" id="{B0A2C202-4EB2-4244-BE35-2EE54446D1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06" y="1558"/>
                <a:ext cx="130" cy="13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pt-BR" altLang="pt-BR" sz="2400">
                  <a:latin typeface="Comic Sans MS" panose="030F0702030302020204" pitchFamily="66" charset="0"/>
                </a:endParaRPr>
              </a:p>
            </p:txBody>
          </p:sp>
          <p:sp>
            <p:nvSpPr>
              <p:cNvPr id="130283" name="Rectangle 134">
                <a:extLst>
                  <a:ext uri="{FF2B5EF4-FFF2-40B4-BE49-F238E27FC236}">
                    <a16:creationId xmlns:a16="http://schemas.microsoft.com/office/drawing/2014/main" id="{80A3C30A-2326-495F-A572-6521042884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69" y="1512"/>
                <a:ext cx="214" cy="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8" tIns="44450" rIns="90488" bIns="4445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pt-BR" altLang="pt-BR" sz="1600">
                    <a:latin typeface="Arial" panose="020B0604020202020204" pitchFamily="34" charset="0"/>
                  </a:rPr>
                  <a:t>e</a:t>
                </a:r>
                <a:r>
                  <a:rPr lang="pt-BR" altLang="pt-BR" sz="1600" baseline="30000">
                    <a:latin typeface="Arial" panose="020B0604020202020204" pitchFamily="34" charset="0"/>
                  </a:rPr>
                  <a:t>-</a:t>
                </a:r>
              </a:p>
            </p:txBody>
          </p:sp>
          <p:sp>
            <p:nvSpPr>
              <p:cNvPr id="130284" name="Oval 135">
                <a:extLst>
                  <a:ext uri="{FF2B5EF4-FFF2-40B4-BE49-F238E27FC236}">
                    <a16:creationId xmlns:a16="http://schemas.microsoft.com/office/drawing/2014/main" id="{17F13339-4232-454C-BA29-9D915E48E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02" y="1426"/>
                <a:ext cx="130" cy="13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pt-BR" altLang="pt-BR" sz="2400">
                  <a:latin typeface="Comic Sans MS" panose="030F0702030302020204" pitchFamily="66" charset="0"/>
                </a:endParaRPr>
              </a:p>
            </p:txBody>
          </p:sp>
          <p:sp>
            <p:nvSpPr>
              <p:cNvPr id="130285" name="Rectangle 136">
                <a:extLst>
                  <a:ext uri="{FF2B5EF4-FFF2-40B4-BE49-F238E27FC236}">
                    <a16:creationId xmlns:a16="http://schemas.microsoft.com/office/drawing/2014/main" id="{840185A8-8086-4941-BF58-8E8EEAFAD0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1" y="1380"/>
                <a:ext cx="236" cy="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488" tIns="44450" rIns="90488" bIns="4445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pt-BR" altLang="pt-BR" sz="1600">
                    <a:latin typeface="Arial" panose="020B0604020202020204" pitchFamily="34" charset="0"/>
                  </a:rPr>
                  <a:t>e</a:t>
                </a:r>
                <a:r>
                  <a:rPr lang="pt-BR" altLang="pt-BR" sz="1600" baseline="30000">
                    <a:latin typeface="Arial" panose="020B0604020202020204" pitchFamily="34" charset="0"/>
                  </a:rPr>
                  <a:t>-</a:t>
                </a:r>
              </a:p>
            </p:txBody>
          </p:sp>
          <p:sp>
            <p:nvSpPr>
              <p:cNvPr id="130286" name="Line 137">
                <a:extLst>
                  <a:ext uri="{FF2B5EF4-FFF2-40B4-BE49-F238E27FC236}">
                    <a16:creationId xmlns:a16="http://schemas.microsoft.com/office/drawing/2014/main" id="{3BBD6566-BFCD-4EC6-A1A3-802EA364DA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60" y="1752"/>
                <a:ext cx="16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30287" name="Oval 138">
                <a:extLst>
                  <a:ext uri="{FF2B5EF4-FFF2-40B4-BE49-F238E27FC236}">
                    <a16:creationId xmlns:a16="http://schemas.microsoft.com/office/drawing/2014/main" id="{A71AC452-5159-4384-8371-70F1CA22DD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20" y="1684"/>
                <a:ext cx="130" cy="13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pt-BR" altLang="pt-BR" sz="2400">
                  <a:latin typeface="Comic Sans MS" panose="030F0702030302020204" pitchFamily="66" charset="0"/>
                </a:endParaRPr>
              </a:p>
            </p:txBody>
          </p:sp>
          <p:sp>
            <p:nvSpPr>
              <p:cNvPr id="130288" name="Rectangle 139">
                <a:extLst>
                  <a:ext uri="{FF2B5EF4-FFF2-40B4-BE49-F238E27FC236}">
                    <a16:creationId xmlns:a16="http://schemas.microsoft.com/office/drawing/2014/main" id="{2694B605-061F-425A-A5A6-B82BC14905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3" y="1644"/>
                <a:ext cx="214" cy="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8" tIns="44450" rIns="90488" bIns="4445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pt-BR" altLang="pt-BR" sz="1600">
                    <a:latin typeface="Arial" panose="020B0604020202020204" pitchFamily="34" charset="0"/>
                  </a:rPr>
                  <a:t>e</a:t>
                </a:r>
                <a:r>
                  <a:rPr lang="pt-BR" altLang="pt-BR" sz="1600" baseline="30000">
                    <a:latin typeface="Arial" panose="020B0604020202020204" pitchFamily="34" charset="0"/>
                  </a:rPr>
                  <a:t>-</a:t>
                </a:r>
              </a:p>
            </p:txBody>
          </p:sp>
          <p:sp>
            <p:nvSpPr>
              <p:cNvPr id="130289" name="Line 140">
                <a:extLst>
                  <a:ext uri="{FF2B5EF4-FFF2-40B4-BE49-F238E27FC236}">
                    <a16:creationId xmlns:a16="http://schemas.microsoft.com/office/drawing/2014/main" id="{E3D6B412-7AF8-4A76-A910-76C92ADE4B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2" y="1494"/>
                <a:ext cx="16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</p:grpSp>
        <p:sp>
          <p:nvSpPr>
            <p:cNvPr id="130278" name="Line 141">
              <a:extLst>
                <a:ext uri="{FF2B5EF4-FFF2-40B4-BE49-F238E27FC236}">
                  <a16:creationId xmlns:a16="http://schemas.microsoft.com/office/drawing/2014/main" id="{AD733353-75AE-432A-A53A-F8D5C229260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693" y="1031"/>
              <a:ext cx="216" cy="36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30279" name="Line 142">
              <a:extLst>
                <a:ext uri="{FF2B5EF4-FFF2-40B4-BE49-F238E27FC236}">
                  <a16:creationId xmlns:a16="http://schemas.microsoft.com/office/drawing/2014/main" id="{57396CDB-2898-41EA-B040-15274CB39B6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81" y="1031"/>
              <a:ext cx="210" cy="3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130119" name="Oval 143">
            <a:extLst>
              <a:ext uri="{FF2B5EF4-FFF2-40B4-BE49-F238E27FC236}">
                <a16:creationId xmlns:a16="http://schemas.microsoft.com/office/drawing/2014/main" id="{BB0C2E4B-ED5D-4A95-8261-F320CE7724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9938" y="4386263"/>
            <a:ext cx="53975" cy="7302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0120" name="Oval 144">
            <a:extLst>
              <a:ext uri="{FF2B5EF4-FFF2-40B4-BE49-F238E27FC236}">
                <a16:creationId xmlns:a16="http://schemas.microsoft.com/office/drawing/2014/main" id="{76C03B53-FF10-497A-BDB2-09B6748BF2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4088" y="4424363"/>
            <a:ext cx="53975" cy="7302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0121" name="Oval 145">
            <a:extLst>
              <a:ext uri="{FF2B5EF4-FFF2-40B4-BE49-F238E27FC236}">
                <a16:creationId xmlns:a16="http://schemas.microsoft.com/office/drawing/2014/main" id="{F5542E6E-184B-43DE-B933-C1A1A258FB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3200" y="3919538"/>
            <a:ext cx="1614488" cy="1516062"/>
          </a:xfrm>
          <a:prstGeom prst="ellipse">
            <a:avLst/>
          </a:prstGeom>
          <a:gradFill rotWithShape="0">
            <a:gsLst>
              <a:gs pos="0">
                <a:srgbClr val="F9FAFF"/>
              </a:gs>
              <a:gs pos="100000">
                <a:srgbClr val="C1CEFF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grpSp>
        <p:nvGrpSpPr>
          <p:cNvPr id="130122" name="Group 146">
            <a:extLst>
              <a:ext uri="{FF2B5EF4-FFF2-40B4-BE49-F238E27FC236}">
                <a16:creationId xmlns:a16="http://schemas.microsoft.com/office/drawing/2014/main" id="{A85A1BC2-E51C-4C3B-8EBA-6031A297A545}"/>
              </a:ext>
            </a:extLst>
          </p:cNvPr>
          <p:cNvGrpSpPr>
            <a:grpSpLocks/>
          </p:cNvGrpSpPr>
          <p:nvPr/>
        </p:nvGrpSpPr>
        <p:grpSpPr bwMode="auto">
          <a:xfrm>
            <a:off x="1457325" y="3905250"/>
            <a:ext cx="831850" cy="1543050"/>
            <a:chOff x="103" y="3133"/>
            <a:chExt cx="524" cy="972"/>
          </a:xfrm>
        </p:grpSpPr>
        <p:sp>
          <p:nvSpPr>
            <p:cNvPr id="130273" name="Arc 147">
              <a:extLst>
                <a:ext uri="{FF2B5EF4-FFF2-40B4-BE49-F238E27FC236}">
                  <a16:creationId xmlns:a16="http://schemas.microsoft.com/office/drawing/2014/main" id="{DD907EDB-0554-4790-8CBE-4E53887697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" y="3133"/>
              <a:ext cx="522" cy="51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0" y="21558"/>
                  </a:moveTo>
                  <a:cubicBezTo>
                    <a:pt x="23" y="9661"/>
                    <a:pt x="9662" y="22"/>
                    <a:pt x="21559" y="0"/>
                  </a:cubicBezTo>
                </a:path>
                <a:path w="21600" h="21600" stroke="0" extrusionOk="0">
                  <a:moveTo>
                    <a:pt x="0" y="21558"/>
                  </a:moveTo>
                  <a:cubicBezTo>
                    <a:pt x="23" y="9661"/>
                    <a:pt x="9662" y="22"/>
                    <a:pt x="21559" y="0"/>
                  </a:cubicBezTo>
                  <a:lnTo>
                    <a:pt x="21600" y="21600"/>
                  </a:lnTo>
                  <a:lnTo>
                    <a:pt x="0" y="21558"/>
                  </a:lnTo>
                  <a:close/>
                </a:path>
              </a:pathLst>
            </a:custGeom>
            <a:solidFill>
              <a:schemeClr val="bg2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30274" name="Arc 148">
              <a:extLst>
                <a:ext uri="{FF2B5EF4-FFF2-40B4-BE49-F238E27FC236}">
                  <a16:creationId xmlns:a16="http://schemas.microsoft.com/office/drawing/2014/main" id="{7939603A-35E0-4115-8BAC-F3C7F5C328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" y="3641"/>
              <a:ext cx="517" cy="464"/>
            </a:xfrm>
            <a:custGeom>
              <a:avLst/>
              <a:gdLst>
                <a:gd name="T0" fmla="*/ 0 w 21600"/>
                <a:gd name="T1" fmla="*/ 0 h 21647"/>
                <a:gd name="T2" fmla="*/ 0 w 21600"/>
                <a:gd name="T3" fmla="*/ 0 h 21647"/>
                <a:gd name="T4" fmla="*/ 0 w 21600"/>
                <a:gd name="T5" fmla="*/ 0 h 21647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47"/>
                <a:gd name="T11" fmla="*/ 21600 w 21600"/>
                <a:gd name="T12" fmla="*/ 21647 h 2164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47" fill="none" extrusionOk="0">
                  <a:moveTo>
                    <a:pt x="21600" y="21647"/>
                  </a:moveTo>
                  <a:cubicBezTo>
                    <a:pt x="9670" y="21647"/>
                    <a:pt x="0" y="11976"/>
                    <a:pt x="0" y="47"/>
                  </a:cubicBezTo>
                  <a:cubicBezTo>
                    <a:pt x="-1" y="31"/>
                    <a:pt x="0" y="15"/>
                    <a:pt x="0" y="0"/>
                  </a:cubicBezTo>
                </a:path>
                <a:path w="21600" h="21647" stroke="0" extrusionOk="0">
                  <a:moveTo>
                    <a:pt x="21600" y="21647"/>
                  </a:moveTo>
                  <a:cubicBezTo>
                    <a:pt x="9670" y="21647"/>
                    <a:pt x="0" y="11976"/>
                    <a:pt x="0" y="47"/>
                  </a:cubicBezTo>
                  <a:cubicBezTo>
                    <a:pt x="-1" y="31"/>
                    <a:pt x="0" y="15"/>
                    <a:pt x="0" y="0"/>
                  </a:cubicBezTo>
                  <a:lnTo>
                    <a:pt x="21600" y="47"/>
                  </a:lnTo>
                  <a:lnTo>
                    <a:pt x="21600" y="21647"/>
                  </a:lnTo>
                  <a:close/>
                </a:path>
              </a:pathLst>
            </a:custGeom>
            <a:solidFill>
              <a:schemeClr val="bg2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130123" name="Line 149">
            <a:extLst>
              <a:ext uri="{FF2B5EF4-FFF2-40B4-BE49-F238E27FC236}">
                <a16:creationId xmlns:a16="http://schemas.microsoft.com/office/drawing/2014/main" id="{24DD558C-A859-4228-B4A5-F6BC9BB08EF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90763" y="3903663"/>
            <a:ext cx="1587" cy="15287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grpSp>
        <p:nvGrpSpPr>
          <p:cNvPr id="130124" name="Group 150">
            <a:extLst>
              <a:ext uri="{FF2B5EF4-FFF2-40B4-BE49-F238E27FC236}">
                <a16:creationId xmlns:a16="http://schemas.microsoft.com/office/drawing/2014/main" id="{28BBCE32-2CDF-4DB5-8DBE-F8A84866CC82}"/>
              </a:ext>
            </a:extLst>
          </p:cNvPr>
          <p:cNvGrpSpPr>
            <a:grpSpLocks/>
          </p:cNvGrpSpPr>
          <p:nvPr/>
        </p:nvGrpSpPr>
        <p:grpSpPr bwMode="auto">
          <a:xfrm>
            <a:off x="1693863" y="4003675"/>
            <a:ext cx="660400" cy="333375"/>
            <a:chOff x="252" y="3195"/>
            <a:chExt cx="416" cy="210"/>
          </a:xfrm>
        </p:grpSpPr>
        <p:grpSp>
          <p:nvGrpSpPr>
            <p:cNvPr id="130269" name="Group 151">
              <a:extLst>
                <a:ext uri="{FF2B5EF4-FFF2-40B4-BE49-F238E27FC236}">
                  <a16:creationId xmlns:a16="http://schemas.microsoft.com/office/drawing/2014/main" id="{3F065FB0-84F8-4B33-981D-E30E9A0764B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" y="3195"/>
              <a:ext cx="236" cy="210"/>
              <a:chOff x="432" y="3195"/>
              <a:chExt cx="236" cy="210"/>
            </a:xfrm>
          </p:grpSpPr>
          <p:sp>
            <p:nvSpPr>
              <p:cNvPr id="130271" name="Oval 152">
                <a:extLst>
                  <a:ext uri="{FF2B5EF4-FFF2-40B4-BE49-F238E27FC236}">
                    <a16:creationId xmlns:a16="http://schemas.microsoft.com/office/drawing/2014/main" id="{6E14CBBE-759C-45C2-87BA-D6BBDD0B6E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" y="3214"/>
                <a:ext cx="168" cy="17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pt-BR" altLang="pt-BR" sz="2400">
                  <a:latin typeface="Comic Sans MS" panose="030F0702030302020204" pitchFamily="66" charset="0"/>
                </a:endParaRPr>
              </a:p>
            </p:txBody>
          </p:sp>
          <p:sp>
            <p:nvSpPr>
              <p:cNvPr id="130272" name="Rectangle 153">
                <a:extLst>
                  <a:ext uri="{FF2B5EF4-FFF2-40B4-BE49-F238E27FC236}">
                    <a16:creationId xmlns:a16="http://schemas.microsoft.com/office/drawing/2014/main" id="{93B10A55-C3CD-4F7D-9151-02E1D8AB5B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" y="3195"/>
                <a:ext cx="236" cy="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488" tIns="44450" rIns="90488" bIns="4445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pt-BR" altLang="pt-BR" sz="1600">
                    <a:latin typeface="Arial" panose="020B0604020202020204" pitchFamily="34" charset="0"/>
                  </a:rPr>
                  <a:t>e</a:t>
                </a:r>
                <a:r>
                  <a:rPr lang="pt-BR" altLang="pt-BR" sz="1600" baseline="30000">
                    <a:latin typeface="Arial" panose="020B0604020202020204" pitchFamily="34" charset="0"/>
                  </a:rPr>
                  <a:t>-</a:t>
                </a:r>
              </a:p>
            </p:txBody>
          </p:sp>
        </p:grpSp>
        <p:sp>
          <p:nvSpPr>
            <p:cNvPr id="130270" name="Line 154">
              <a:extLst>
                <a:ext uri="{FF2B5EF4-FFF2-40B4-BE49-F238E27FC236}">
                  <a16:creationId xmlns:a16="http://schemas.microsoft.com/office/drawing/2014/main" id="{EF524D8C-B057-4006-9934-FD609E640C1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2" y="3300"/>
              <a:ext cx="184" cy="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130125" name="Group 155">
            <a:extLst>
              <a:ext uri="{FF2B5EF4-FFF2-40B4-BE49-F238E27FC236}">
                <a16:creationId xmlns:a16="http://schemas.microsoft.com/office/drawing/2014/main" id="{F9F02A90-ADA4-4DC9-97D1-CFCF7F46E47E}"/>
              </a:ext>
            </a:extLst>
          </p:cNvPr>
          <p:cNvGrpSpPr>
            <a:grpSpLocks/>
          </p:cNvGrpSpPr>
          <p:nvPr/>
        </p:nvGrpSpPr>
        <p:grpSpPr bwMode="auto">
          <a:xfrm>
            <a:off x="1531938" y="4313238"/>
            <a:ext cx="650875" cy="333375"/>
            <a:chOff x="150" y="3390"/>
            <a:chExt cx="410" cy="210"/>
          </a:xfrm>
        </p:grpSpPr>
        <p:sp>
          <p:nvSpPr>
            <p:cNvPr id="130266" name="Oval 156">
              <a:extLst>
                <a:ext uri="{FF2B5EF4-FFF2-40B4-BE49-F238E27FC236}">
                  <a16:creationId xmlns:a16="http://schemas.microsoft.com/office/drawing/2014/main" id="{054652BE-DB23-4BAB-BF41-A4C0A27C79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1" y="3422"/>
              <a:ext cx="168" cy="17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30267" name="Rectangle 157">
              <a:extLst>
                <a:ext uri="{FF2B5EF4-FFF2-40B4-BE49-F238E27FC236}">
                  <a16:creationId xmlns:a16="http://schemas.microsoft.com/office/drawing/2014/main" id="{1524B5AD-6E6B-4901-810B-75EB2FFF1C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" y="3390"/>
              <a:ext cx="236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pt-BR" altLang="pt-BR" sz="1600">
                  <a:latin typeface="Arial" panose="020B0604020202020204" pitchFamily="34" charset="0"/>
                </a:rPr>
                <a:t>e</a:t>
              </a:r>
              <a:r>
                <a:rPr lang="pt-BR" altLang="pt-BR" sz="1600" baseline="30000">
                  <a:latin typeface="Arial" panose="020B0604020202020204" pitchFamily="34" charset="0"/>
                </a:rPr>
                <a:t>-</a:t>
              </a:r>
            </a:p>
          </p:txBody>
        </p:sp>
        <p:sp>
          <p:nvSpPr>
            <p:cNvPr id="130268" name="Line 158">
              <a:extLst>
                <a:ext uri="{FF2B5EF4-FFF2-40B4-BE49-F238E27FC236}">
                  <a16:creationId xmlns:a16="http://schemas.microsoft.com/office/drawing/2014/main" id="{C512BFC2-FFBD-4CC3-B0D8-8B9C2D18C7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50" y="3494"/>
              <a:ext cx="178" cy="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130126" name="Oval 159">
            <a:extLst>
              <a:ext uri="{FF2B5EF4-FFF2-40B4-BE49-F238E27FC236}">
                <a16:creationId xmlns:a16="http://schemas.microsoft.com/office/drawing/2014/main" id="{3F8F969E-5FFA-4F67-AC0D-78284BC030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7950" y="4259263"/>
            <a:ext cx="354013" cy="3429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0127" name="Line 160">
            <a:extLst>
              <a:ext uri="{FF2B5EF4-FFF2-40B4-BE49-F238E27FC236}">
                <a16:creationId xmlns:a16="http://schemas.microsoft.com/office/drawing/2014/main" id="{B444470C-D9D0-4C4D-8415-114F72591673}"/>
              </a:ext>
            </a:extLst>
          </p:cNvPr>
          <p:cNvSpPr>
            <a:spLocks noChangeShapeType="1"/>
          </p:cNvSpPr>
          <p:nvPr/>
        </p:nvSpPr>
        <p:spPr bwMode="auto">
          <a:xfrm>
            <a:off x="2387600" y="4394200"/>
            <a:ext cx="239713" cy="47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128" name="Line 161">
            <a:extLst>
              <a:ext uri="{FF2B5EF4-FFF2-40B4-BE49-F238E27FC236}">
                <a16:creationId xmlns:a16="http://schemas.microsoft.com/office/drawing/2014/main" id="{96979724-F190-46E2-96AF-4757DE06852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13000" y="4913313"/>
            <a:ext cx="252413" cy="3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129" name="Oval 162">
            <a:extLst>
              <a:ext uri="{FF2B5EF4-FFF2-40B4-BE49-F238E27FC236}">
                <a16:creationId xmlns:a16="http://schemas.microsoft.com/office/drawing/2014/main" id="{59EC8A54-59B1-40AE-B56D-783E13CF76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5050" y="4489450"/>
            <a:ext cx="382588" cy="350838"/>
          </a:xfrm>
          <a:prstGeom prst="ellipse">
            <a:avLst/>
          </a:prstGeom>
          <a:solidFill>
            <a:srgbClr val="41414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0130" name="Oval 163">
            <a:extLst>
              <a:ext uri="{FF2B5EF4-FFF2-40B4-BE49-F238E27FC236}">
                <a16:creationId xmlns:a16="http://schemas.microsoft.com/office/drawing/2014/main" id="{F53848A0-7E3D-4771-8458-66425FDBA3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5050" y="5056188"/>
            <a:ext cx="363538" cy="346075"/>
          </a:xfrm>
          <a:prstGeom prst="ellipse">
            <a:avLst/>
          </a:prstGeom>
          <a:solidFill>
            <a:srgbClr val="41414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0131" name="Oval 164">
            <a:extLst>
              <a:ext uri="{FF2B5EF4-FFF2-40B4-BE49-F238E27FC236}">
                <a16:creationId xmlns:a16="http://schemas.microsoft.com/office/drawing/2014/main" id="{3D9D560B-6E49-4BCA-9881-288A5A0410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6638" y="3938588"/>
            <a:ext cx="361950" cy="363537"/>
          </a:xfrm>
          <a:prstGeom prst="ellipse">
            <a:avLst/>
          </a:prstGeom>
          <a:solidFill>
            <a:srgbClr val="41414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0132" name="Rectangle 165">
            <a:extLst>
              <a:ext uri="{FF2B5EF4-FFF2-40B4-BE49-F238E27FC236}">
                <a16:creationId xmlns:a16="http://schemas.microsoft.com/office/drawing/2014/main" id="{726E377A-E27F-48FA-8A49-94028A1EA5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5675" y="3992563"/>
            <a:ext cx="538163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t-BR" altLang="pt-BR" sz="1400">
                <a:solidFill>
                  <a:schemeClr val="bg1"/>
                </a:solidFill>
                <a:latin typeface="Arial" panose="020B0604020202020204" pitchFamily="34" charset="0"/>
              </a:rPr>
              <a:t>Cu</a:t>
            </a:r>
            <a:r>
              <a:rPr lang="pt-BR" altLang="pt-BR" sz="1400" baseline="30000">
                <a:solidFill>
                  <a:schemeClr val="bg1"/>
                </a:solidFill>
                <a:latin typeface="Arial" panose="020B0604020202020204" pitchFamily="34" charset="0"/>
              </a:rPr>
              <a:t>2+</a:t>
            </a:r>
          </a:p>
        </p:txBody>
      </p:sp>
      <p:sp>
        <p:nvSpPr>
          <p:cNvPr id="130133" name="Rectangle 166">
            <a:extLst>
              <a:ext uri="{FF2B5EF4-FFF2-40B4-BE49-F238E27FC236}">
                <a16:creationId xmlns:a16="http://schemas.microsoft.com/office/drawing/2014/main" id="{68FE7142-824B-452E-A537-8BA76A5D58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5675" y="4535488"/>
            <a:ext cx="538163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t-BR" altLang="pt-BR" sz="1400">
                <a:solidFill>
                  <a:schemeClr val="bg1"/>
                </a:solidFill>
                <a:latin typeface="Arial" panose="020B0604020202020204" pitchFamily="34" charset="0"/>
              </a:rPr>
              <a:t>Cu</a:t>
            </a:r>
            <a:r>
              <a:rPr lang="pt-BR" altLang="pt-BR" sz="1400" baseline="30000">
                <a:solidFill>
                  <a:schemeClr val="bg1"/>
                </a:solidFill>
                <a:latin typeface="Arial" panose="020B0604020202020204" pitchFamily="34" charset="0"/>
              </a:rPr>
              <a:t>2+</a:t>
            </a:r>
          </a:p>
        </p:txBody>
      </p:sp>
      <p:sp>
        <p:nvSpPr>
          <p:cNvPr id="130134" name="Rectangle 167">
            <a:extLst>
              <a:ext uri="{FF2B5EF4-FFF2-40B4-BE49-F238E27FC236}">
                <a16:creationId xmlns:a16="http://schemas.microsoft.com/office/drawing/2014/main" id="{84720D76-786C-4197-9AFD-3EC89948FD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5200" y="5097463"/>
            <a:ext cx="538163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t-BR" altLang="pt-BR" sz="1400">
                <a:solidFill>
                  <a:schemeClr val="bg1"/>
                </a:solidFill>
                <a:latin typeface="Arial" panose="020B0604020202020204" pitchFamily="34" charset="0"/>
              </a:rPr>
              <a:t>Cu</a:t>
            </a:r>
            <a:r>
              <a:rPr lang="pt-BR" altLang="pt-BR" sz="1400" baseline="30000">
                <a:solidFill>
                  <a:schemeClr val="bg1"/>
                </a:solidFill>
                <a:latin typeface="Arial" panose="020B0604020202020204" pitchFamily="34" charset="0"/>
              </a:rPr>
              <a:t>2+</a:t>
            </a:r>
          </a:p>
        </p:txBody>
      </p:sp>
      <p:sp>
        <p:nvSpPr>
          <p:cNvPr id="130135" name="Rectangle 168">
            <a:extLst>
              <a:ext uri="{FF2B5EF4-FFF2-40B4-BE49-F238E27FC236}">
                <a16:creationId xmlns:a16="http://schemas.microsoft.com/office/drawing/2014/main" id="{4C834D06-B163-4DB7-A6A7-43E1421DCD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5400" y="4313238"/>
            <a:ext cx="458788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t-BR" altLang="pt-BR" sz="1200">
                <a:latin typeface="Arial" panose="020B0604020202020204" pitchFamily="34" charset="0"/>
              </a:rPr>
              <a:t>SO</a:t>
            </a:r>
            <a:r>
              <a:rPr lang="pt-BR" altLang="pt-BR" sz="1200" baseline="-25000"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130136" name="Rectangle 169">
            <a:extLst>
              <a:ext uri="{FF2B5EF4-FFF2-40B4-BE49-F238E27FC236}">
                <a16:creationId xmlns:a16="http://schemas.microsoft.com/office/drawing/2014/main" id="{B8DA8B8D-4362-4667-A5CF-342DFCED17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4475" y="4249738"/>
            <a:ext cx="327025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t-BR" altLang="pt-BR" sz="1000">
                <a:latin typeface="Arial" panose="020B0604020202020204" pitchFamily="34" charset="0"/>
              </a:rPr>
              <a:t>2-</a:t>
            </a:r>
          </a:p>
        </p:txBody>
      </p:sp>
      <p:grpSp>
        <p:nvGrpSpPr>
          <p:cNvPr id="130137" name="Group 170">
            <a:extLst>
              <a:ext uri="{FF2B5EF4-FFF2-40B4-BE49-F238E27FC236}">
                <a16:creationId xmlns:a16="http://schemas.microsoft.com/office/drawing/2014/main" id="{164236B0-8929-44A4-8F3F-43A7D36ADC43}"/>
              </a:ext>
            </a:extLst>
          </p:cNvPr>
          <p:cNvGrpSpPr>
            <a:grpSpLocks/>
          </p:cNvGrpSpPr>
          <p:nvPr/>
        </p:nvGrpSpPr>
        <p:grpSpPr bwMode="auto">
          <a:xfrm>
            <a:off x="2593975" y="4725988"/>
            <a:ext cx="546100" cy="361950"/>
            <a:chOff x="819" y="3650"/>
            <a:chExt cx="344" cy="228"/>
          </a:xfrm>
        </p:grpSpPr>
        <p:sp>
          <p:nvSpPr>
            <p:cNvPr id="130263" name="Oval 171">
              <a:extLst>
                <a:ext uri="{FF2B5EF4-FFF2-40B4-BE49-F238E27FC236}">
                  <a16:creationId xmlns:a16="http://schemas.microsoft.com/office/drawing/2014/main" id="{0622AC03-9732-4FFF-9009-9FAB99075A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1" y="3662"/>
              <a:ext cx="223" cy="216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30264" name="Rectangle 172">
              <a:extLst>
                <a:ext uri="{FF2B5EF4-FFF2-40B4-BE49-F238E27FC236}">
                  <a16:creationId xmlns:a16="http://schemas.microsoft.com/office/drawing/2014/main" id="{6F8FC944-F6B4-4B7B-B759-AA5998CE49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9" y="3690"/>
              <a:ext cx="289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latin typeface="Arial" panose="020B0604020202020204" pitchFamily="34" charset="0"/>
                </a:rPr>
                <a:t>SO</a:t>
              </a:r>
              <a:r>
                <a:rPr lang="pt-BR" altLang="pt-BR" sz="1200" baseline="-25000"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130265" name="Rectangle 173">
              <a:extLst>
                <a:ext uri="{FF2B5EF4-FFF2-40B4-BE49-F238E27FC236}">
                  <a16:creationId xmlns:a16="http://schemas.microsoft.com/office/drawing/2014/main" id="{93B0B9AE-C80A-4A67-B328-D7D0369168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" y="3650"/>
              <a:ext cx="206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pt-BR" altLang="pt-BR" sz="1000">
                  <a:latin typeface="Arial" panose="020B0604020202020204" pitchFamily="34" charset="0"/>
                </a:rPr>
                <a:t>2-</a:t>
              </a:r>
            </a:p>
          </p:txBody>
        </p:sp>
      </p:grpSp>
      <p:sp>
        <p:nvSpPr>
          <p:cNvPr id="130138" name="Line 174">
            <a:extLst>
              <a:ext uri="{FF2B5EF4-FFF2-40B4-BE49-F238E27FC236}">
                <a16:creationId xmlns:a16="http://schemas.microsoft.com/office/drawing/2014/main" id="{1E2AB98E-50F3-4CB4-B7A8-6137F64782D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649538" y="5141913"/>
            <a:ext cx="252412" cy="3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139" name="Line 175">
            <a:extLst>
              <a:ext uri="{FF2B5EF4-FFF2-40B4-BE49-F238E27FC236}">
                <a16:creationId xmlns:a16="http://schemas.microsoft.com/office/drawing/2014/main" id="{88793931-6668-463B-8193-315C73F06E2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706688" y="4684713"/>
            <a:ext cx="252412" cy="3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140" name="Line 176">
            <a:extLst>
              <a:ext uri="{FF2B5EF4-FFF2-40B4-BE49-F238E27FC236}">
                <a16:creationId xmlns:a16="http://schemas.microsoft.com/office/drawing/2014/main" id="{C27C18C0-8050-43EF-B743-91B0D3A6EC4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659063" y="4208463"/>
            <a:ext cx="252412" cy="3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141" name="Oval 177">
            <a:extLst>
              <a:ext uri="{FF2B5EF4-FFF2-40B4-BE49-F238E27FC236}">
                <a16:creationId xmlns:a16="http://schemas.microsoft.com/office/drawing/2014/main" id="{B9D8ED98-B8F1-4189-B25C-D769D34AC7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3663" y="3938588"/>
            <a:ext cx="1614487" cy="1516062"/>
          </a:xfrm>
          <a:prstGeom prst="ellipse">
            <a:avLst/>
          </a:prstGeom>
          <a:gradFill rotWithShape="0">
            <a:gsLst>
              <a:gs pos="0">
                <a:srgbClr val="F4F4F4"/>
              </a:gs>
              <a:gs pos="100000">
                <a:srgbClr val="DADADA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grpSp>
        <p:nvGrpSpPr>
          <p:cNvPr id="130142" name="Group 178">
            <a:extLst>
              <a:ext uri="{FF2B5EF4-FFF2-40B4-BE49-F238E27FC236}">
                <a16:creationId xmlns:a16="http://schemas.microsoft.com/office/drawing/2014/main" id="{773DFC4B-9308-4070-8986-59F58E316CCD}"/>
              </a:ext>
            </a:extLst>
          </p:cNvPr>
          <p:cNvGrpSpPr>
            <a:grpSpLocks/>
          </p:cNvGrpSpPr>
          <p:nvPr/>
        </p:nvGrpSpPr>
        <p:grpSpPr bwMode="auto">
          <a:xfrm>
            <a:off x="7243763" y="3924300"/>
            <a:ext cx="828675" cy="1543050"/>
            <a:chOff x="3748" y="3145"/>
            <a:chExt cx="522" cy="972"/>
          </a:xfrm>
        </p:grpSpPr>
        <p:sp>
          <p:nvSpPr>
            <p:cNvPr id="130261" name="Arc 179">
              <a:extLst>
                <a:ext uri="{FF2B5EF4-FFF2-40B4-BE49-F238E27FC236}">
                  <a16:creationId xmlns:a16="http://schemas.microsoft.com/office/drawing/2014/main" id="{C1BC367A-D5DB-43F2-AB65-6301162F8E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8" y="3145"/>
              <a:ext cx="522" cy="51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12" y="0"/>
                    <a:pt x="21576" y="9645"/>
                    <a:pt x="21599" y="21558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12" y="0"/>
                    <a:pt x="21576" y="9645"/>
                    <a:pt x="21599" y="21558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chemeClr val="bg2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30262" name="Arc 180">
              <a:extLst>
                <a:ext uri="{FF2B5EF4-FFF2-40B4-BE49-F238E27FC236}">
                  <a16:creationId xmlns:a16="http://schemas.microsoft.com/office/drawing/2014/main" id="{37BC93C3-5E0D-4073-8E99-92B6DA9D6F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9" y="3653"/>
              <a:ext cx="517" cy="464"/>
            </a:xfrm>
            <a:custGeom>
              <a:avLst/>
              <a:gdLst>
                <a:gd name="T0" fmla="*/ 0 w 21600"/>
                <a:gd name="T1" fmla="*/ 0 h 21647"/>
                <a:gd name="T2" fmla="*/ 0 w 21600"/>
                <a:gd name="T3" fmla="*/ 0 h 21647"/>
                <a:gd name="T4" fmla="*/ 0 w 21600"/>
                <a:gd name="T5" fmla="*/ 0 h 21647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47"/>
                <a:gd name="T11" fmla="*/ 21600 w 21600"/>
                <a:gd name="T12" fmla="*/ 21647 h 2164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47" fill="none" extrusionOk="0">
                  <a:moveTo>
                    <a:pt x="21599" y="0"/>
                  </a:moveTo>
                  <a:cubicBezTo>
                    <a:pt x="21599" y="15"/>
                    <a:pt x="21600" y="31"/>
                    <a:pt x="21600" y="47"/>
                  </a:cubicBezTo>
                  <a:cubicBezTo>
                    <a:pt x="21600" y="11976"/>
                    <a:pt x="11929" y="21646"/>
                    <a:pt x="0" y="21647"/>
                  </a:cubicBezTo>
                </a:path>
                <a:path w="21600" h="21647" stroke="0" extrusionOk="0">
                  <a:moveTo>
                    <a:pt x="21599" y="0"/>
                  </a:moveTo>
                  <a:cubicBezTo>
                    <a:pt x="21599" y="15"/>
                    <a:pt x="21600" y="31"/>
                    <a:pt x="21600" y="47"/>
                  </a:cubicBezTo>
                  <a:cubicBezTo>
                    <a:pt x="21600" y="11976"/>
                    <a:pt x="11929" y="21646"/>
                    <a:pt x="0" y="21647"/>
                  </a:cubicBezTo>
                  <a:lnTo>
                    <a:pt x="0" y="47"/>
                  </a:lnTo>
                  <a:lnTo>
                    <a:pt x="21599" y="0"/>
                  </a:lnTo>
                  <a:close/>
                </a:path>
              </a:pathLst>
            </a:custGeom>
            <a:solidFill>
              <a:schemeClr val="bg2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130143" name="Line 181">
            <a:extLst>
              <a:ext uri="{FF2B5EF4-FFF2-40B4-BE49-F238E27FC236}">
                <a16:creationId xmlns:a16="http://schemas.microsoft.com/office/drawing/2014/main" id="{5E22EA44-85D4-4F0C-92CD-B37662D028AE}"/>
              </a:ext>
            </a:extLst>
          </p:cNvPr>
          <p:cNvSpPr>
            <a:spLocks noChangeShapeType="1"/>
          </p:cNvSpPr>
          <p:nvPr/>
        </p:nvSpPr>
        <p:spPr bwMode="auto">
          <a:xfrm>
            <a:off x="7240588" y="3922713"/>
            <a:ext cx="1587" cy="15287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144" name="Rectangle 182">
            <a:extLst>
              <a:ext uri="{FF2B5EF4-FFF2-40B4-BE49-F238E27FC236}">
                <a16:creationId xmlns:a16="http://schemas.microsoft.com/office/drawing/2014/main" id="{4E37D4A7-5D14-41A0-8DF8-525443E575FC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653338" y="4260850"/>
            <a:ext cx="37465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t-BR" altLang="pt-BR" sz="1600" baseline="30000">
                <a:latin typeface="Arial" panose="020B0604020202020204" pitchFamily="34" charset="0"/>
              </a:rPr>
              <a:t>-</a:t>
            </a:r>
          </a:p>
        </p:txBody>
      </p:sp>
      <p:sp>
        <p:nvSpPr>
          <p:cNvPr id="130145" name="Rectangle 183">
            <a:extLst>
              <a:ext uri="{FF2B5EF4-FFF2-40B4-BE49-F238E27FC236}">
                <a16:creationId xmlns:a16="http://schemas.microsoft.com/office/drawing/2014/main" id="{1CA1EE5F-9E83-4D50-82FA-490E989B579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651750" y="4740275"/>
            <a:ext cx="3778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0146" name="Oval 184">
            <a:extLst>
              <a:ext uri="{FF2B5EF4-FFF2-40B4-BE49-F238E27FC236}">
                <a16:creationId xmlns:a16="http://schemas.microsoft.com/office/drawing/2014/main" id="{745335AA-2C6E-406D-9A46-348721CC5A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9388" y="4278313"/>
            <a:ext cx="354012" cy="3429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0147" name="Line 185">
            <a:extLst>
              <a:ext uri="{FF2B5EF4-FFF2-40B4-BE49-F238E27FC236}">
                <a16:creationId xmlns:a16="http://schemas.microsoft.com/office/drawing/2014/main" id="{A51F3745-3BA3-4327-90C7-3044712FFAA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904038" y="4413250"/>
            <a:ext cx="239712" cy="47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148" name="Line 186">
            <a:extLst>
              <a:ext uri="{FF2B5EF4-FFF2-40B4-BE49-F238E27FC236}">
                <a16:creationId xmlns:a16="http://schemas.microsoft.com/office/drawing/2014/main" id="{30F79181-DA28-45D0-94B8-44D3DE11E3CF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865938" y="4932363"/>
            <a:ext cx="252412" cy="3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149" name="Oval 187">
            <a:extLst>
              <a:ext uri="{FF2B5EF4-FFF2-40B4-BE49-F238E27FC236}">
                <a16:creationId xmlns:a16="http://schemas.microsoft.com/office/drawing/2014/main" id="{94E75CFF-9540-4D23-AB81-3340A49CA7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3713" y="4508500"/>
            <a:ext cx="382587" cy="350838"/>
          </a:xfrm>
          <a:prstGeom prst="ellipse">
            <a:avLst/>
          </a:prstGeom>
          <a:solidFill>
            <a:srgbClr val="41414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0150" name="Oval 188">
            <a:extLst>
              <a:ext uri="{FF2B5EF4-FFF2-40B4-BE49-F238E27FC236}">
                <a16:creationId xmlns:a16="http://schemas.microsoft.com/office/drawing/2014/main" id="{E50C911F-8A90-46CA-92C4-B9AF6ACE5E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3238" y="5075238"/>
            <a:ext cx="363537" cy="346075"/>
          </a:xfrm>
          <a:prstGeom prst="ellipse">
            <a:avLst/>
          </a:prstGeom>
          <a:solidFill>
            <a:srgbClr val="41414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0151" name="Oval 189">
            <a:extLst>
              <a:ext uri="{FF2B5EF4-FFF2-40B4-BE49-F238E27FC236}">
                <a16:creationId xmlns:a16="http://schemas.microsoft.com/office/drawing/2014/main" id="{2F236E4F-540E-49DB-BE28-5EA649978D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62763" y="3957638"/>
            <a:ext cx="361950" cy="363537"/>
          </a:xfrm>
          <a:prstGeom prst="ellipse">
            <a:avLst/>
          </a:prstGeom>
          <a:solidFill>
            <a:srgbClr val="41414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0152" name="Rectangle 190">
            <a:extLst>
              <a:ext uri="{FF2B5EF4-FFF2-40B4-BE49-F238E27FC236}">
                <a16:creationId xmlns:a16="http://schemas.microsoft.com/office/drawing/2014/main" id="{B1084CFA-9B30-4BCB-BBB6-42E50B39DE8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500813" y="4297363"/>
            <a:ext cx="465137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t-BR" altLang="pt-BR" sz="1400">
                <a:latin typeface="Arial" panose="020B0604020202020204" pitchFamily="34" charset="0"/>
              </a:rPr>
              <a:t>Ag</a:t>
            </a:r>
            <a:r>
              <a:rPr lang="pt-BR" altLang="pt-BR" sz="1400" baseline="30000">
                <a:latin typeface="Arial" panose="020B0604020202020204" pitchFamily="34" charset="0"/>
              </a:rPr>
              <a:t>+</a:t>
            </a:r>
          </a:p>
        </p:txBody>
      </p:sp>
      <p:sp>
        <p:nvSpPr>
          <p:cNvPr id="130153" name="Rectangle 191">
            <a:extLst>
              <a:ext uri="{FF2B5EF4-FFF2-40B4-BE49-F238E27FC236}">
                <a16:creationId xmlns:a16="http://schemas.microsoft.com/office/drawing/2014/main" id="{33587015-B1F6-42E7-BE94-0D01FA06BCE0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765925" y="4552950"/>
            <a:ext cx="5413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0154" name="Rectangle 192">
            <a:extLst>
              <a:ext uri="{FF2B5EF4-FFF2-40B4-BE49-F238E27FC236}">
                <a16:creationId xmlns:a16="http://schemas.microsoft.com/office/drawing/2014/main" id="{59658215-0DBD-4568-8E33-81545B842AC4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756400" y="5114925"/>
            <a:ext cx="5413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0155" name="Rectangle 193">
            <a:extLst>
              <a:ext uri="{FF2B5EF4-FFF2-40B4-BE49-F238E27FC236}">
                <a16:creationId xmlns:a16="http://schemas.microsoft.com/office/drawing/2014/main" id="{A358C709-539F-4A92-A392-60822439E4B3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496050" y="4359275"/>
            <a:ext cx="46196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0156" name="Rectangle 194">
            <a:extLst>
              <a:ext uri="{FF2B5EF4-FFF2-40B4-BE49-F238E27FC236}">
                <a16:creationId xmlns:a16="http://schemas.microsoft.com/office/drawing/2014/main" id="{95D6D355-C5D4-4BF2-8049-BB4DB6CDA95C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408738" y="4286250"/>
            <a:ext cx="3302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grpSp>
        <p:nvGrpSpPr>
          <p:cNvPr id="130157" name="Group 195">
            <a:extLst>
              <a:ext uri="{FF2B5EF4-FFF2-40B4-BE49-F238E27FC236}">
                <a16:creationId xmlns:a16="http://schemas.microsoft.com/office/drawing/2014/main" id="{BA816000-7F63-47DA-B8F9-E8C0EED3B1D3}"/>
              </a:ext>
            </a:extLst>
          </p:cNvPr>
          <p:cNvGrpSpPr>
            <a:grpSpLocks/>
          </p:cNvGrpSpPr>
          <p:nvPr/>
        </p:nvGrpSpPr>
        <p:grpSpPr bwMode="auto">
          <a:xfrm>
            <a:off x="6389688" y="4743450"/>
            <a:ext cx="549275" cy="363538"/>
            <a:chOff x="3210" y="3661"/>
            <a:chExt cx="346" cy="229"/>
          </a:xfrm>
        </p:grpSpPr>
        <p:sp>
          <p:nvSpPr>
            <p:cNvPr id="130258" name="Oval 196">
              <a:extLst>
                <a:ext uri="{FF2B5EF4-FFF2-40B4-BE49-F238E27FC236}">
                  <a16:creationId xmlns:a16="http://schemas.microsoft.com/office/drawing/2014/main" id="{3344EB35-FF81-4125-82C6-9254046458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0" y="3674"/>
              <a:ext cx="223" cy="216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30259" name="Rectangle 197">
              <a:extLst>
                <a:ext uri="{FF2B5EF4-FFF2-40B4-BE49-F238E27FC236}">
                  <a16:creationId xmlns:a16="http://schemas.microsoft.com/office/drawing/2014/main" id="{A0341B56-52EF-4A14-B54B-EAB840A6087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265" y="3701"/>
              <a:ext cx="291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30260" name="Rectangle 198">
              <a:extLst>
                <a:ext uri="{FF2B5EF4-FFF2-40B4-BE49-F238E27FC236}">
                  <a16:creationId xmlns:a16="http://schemas.microsoft.com/office/drawing/2014/main" id="{D1872ECD-824C-473F-8149-DC55E4FF553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210" y="3661"/>
              <a:ext cx="20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</p:grpSp>
      <p:sp>
        <p:nvSpPr>
          <p:cNvPr id="130158" name="Line 199">
            <a:extLst>
              <a:ext uri="{FF2B5EF4-FFF2-40B4-BE49-F238E27FC236}">
                <a16:creationId xmlns:a16="http://schemas.microsoft.com/office/drawing/2014/main" id="{67C4F290-B740-4437-A6AB-46EF52E8031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610350" y="5170488"/>
            <a:ext cx="252413" cy="3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159" name="Line 200">
            <a:extLst>
              <a:ext uri="{FF2B5EF4-FFF2-40B4-BE49-F238E27FC236}">
                <a16:creationId xmlns:a16="http://schemas.microsoft.com/office/drawing/2014/main" id="{849145E7-3304-4114-9764-49DC6AF6ED2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572250" y="4703763"/>
            <a:ext cx="252413" cy="3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160" name="Line 201">
            <a:extLst>
              <a:ext uri="{FF2B5EF4-FFF2-40B4-BE49-F238E27FC236}">
                <a16:creationId xmlns:a16="http://schemas.microsoft.com/office/drawing/2014/main" id="{2939C1B0-0C36-4053-BE8D-D728A819C76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619875" y="4227513"/>
            <a:ext cx="252413" cy="3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161" name="Rectangle 202">
            <a:extLst>
              <a:ext uri="{FF2B5EF4-FFF2-40B4-BE49-F238E27FC236}">
                <a16:creationId xmlns:a16="http://schemas.microsoft.com/office/drawing/2014/main" id="{DB64EEFA-1A06-4EE8-9012-7F354FBD1D9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804025" y="4543425"/>
            <a:ext cx="4683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30162" name="Rectangle 203">
            <a:extLst>
              <a:ext uri="{FF2B5EF4-FFF2-40B4-BE49-F238E27FC236}">
                <a16:creationId xmlns:a16="http://schemas.microsoft.com/office/drawing/2014/main" id="{49F102E5-2A26-42B1-B103-BF14B0049F13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453188" y="4792663"/>
            <a:ext cx="465137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t-BR" altLang="pt-BR" sz="1400">
                <a:latin typeface="Arial" panose="020B0604020202020204" pitchFamily="34" charset="0"/>
              </a:rPr>
              <a:t>Ag</a:t>
            </a:r>
            <a:r>
              <a:rPr lang="pt-BR" altLang="pt-BR" sz="1400" baseline="30000">
                <a:latin typeface="Arial" panose="020B0604020202020204" pitchFamily="34" charset="0"/>
              </a:rPr>
              <a:t>+</a:t>
            </a:r>
          </a:p>
        </p:txBody>
      </p:sp>
      <p:grpSp>
        <p:nvGrpSpPr>
          <p:cNvPr id="130163" name="Group 204">
            <a:extLst>
              <a:ext uri="{FF2B5EF4-FFF2-40B4-BE49-F238E27FC236}">
                <a16:creationId xmlns:a16="http://schemas.microsoft.com/office/drawing/2014/main" id="{C309ED53-54C7-4D41-81D1-AF9CC3A6E34D}"/>
              </a:ext>
            </a:extLst>
          </p:cNvPr>
          <p:cNvGrpSpPr>
            <a:grpSpLocks/>
          </p:cNvGrpSpPr>
          <p:nvPr/>
        </p:nvGrpSpPr>
        <p:grpSpPr bwMode="auto">
          <a:xfrm>
            <a:off x="6813550" y="4017963"/>
            <a:ext cx="466725" cy="271462"/>
            <a:chOff x="3477" y="3204"/>
            <a:chExt cx="294" cy="171"/>
          </a:xfrm>
        </p:grpSpPr>
        <p:sp>
          <p:nvSpPr>
            <p:cNvPr id="130256" name="Rectangle 205">
              <a:extLst>
                <a:ext uri="{FF2B5EF4-FFF2-40B4-BE49-F238E27FC236}">
                  <a16:creationId xmlns:a16="http://schemas.microsoft.com/office/drawing/2014/main" id="{EB560F5D-C09D-4345-8A9D-101C42A961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7" y="3204"/>
              <a:ext cx="294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pt-BR" altLang="pt-BR" sz="1200" b="1">
                  <a:solidFill>
                    <a:schemeClr val="bg1"/>
                  </a:solidFill>
                  <a:latin typeface="Arial" panose="020B0604020202020204" pitchFamily="34" charset="0"/>
                </a:rPr>
                <a:t>NO</a:t>
              </a:r>
              <a:r>
                <a:rPr lang="pt-BR" altLang="pt-BR" sz="1200" b="1" baseline="-25000">
                  <a:solidFill>
                    <a:schemeClr val="bg1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130257" name="Line 206">
              <a:extLst>
                <a:ext uri="{FF2B5EF4-FFF2-40B4-BE49-F238E27FC236}">
                  <a16:creationId xmlns:a16="http://schemas.microsoft.com/office/drawing/2014/main" id="{EF02EDBE-6CDA-441C-8C45-2479EA7658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78" y="3240"/>
              <a:ext cx="30" cy="0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130164" name="Group 207">
            <a:extLst>
              <a:ext uri="{FF2B5EF4-FFF2-40B4-BE49-F238E27FC236}">
                <a16:creationId xmlns:a16="http://schemas.microsoft.com/office/drawing/2014/main" id="{C49F7688-6BE8-4B65-AB27-6C2710AD7C75}"/>
              </a:ext>
            </a:extLst>
          </p:cNvPr>
          <p:cNvGrpSpPr>
            <a:grpSpLocks/>
          </p:cNvGrpSpPr>
          <p:nvPr/>
        </p:nvGrpSpPr>
        <p:grpSpPr bwMode="auto">
          <a:xfrm>
            <a:off x="6813550" y="4541838"/>
            <a:ext cx="466725" cy="271462"/>
            <a:chOff x="3477" y="3534"/>
            <a:chExt cx="294" cy="171"/>
          </a:xfrm>
        </p:grpSpPr>
        <p:sp>
          <p:nvSpPr>
            <p:cNvPr id="130254" name="Rectangle 208">
              <a:extLst>
                <a:ext uri="{FF2B5EF4-FFF2-40B4-BE49-F238E27FC236}">
                  <a16:creationId xmlns:a16="http://schemas.microsoft.com/office/drawing/2014/main" id="{0EE69169-FB7A-49A3-BCCA-3510B9AB11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7" y="3534"/>
              <a:ext cx="294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pt-BR" altLang="pt-BR" sz="1200" b="1">
                  <a:solidFill>
                    <a:schemeClr val="bg1"/>
                  </a:solidFill>
                  <a:latin typeface="Arial" panose="020B0604020202020204" pitchFamily="34" charset="0"/>
                </a:rPr>
                <a:t>NO</a:t>
              </a:r>
              <a:r>
                <a:rPr lang="pt-BR" altLang="pt-BR" sz="1200" b="1" baseline="-25000">
                  <a:solidFill>
                    <a:schemeClr val="bg1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130255" name="Line 209">
              <a:extLst>
                <a:ext uri="{FF2B5EF4-FFF2-40B4-BE49-F238E27FC236}">
                  <a16:creationId xmlns:a16="http://schemas.microsoft.com/office/drawing/2014/main" id="{CB70F264-393D-4C36-802C-09AEFF350E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78" y="3570"/>
              <a:ext cx="30" cy="0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130165" name="Group 210">
            <a:extLst>
              <a:ext uri="{FF2B5EF4-FFF2-40B4-BE49-F238E27FC236}">
                <a16:creationId xmlns:a16="http://schemas.microsoft.com/office/drawing/2014/main" id="{84ED0714-C174-4499-B15F-91CC0E6818D1}"/>
              </a:ext>
            </a:extLst>
          </p:cNvPr>
          <p:cNvGrpSpPr>
            <a:grpSpLocks/>
          </p:cNvGrpSpPr>
          <p:nvPr/>
        </p:nvGrpSpPr>
        <p:grpSpPr bwMode="auto">
          <a:xfrm>
            <a:off x="6832600" y="5122863"/>
            <a:ext cx="466725" cy="271462"/>
            <a:chOff x="3489" y="3900"/>
            <a:chExt cx="294" cy="171"/>
          </a:xfrm>
        </p:grpSpPr>
        <p:sp>
          <p:nvSpPr>
            <p:cNvPr id="130252" name="Rectangle 211">
              <a:extLst>
                <a:ext uri="{FF2B5EF4-FFF2-40B4-BE49-F238E27FC236}">
                  <a16:creationId xmlns:a16="http://schemas.microsoft.com/office/drawing/2014/main" id="{BBF4E077-5A10-4115-AB78-D02ACA75F5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9" y="3900"/>
              <a:ext cx="294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pt-BR" altLang="pt-BR" sz="1200" b="1">
                  <a:solidFill>
                    <a:schemeClr val="bg1"/>
                  </a:solidFill>
                  <a:latin typeface="Arial" panose="020B0604020202020204" pitchFamily="34" charset="0"/>
                </a:rPr>
                <a:t>NO</a:t>
              </a:r>
              <a:r>
                <a:rPr lang="pt-BR" altLang="pt-BR" sz="1200" b="1" baseline="-25000">
                  <a:solidFill>
                    <a:schemeClr val="bg1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130253" name="Line 212">
              <a:extLst>
                <a:ext uri="{FF2B5EF4-FFF2-40B4-BE49-F238E27FC236}">
                  <a16:creationId xmlns:a16="http://schemas.microsoft.com/office/drawing/2014/main" id="{137FD467-561D-46E9-B9AC-C1E8F3B52D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0" y="3936"/>
              <a:ext cx="30" cy="0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130166" name="Group 213">
            <a:extLst>
              <a:ext uri="{FF2B5EF4-FFF2-40B4-BE49-F238E27FC236}">
                <a16:creationId xmlns:a16="http://schemas.microsoft.com/office/drawing/2014/main" id="{2F436F45-310B-4266-8DBD-7594194CF6EB}"/>
              </a:ext>
            </a:extLst>
          </p:cNvPr>
          <p:cNvGrpSpPr>
            <a:grpSpLocks/>
          </p:cNvGrpSpPr>
          <p:nvPr/>
        </p:nvGrpSpPr>
        <p:grpSpPr bwMode="auto">
          <a:xfrm>
            <a:off x="1693863" y="4618038"/>
            <a:ext cx="660400" cy="333375"/>
            <a:chOff x="252" y="3582"/>
            <a:chExt cx="416" cy="210"/>
          </a:xfrm>
        </p:grpSpPr>
        <p:sp>
          <p:nvSpPr>
            <p:cNvPr id="130249" name="Oval 214">
              <a:extLst>
                <a:ext uri="{FF2B5EF4-FFF2-40B4-BE49-F238E27FC236}">
                  <a16:creationId xmlns:a16="http://schemas.microsoft.com/office/drawing/2014/main" id="{B441BCE8-DA0B-4B86-9D4B-930F6CA087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" y="3608"/>
              <a:ext cx="168" cy="17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30250" name="Rectangle 215">
              <a:extLst>
                <a:ext uri="{FF2B5EF4-FFF2-40B4-BE49-F238E27FC236}">
                  <a16:creationId xmlns:a16="http://schemas.microsoft.com/office/drawing/2014/main" id="{C656F63B-8AAB-4A5A-97EE-C4090DA4F2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3582"/>
              <a:ext cx="236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pt-BR" altLang="pt-BR" sz="1600">
                  <a:latin typeface="Arial" panose="020B0604020202020204" pitchFamily="34" charset="0"/>
                </a:rPr>
                <a:t>e</a:t>
              </a:r>
              <a:r>
                <a:rPr lang="pt-BR" altLang="pt-BR" sz="1600" baseline="30000">
                  <a:latin typeface="Arial" panose="020B0604020202020204" pitchFamily="34" charset="0"/>
                </a:rPr>
                <a:t>-</a:t>
              </a:r>
            </a:p>
          </p:txBody>
        </p:sp>
        <p:sp>
          <p:nvSpPr>
            <p:cNvPr id="130251" name="Line 216">
              <a:extLst>
                <a:ext uri="{FF2B5EF4-FFF2-40B4-BE49-F238E27FC236}">
                  <a16:creationId xmlns:a16="http://schemas.microsoft.com/office/drawing/2014/main" id="{C5A725AB-2522-48F3-9FCE-4EA78CE4B88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52" y="3686"/>
              <a:ext cx="178" cy="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130167" name="Group 217">
            <a:extLst>
              <a:ext uri="{FF2B5EF4-FFF2-40B4-BE49-F238E27FC236}">
                <a16:creationId xmlns:a16="http://schemas.microsoft.com/office/drawing/2014/main" id="{2C08EA50-D623-46D8-BA7E-C45BC1ACA58F}"/>
              </a:ext>
            </a:extLst>
          </p:cNvPr>
          <p:cNvGrpSpPr>
            <a:grpSpLocks/>
          </p:cNvGrpSpPr>
          <p:nvPr/>
        </p:nvGrpSpPr>
        <p:grpSpPr bwMode="auto">
          <a:xfrm>
            <a:off x="1608138" y="4941888"/>
            <a:ext cx="631825" cy="333375"/>
            <a:chOff x="198" y="3786"/>
            <a:chExt cx="398" cy="210"/>
          </a:xfrm>
        </p:grpSpPr>
        <p:sp>
          <p:nvSpPr>
            <p:cNvPr id="130246" name="Oval 218">
              <a:extLst>
                <a:ext uri="{FF2B5EF4-FFF2-40B4-BE49-F238E27FC236}">
                  <a16:creationId xmlns:a16="http://schemas.microsoft.com/office/drawing/2014/main" id="{5CD43DED-259C-4078-B66A-95819FFE8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" y="3812"/>
              <a:ext cx="168" cy="17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30247" name="Rectangle 219">
              <a:extLst>
                <a:ext uri="{FF2B5EF4-FFF2-40B4-BE49-F238E27FC236}">
                  <a16:creationId xmlns:a16="http://schemas.microsoft.com/office/drawing/2014/main" id="{2B518CA2-D840-4B70-9B5D-EC9CE75744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" y="3786"/>
              <a:ext cx="236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pt-BR" altLang="pt-BR" sz="1600">
                  <a:latin typeface="Arial" panose="020B0604020202020204" pitchFamily="34" charset="0"/>
                </a:rPr>
                <a:t>e</a:t>
              </a:r>
              <a:r>
                <a:rPr lang="pt-BR" altLang="pt-BR" sz="1600" baseline="30000">
                  <a:latin typeface="Arial" panose="020B0604020202020204" pitchFamily="34" charset="0"/>
                </a:rPr>
                <a:t>-</a:t>
              </a:r>
            </a:p>
          </p:txBody>
        </p:sp>
        <p:sp>
          <p:nvSpPr>
            <p:cNvPr id="130248" name="Line 220">
              <a:extLst>
                <a:ext uri="{FF2B5EF4-FFF2-40B4-BE49-F238E27FC236}">
                  <a16:creationId xmlns:a16="http://schemas.microsoft.com/office/drawing/2014/main" id="{C07591C2-F367-4461-BCC8-93BBC1C6B21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98" y="3884"/>
              <a:ext cx="178" cy="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130168" name="Group 221">
            <a:extLst>
              <a:ext uri="{FF2B5EF4-FFF2-40B4-BE49-F238E27FC236}">
                <a16:creationId xmlns:a16="http://schemas.microsoft.com/office/drawing/2014/main" id="{80BDDF87-0BA0-4B0C-81F3-EC7B293C728D}"/>
              </a:ext>
            </a:extLst>
          </p:cNvPr>
          <p:cNvGrpSpPr>
            <a:grpSpLocks/>
          </p:cNvGrpSpPr>
          <p:nvPr/>
        </p:nvGrpSpPr>
        <p:grpSpPr bwMode="auto">
          <a:xfrm>
            <a:off x="7227888" y="4041775"/>
            <a:ext cx="660400" cy="333375"/>
            <a:chOff x="3738" y="3219"/>
            <a:chExt cx="416" cy="210"/>
          </a:xfrm>
        </p:grpSpPr>
        <p:grpSp>
          <p:nvGrpSpPr>
            <p:cNvPr id="130242" name="Group 222">
              <a:extLst>
                <a:ext uri="{FF2B5EF4-FFF2-40B4-BE49-F238E27FC236}">
                  <a16:creationId xmlns:a16="http://schemas.microsoft.com/office/drawing/2014/main" id="{EDE55045-B397-46B4-AEFE-25075B0FABE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18" y="3219"/>
              <a:ext cx="236" cy="210"/>
              <a:chOff x="3918" y="3219"/>
              <a:chExt cx="236" cy="210"/>
            </a:xfrm>
          </p:grpSpPr>
          <p:sp>
            <p:nvSpPr>
              <p:cNvPr id="130244" name="Oval 223">
                <a:extLst>
                  <a:ext uri="{FF2B5EF4-FFF2-40B4-BE49-F238E27FC236}">
                    <a16:creationId xmlns:a16="http://schemas.microsoft.com/office/drawing/2014/main" id="{F47A3CC9-753C-44BE-9BAB-4DD3FEC4B9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29" y="3238"/>
                <a:ext cx="168" cy="17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pt-BR" altLang="pt-BR" sz="2400">
                  <a:latin typeface="Comic Sans MS" panose="030F0702030302020204" pitchFamily="66" charset="0"/>
                </a:endParaRPr>
              </a:p>
            </p:txBody>
          </p:sp>
          <p:sp>
            <p:nvSpPr>
              <p:cNvPr id="130245" name="Rectangle 224">
                <a:extLst>
                  <a:ext uri="{FF2B5EF4-FFF2-40B4-BE49-F238E27FC236}">
                    <a16:creationId xmlns:a16="http://schemas.microsoft.com/office/drawing/2014/main" id="{A3A21340-6B53-4B60-A9E9-B5BC8D31DD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18" y="3219"/>
                <a:ext cx="236" cy="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488" tIns="44450" rIns="90488" bIns="4445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pt-BR" altLang="pt-BR" sz="1600">
                    <a:latin typeface="Arial" panose="020B0604020202020204" pitchFamily="34" charset="0"/>
                  </a:rPr>
                  <a:t>e</a:t>
                </a:r>
                <a:r>
                  <a:rPr lang="pt-BR" altLang="pt-BR" sz="1600" baseline="30000">
                    <a:latin typeface="Arial" panose="020B0604020202020204" pitchFamily="34" charset="0"/>
                  </a:rPr>
                  <a:t>-</a:t>
                </a:r>
              </a:p>
            </p:txBody>
          </p:sp>
        </p:grpSp>
        <p:sp>
          <p:nvSpPr>
            <p:cNvPr id="130243" name="Line 225">
              <a:extLst>
                <a:ext uri="{FF2B5EF4-FFF2-40B4-BE49-F238E27FC236}">
                  <a16:creationId xmlns:a16="http://schemas.microsoft.com/office/drawing/2014/main" id="{D355282F-34D4-4BB2-A354-3375C3764FF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738" y="3324"/>
              <a:ext cx="184" cy="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130169" name="Group 226">
            <a:extLst>
              <a:ext uri="{FF2B5EF4-FFF2-40B4-BE49-F238E27FC236}">
                <a16:creationId xmlns:a16="http://schemas.microsoft.com/office/drawing/2014/main" id="{88022C78-B62C-4F1B-B5AB-10B21EC36CC1}"/>
              </a:ext>
            </a:extLst>
          </p:cNvPr>
          <p:cNvGrpSpPr>
            <a:grpSpLocks/>
          </p:cNvGrpSpPr>
          <p:nvPr/>
        </p:nvGrpSpPr>
        <p:grpSpPr bwMode="auto">
          <a:xfrm>
            <a:off x="7246938" y="4384675"/>
            <a:ext cx="660400" cy="333375"/>
            <a:chOff x="3750" y="3435"/>
            <a:chExt cx="416" cy="210"/>
          </a:xfrm>
        </p:grpSpPr>
        <p:grpSp>
          <p:nvGrpSpPr>
            <p:cNvPr id="130238" name="Group 227">
              <a:extLst>
                <a:ext uri="{FF2B5EF4-FFF2-40B4-BE49-F238E27FC236}">
                  <a16:creationId xmlns:a16="http://schemas.microsoft.com/office/drawing/2014/main" id="{730DB4F6-A63E-4508-A9EC-59E18137FE6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30" y="3435"/>
              <a:ext cx="236" cy="210"/>
              <a:chOff x="3930" y="3435"/>
              <a:chExt cx="236" cy="210"/>
            </a:xfrm>
          </p:grpSpPr>
          <p:sp>
            <p:nvSpPr>
              <p:cNvPr id="130240" name="Oval 228">
                <a:extLst>
                  <a:ext uri="{FF2B5EF4-FFF2-40B4-BE49-F238E27FC236}">
                    <a16:creationId xmlns:a16="http://schemas.microsoft.com/office/drawing/2014/main" id="{7643CFB8-C465-415A-834D-EE316F8425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41" y="3454"/>
                <a:ext cx="168" cy="17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pt-BR" altLang="pt-BR" sz="2400">
                  <a:latin typeface="Comic Sans MS" panose="030F0702030302020204" pitchFamily="66" charset="0"/>
                </a:endParaRPr>
              </a:p>
            </p:txBody>
          </p:sp>
          <p:sp>
            <p:nvSpPr>
              <p:cNvPr id="130241" name="Rectangle 229">
                <a:extLst>
                  <a:ext uri="{FF2B5EF4-FFF2-40B4-BE49-F238E27FC236}">
                    <a16:creationId xmlns:a16="http://schemas.microsoft.com/office/drawing/2014/main" id="{A8BF0EDF-0A46-46E3-A94E-580D64D78C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0" y="3435"/>
                <a:ext cx="236" cy="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488" tIns="44450" rIns="90488" bIns="4445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pt-BR" altLang="pt-BR" sz="1600">
                    <a:latin typeface="Arial" panose="020B0604020202020204" pitchFamily="34" charset="0"/>
                  </a:rPr>
                  <a:t>e</a:t>
                </a:r>
                <a:r>
                  <a:rPr lang="pt-BR" altLang="pt-BR" sz="1600" baseline="30000">
                    <a:latin typeface="Arial" panose="020B0604020202020204" pitchFamily="34" charset="0"/>
                  </a:rPr>
                  <a:t>-</a:t>
                </a:r>
              </a:p>
            </p:txBody>
          </p:sp>
        </p:grpSp>
        <p:sp>
          <p:nvSpPr>
            <p:cNvPr id="130239" name="Line 230">
              <a:extLst>
                <a:ext uri="{FF2B5EF4-FFF2-40B4-BE49-F238E27FC236}">
                  <a16:creationId xmlns:a16="http://schemas.microsoft.com/office/drawing/2014/main" id="{66F872C6-B9FE-406D-8A54-78BC0F9E0D2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750" y="3540"/>
              <a:ext cx="184" cy="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130170" name="Group 231">
            <a:extLst>
              <a:ext uri="{FF2B5EF4-FFF2-40B4-BE49-F238E27FC236}">
                <a16:creationId xmlns:a16="http://schemas.microsoft.com/office/drawing/2014/main" id="{4CDB8CB0-1DD2-428F-8287-EEF400B9DDB7}"/>
              </a:ext>
            </a:extLst>
          </p:cNvPr>
          <p:cNvGrpSpPr>
            <a:grpSpLocks/>
          </p:cNvGrpSpPr>
          <p:nvPr/>
        </p:nvGrpSpPr>
        <p:grpSpPr bwMode="auto">
          <a:xfrm>
            <a:off x="7418388" y="4660900"/>
            <a:ext cx="660400" cy="333375"/>
            <a:chOff x="3858" y="3609"/>
            <a:chExt cx="416" cy="210"/>
          </a:xfrm>
        </p:grpSpPr>
        <p:grpSp>
          <p:nvGrpSpPr>
            <p:cNvPr id="130234" name="Group 232">
              <a:extLst>
                <a:ext uri="{FF2B5EF4-FFF2-40B4-BE49-F238E27FC236}">
                  <a16:creationId xmlns:a16="http://schemas.microsoft.com/office/drawing/2014/main" id="{3BD1E5FB-DDA1-4A31-B712-42D6C7ABE6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38" y="3609"/>
              <a:ext cx="236" cy="210"/>
              <a:chOff x="4038" y="3609"/>
              <a:chExt cx="236" cy="210"/>
            </a:xfrm>
          </p:grpSpPr>
          <p:sp>
            <p:nvSpPr>
              <p:cNvPr id="130236" name="Oval 233">
                <a:extLst>
                  <a:ext uri="{FF2B5EF4-FFF2-40B4-BE49-F238E27FC236}">
                    <a16:creationId xmlns:a16="http://schemas.microsoft.com/office/drawing/2014/main" id="{B8D03237-434B-4CAC-993C-8611733D73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49" y="3628"/>
                <a:ext cx="168" cy="17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pt-BR" altLang="pt-BR" sz="2400">
                  <a:latin typeface="Comic Sans MS" panose="030F0702030302020204" pitchFamily="66" charset="0"/>
                </a:endParaRPr>
              </a:p>
            </p:txBody>
          </p:sp>
          <p:sp>
            <p:nvSpPr>
              <p:cNvPr id="130237" name="Rectangle 234">
                <a:extLst>
                  <a:ext uri="{FF2B5EF4-FFF2-40B4-BE49-F238E27FC236}">
                    <a16:creationId xmlns:a16="http://schemas.microsoft.com/office/drawing/2014/main" id="{D7115239-4106-4D4B-A03C-F4BA032500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8" y="3609"/>
                <a:ext cx="236" cy="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488" tIns="44450" rIns="90488" bIns="4445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pt-BR" altLang="pt-BR" sz="1600">
                    <a:latin typeface="Arial" panose="020B0604020202020204" pitchFamily="34" charset="0"/>
                  </a:rPr>
                  <a:t>e</a:t>
                </a:r>
                <a:r>
                  <a:rPr lang="pt-BR" altLang="pt-BR" sz="1600" baseline="30000">
                    <a:latin typeface="Arial" panose="020B0604020202020204" pitchFamily="34" charset="0"/>
                  </a:rPr>
                  <a:t>-</a:t>
                </a:r>
              </a:p>
            </p:txBody>
          </p:sp>
        </p:grpSp>
        <p:sp>
          <p:nvSpPr>
            <p:cNvPr id="130235" name="Line 235">
              <a:extLst>
                <a:ext uri="{FF2B5EF4-FFF2-40B4-BE49-F238E27FC236}">
                  <a16:creationId xmlns:a16="http://schemas.microsoft.com/office/drawing/2014/main" id="{7C286FED-BAA7-4D01-9672-7EFE9A64270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58" y="3714"/>
              <a:ext cx="184" cy="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130171" name="Group 236">
            <a:extLst>
              <a:ext uri="{FF2B5EF4-FFF2-40B4-BE49-F238E27FC236}">
                <a16:creationId xmlns:a16="http://schemas.microsoft.com/office/drawing/2014/main" id="{F16308BE-F872-4108-9BC4-18D0E2FB7EDB}"/>
              </a:ext>
            </a:extLst>
          </p:cNvPr>
          <p:cNvGrpSpPr>
            <a:grpSpLocks/>
          </p:cNvGrpSpPr>
          <p:nvPr/>
        </p:nvGrpSpPr>
        <p:grpSpPr bwMode="auto">
          <a:xfrm>
            <a:off x="7246938" y="4984750"/>
            <a:ext cx="660400" cy="333375"/>
            <a:chOff x="3750" y="3813"/>
            <a:chExt cx="416" cy="210"/>
          </a:xfrm>
        </p:grpSpPr>
        <p:grpSp>
          <p:nvGrpSpPr>
            <p:cNvPr id="130230" name="Group 237">
              <a:extLst>
                <a:ext uri="{FF2B5EF4-FFF2-40B4-BE49-F238E27FC236}">
                  <a16:creationId xmlns:a16="http://schemas.microsoft.com/office/drawing/2014/main" id="{E29251E7-F063-42E0-A9F6-9CAC0C5CD0F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30" y="3813"/>
              <a:ext cx="236" cy="210"/>
              <a:chOff x="3930" y="3813"/>
              <a:chExt cx="236" cy="210"/>
            </a:xfrm>
          </p:grpSpPr>
          <p:sp>
            <p:nvSpPr>
              <p:cNvPr id="130232" name="Oval 238">
                <a:extLst>
                  <a:ext uri="{FF2B5EF4-FFF2-40B4-BE49-F238E27FC236}">
                    <a16:creationId xmlns:a16="http://schemas.microsoft.com/office/drawing/2014/main" id="{F1DE6DAC-09F5-48EF-9B92-0CA8E0B100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41" y="3832"/>
                <a:ext cx="168" cy="17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pt-BR" altLang="pt-BR" sz="2400">
                  <a:latin typeface="Comic Sans MS" panose="030F0702030302020204" pitchFamily="66" charset="0"/>
                </a:endParaRPr>
              </a:p>
            </p:txBody>
          </p:sp>
          <p:sp>
            <p:nvSpPr>
              <p:cNvPr id="130233" name="Rectangle 239">
                <a:extLst>
                  <a:ext uri="{FF2B5EF4-FFF2-40B4-BE49-F238E27FC236}">
                    <a16:creationId xmlns:a16="http://schemas.microsoft.com/office/drawing/2014/main" id="{A8E5136A-7608-4DF3-85E2-75E923E6BA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0" y="3813"/>
                <a:ext cx="236" cy="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488" tIns="44450" rIns="90488" bIns="4445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pt-BR" altLang="pt-BR" sz="1600">
                    <a:latin typeface="Arial" panose="020B0604020202020204" pitchFamily="34" charset="0"/>
                  </a:rPr>
                  <a:t>e</a:t>
                </a:r>
                <a:r>
                  <a:rPr lang="pt-BR" altLang="pt-BR" sz="1600" baseline="30000">
                    <a:latin typeface="Arial" panose="020B0604020202020204" pitchFamily="34" charset="0"/>
                  </a:rPr>
                  <a:t>-</a:t>
                </a:r>
              </a:p>
            </p:txBody>
          </p:sp>
        </p:grpSp>
        <p:sp>
          <p:nvSpPr>
            <p:cNvPr id="130231" name="Line 240">
              <a:extLst>
                <a:ext uri="{FF2B5EF4-FFF2-40B4-BE49-F238E27FC236}">
                  <a16:creationId xmlns:a16="http://schemas.microsoft.com/office/drawing/2014/main" id="{8D735A72-C87D-4980-BAE8-4D319BC9A68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750" y="3918"/>
              <a:ext cx="184" cy="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130172" name="Line 241">
            <a:extLst>
              <a:ext uri="{FF2B5EF4-FFF2-40B4-BE49-F238E27FC236}">
                <a16:creationId xmlns:a16="http://schemas.microsoft.com/office/drawing/2014/main" id="{87E7B731-00DF-4084-AD10-AB0D85D81A3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617788" y="3970338"/>
            <a:ext cx="714375" cy="4000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173" name="Line 242">
            <a:extLst>
              <a:ext uri="{FF2B5EF4-FFF2-40B4-BE49-F238E27FC236}">
                <a16:creationId xmlns:a16="http://schemas.microsoft.com/office/drawing/2014/main" id="{DEC8BACB-EF11-4F72-88DC-5018692DAE5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008313" y="4475163"/>
            <a:ext cx="333375" cy="571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174" name="Line 243">
            <a:extLst>
              <a:ext uri="{FF2B5EF4-FFF2-40B4-BE49-F238E27FC236}">
                <a16:creationId xmlns:a16="http://schemas.microsoft.com/office/drawing/2014/main" id="{D08CCC68-AC49-40D7-A614-FF1F54BC0D2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46788" y="3970338"/>
            <a:ext cx="914400" cy="4476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175" name="Line 244">
            <a:extLst>
              <a:ext uri="{FF2B5EF4-FFF2-40B4-BE49-F238E27FC236}">
                <a16:creationId xmlns:a16="http://schemas.microsoft.com/office/drawing/2014/main" id="{7547A9EC-A884-4C9C-9E00-D2C8844D0C04}"/>
              </a:ext>
            </a:extLst>
          </p:cNvPr>
          <p:cNvSpPr>
            <a:spLocks noChangeShapeType="1"/>
          </p:cNvSpPr>
          <p:nvPr/>
        </p:nvSpPr>
        <p:spPr bwMode="auto">
          <a:xfrm>
            <a:off x="6065838" y="4503738"/>
            <a:ext cx="552450" cy="6953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30176" name="Rectangle 245">
            <a:extLst>
              <a:ext uri="{FF2B5EF4-FFF2-40B4-BE49-F238E27FC236}">
                <a16:creationId xmlns:a16="http://schemas.microsoft.com/office/drawing/2014/main" id="{DB781593-ED4B-410E-A22E-BABE937313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7675" y="3436938"/>
            <a:ext cx="103822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t-BR" altLang="pt-BR" sz="1600">
                <a:solidFill>
                  <a:srgbClr val="FC0128"/>
                </a:solidFill>
                <a:latin typeface="Arial" panose="020B0604020202020204" pitchFamily="34" charset="0"/>
              </a:rPr>
              <a:t>Oxidação</a:t>
            </a:r>
          </a:p>
        </p:txBody>
      </p:sp>
      <p:sp>
        <p:nvSpPr>
          <p:cNvPr id="130177" name="Rectangle 246">
            <a:extLst>
              <a:ext uri="{FF2B5EF4-FFF2-40B4-BE49-F238E27FC236}">
                <a16:creationId xmlns:a16="http://schemas.microsoft.com/office/drawing/2014/main" id="{3A12B25E-E26A-4B50-A213-B18C9805E0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5388" y="5641975"/>
            <a:ext cx="2239962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t-BR" altLang="pt-BR" sz="1400">
                <a:solidFill>
                  <a:srgbClr val="0066FF"/>
                </a:solidFill>
                <a:latin typeface="Arial" panose="020B0604020202020204" pitchFamily="34" charset="0"/>
              </a:rPr>
              <a:t>Interface Eletrodo/solução</a:t>
            </a:r>
          </a:p>
        </p:txBody>
      </p:sp>
      <p:sp>
        <p:nvSpPr>
          <p:cNvPr id="130178" name="Rectangle 247">
            <a:extLst>
              <a:ext uri="{FF2B5EF4-FFF2-40B4-BE49-F238E27FC236}">
                <a16:creationId xmlns:a16="http://schemas.microsoft.com/office/drawing/2014/main" id="{221847A2-131D-49C2-888C-E5A59BF167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5525" y="5608638"/>
            <a:ext cx="2239963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t-BR" altLang="pt-BR" sz="1400">
                <a:solidFill>
                  <a:srgbClr val="0066FF"/>
                </a:solidFill>
                <a:latin typeface="Arial" panose="020B0604020202020204" pitchFamily="34" charset="0"/>
              </a:rPr>
              <a:t>Interface Eletrodo/solução</a:t>
            </a:r>
          </a:p>
        </p:txBody>
      </p:sp>
      <p:sp>
        <p:nvSpPr>
          <p:cNvPr id="130179" name="Rectangle 248">
            <a:extLst>
              <a:ext uri="{FF2B5EF4-FFF2-40B4-BE49-F238E27FC236}">
                <a16:creationId xmlns:a16="http://schemas.microsoft.com/office/drawing/2014/main" id="{66F840AF-18A7-4EEE-8ED2-0E5C984555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5925" y="3465513"/>
            <a:ext cx="992188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t-BR" altLang="pt-BR" sz="1600">
                <a:solidFill>
                  <a:srgbClr val="FC0128"/>
                </a:solidFill>
                <a:latin typeface="Arial" panose="020B0604020202020204" pitchFamily="34" charset="0"/>
              </a:rPr>
              <a:t>Redução</a:t>
            </a:r>
          </a:p>
        </p:txBody>
      </p:sp>
      <p:sp>
        <p:nvSpPr>
          <p:cNvPr id="130180" name="Rectangle 249">
            <a:extLst>
              <a:ext uri="{FF2B5EF4-FFF2-40B4-BE49-F238E27FC236}">
                <a16:creationId xmlns:a16="http://schemas.microsoft.com/office/drawing/2014/main" id="{998BD505-7C12-4864-8EF3-6BAF4A38A1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0525" y="4875213"/>
            <a:ext cx="8112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t-BR" altLang="pt-BR" sz="1600">
                <a:latin typeface="Arial" panose="020B0604020202020204" pitchFamily="34" charset="0"/>
              </a:rPr>
              <a:t>AgNO</a:t>
            </a:r>
            <a:r>
              <a:rPr lang="pt-BR" altLang="pt-BR" sz="1600" baseline="-25000"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130181" name="Rectangle 250">
            <a:extLst>
              <a:ext uri="{FF2B5EF4-FFF2-40B4-BE49-F238E27FC236}">
                <a16:creationId xmlns:a16="http://schemas.microsoft.com/office/drawing/2014/main" id="{8D6E5A91-C1C9-418D-BF5B-858A11F23A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0725" y="4875213"/>
            <a:ext cx="8112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t-BR" altLang="pt-BR" sz="1600">
                <a:latin typeface="Arial" panose="020B0604020202020204" pitchFamily="34" charset="0"/>
              </a:rPr>
              <a:t>CuSO</a:t>
            </a:r>
            <a:r>
              <a:rPr lang="pt-BR" altLang="pt-BR" sz="1600" baseline="-25000"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268" name="Elipse 267">
            <a:extLst>
              <a:ext uri="{FF2B5EF4-FFF2-40B4-BE49-F238E27FC236}">
                <a16:creationId xmlns:a16="http://schemas.microsoft.com/office/drawing/2014/main" id="{7EEF73FB-F20D-4B97-B11E-9A800E6E2967}"/>
              </a:ext>
            </a:extLst>
          </p:cNvPr>
          <p:cNvSpPr/>
          <p:nvPr/>
        </p:nvSpPr>
        <p:spPr>
          <a:xfrm>
            <a:off x="3344863" y="3729038"/>
            <a:ext cx="73025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69" name="Elipse 268">
            <a:extLst>
              <a:ext uri="{FF2B5EF4-FFF2-40B4-BE49-F238E27FC236}">
                <a16:creationId xmlns:a16="http://schemas.microsoft.com/office/drawing/2014/main" id="{78044DD1-8A18-41CD-94A7-D7C5A77CEE7F}"/>
              </a:ext>
            </a:extLst>
          </p:cNvPr>
          <p:cNvSpPr/>
          <p:nvPr/>
        </p:nvSpPr>
        <p:spPr>
          <a:xfrm>
            <a:off x="3344863" y="3586163"/>
            <a:ext cx="73025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70" name="Elipse 269">
            <a:extLst>
              <a:ext uri="{FF2B5EF4-FFF2-40B4-BE49-F238E27FC236}">
                <a16:creationId xmlns:a16="http://schemas.microsoft.com/office/drawing/2014/main" id="{0DC47B83-43F6-403A-A036-3F0E1B1A7111}"/>
              </a:ext>
            </a:extLst>
          </p:cNvPr>
          <p:cNvSpPr/>
          <p:nvPr/>
        </p:nvSpPr>
        <p:spPr>
          <a:xfrm>
            <a:off x="3344863" y="3438525"/>
            <a:ext cx="73025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71" name="Elipse 270">
            <a:extLst>
              <a:ext uri="{FF2B5EF4-FFF2-40B4-BE49-F238E27FC236}">
                <a16:creationId xmlns:a16="http://schemas.microsoft.com/office/drawing/2014/main" id="{055767E7-BF4D-49CB-8198-E69D5566ED75}"/>
              </a:ext>
            </a:extLst>
          </p:cNvPr>
          <p:cNvSpPr/>
          <p:nvPr/>
        </p:nvSpPr>
        <p:spPr>
          <a:xfrm>
            <a:off x="3341688" y="3300413"/>
            <a:ext cx="73025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72" name="Elipse 271">
            <a:extLst>
              <a:ext uri="{FF2B5EF4-FFF2-40B4-BE49-F238E27FC236}">
                <a16:creationId xmlns:a16="http://schemas.microsoft.com/office/drawing/2014/main" id="{D77EEE36-54E5-47BD-8535-259CA48537B3}"/>
              </a:ext>
            </a:extLst>
          </p:cNvPr>
          <p:cNvSpPr/>
          <p:nvPr/>
        </p:nvSpPr>
        <p:spPr>
          <a:xfrm>
            <a:off x="3341688" y="3163888"/>
            <a:ext cx="73025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73" name="Elipse 272">
            <a:extLst>
              <a:ext uri="{FF2B5EF4-FFF2-40B4-BE49-F238E27FC236}">
                <a16:creationId xmlns:a16="http://schemas.microsoft.com/office/drawing/2014/main" id="{3D187F04-EF61-4E87-B678-F806BCD11082}"/>
              </a:ext>
            </a:extLst>
          </p:cNvPr>
          <p:cNvSpPr/>
          <p:nvPr/>
        </p:nvSpPr>
        <p:spPr>
          <a:xfrm>
            <a:off x="3344863" y="3022600"/>
            <a:ext cx="73025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74" name="Elipse 273">
            <a:extLst>
              <a:ext uri="{FF2B5EF4-FFF2-40B4-BE49-F238E27FC236}">
                <a16:creationId xmlns:a16="http://schemas.microsoft.com/office/drawing/2014/main" id="{91FC351F-888B-414F-B41F-85F58CB430C4}"/>
              </a:ext>
            </a:extLst>
          </p:cNvPr>
          <p:cNvSpPr/>
          <p:nvPr/>
        </p:nvSpPr>
        <p:spPr>
          <a:xfrm>
            <a:off x="3344863" y="2878138"/>
            <a:ext cx="73025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75" name="Elipse 274">
            <a:extLst>
              <a:ext uri="{FF2B5EF4-FFF2-40B4-BE49-F238E27FC236}">
                <a16:creationId xmlns:a16="http://schemas.microsoft.com/office/drawing/2014/main" id="{8A06F15F-F913-4801-9970-B1E6824EAC89}"/>
              </a:ext>
            </a:extLst>
          </p:cNvPr>
          <p:cNvSpPr/>
          <p:nvPr/>
        </p:nvSpPr>
        <p:spPr>
          <a:xfrm>
            <a:off x="3344863" y="2732088"/>
            <a:ext cx="73025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76" name="Elipse 275">
            <a:extLst>
              <a:ext uri="{FF2B5EF4-FFF2-40B4-BE49-F238E27FC236}">
                <a16:creationId xmlns:a16="http://schemas.microsoft.com/office/drawing/2014/main" id="{DA59DB13-F2A8-4F41-A6B4-936C3EB8144E}"/>
              </a:ext>
            </a:extLst>
          </p:cNvPr>
          <p:cNvSpPr/>
          <p:nvPr/>
        </p:nvSpPr>
        <p:spPr>
          <a:xfrm>
            <a:off x="3344863" y="2584450"/>
            <a:ext cx="73025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77" name="Elipse 276">
            <a:extLst>
              <a:ext uri="{FF2B5EF4-FFF2-40B4-BE49-F238E27FC236}">
                <a16:creationId xmlns:a16="http://schemas.microsoft.com/office/drawing/2014/main" id="{5D43F904-D0A1-4A02-9FC8-54F8053DB802}"/>
              </a:ext>
            </a:extLst>
          </p:cNvPr>
          <p:cNvSpPr/>
          <p:nvPr/>
        </p:nvSpPr>
        <p:spPr>
          <a:xfrm>
            <a:off x="3344863" y="2443163"/>
            <a:ext cx="73025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78" name="Elipse 277">
            <a:extLst>
              <a:ext uri="{FF2B5EF4-FFF2-40B4-BE49-F238E27FC236}">
                <a16:creationId xmlns:a16="http://schemas.microsoft.com/office/drawing/2014/main" id="{67ADF3E8-0EC3-4192-801E-FD8BA7845B6C}"/>
              </a:ext>
            </a:extLst>
          </p:cNvPr>
          <p:cNvSpPr/>
          <p:nvPr/>
        </p:nvSpPr>
        <p:spPr>
          <a:xfrm>
            <a:off x="3344863" y="2309813"/>
            <a:ext cx="73025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79" name="Elipse 278">
            <a:extLst>
              <a:ext uri="{FF2B5EF4-FFF2-40B4-BE49-F238E27FC236}">
                <a16:creationId xmlns:a16="http://schemas.microsoft.com/office/drawing/2014/main" id="{F91E2970-9914-4260-8F02-226545E420C3}"/>
              </a:ext>
            </a:extLst>
          </p:cNvPr>
          <p:cNvSpPr/>
          <p:nvPr/>
        </p:nvSpPr>
        <p:spPr>
          <a:xfrm>
            <a:off x="3405188" y="2227263"/>
            <a:ext cx="73025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80" name="Elipse 279">
            <a:extLst>
              <a:ext uri="{FF2B5EF4-FFF2-40B4-BE49-F238E27FC236}">
                <a16:creationId xmlns:a16="http://schemas.microsoft.com/office/drawing/2014/main" id="{C96EB9F2-C9D6-467B-9482-C65736846838}"/>
              </a:ext>
            </a:extLst>
          </p:cNvPr>
          <p:cNvSpPr/>
          <p:nvPr/>
        </p:nvSpPr>
        <p:spPr>
          <a:xfrm>
            <a:off x="3556000" y="2227263"/>
            <a:ext cx="71438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81" name="Elipse 280">
            <a:extLst>
              <a:ext uri="{FF2B5EF4-FFF2-40B4-BE49-F238E27FC236}">
                <a16:creationId xmlns:a16="http://schemas.microsoft.com/office/drawing/2014/main" id="{DEEAAD91-A4E7-4BEA-8B1D-3746EBC0C026}"/>
              </a:ext>
            </a:extLst>
          </p:cNvPr>
          <p:cNvSpPr/>
          <p:nvPr/>
        </p:nvSpPr>
        <p:spPr>
          <a:xfrm>
            <a:off x="3711575" y="2227263"/>
            <a:ext cx="71438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82" name="Elipse 281">
            <a:extLst>
              <a:ext uri="{FF2B5EF4-FFF2-40B4-BE49-F238E27FC236}">
                <a16:creationId xmlns:a16="http://schemas.microsoft.com/office/drawing/2014/main" id="{B42055FA-6C25-405F-936E-0F6F7CE5BA98}"/>
              </a:ext>
            </a:extLst>
          </p:cNvPr>
          <p:cNvSpPr/>
          <p:nvPr/>
        </p:nvSpPr>
        <p:spPr>
          <a:xfrm>
            <a:off x="3859213" y="2227263"/>
            <a:ext cx="71437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83" name="Elipse 282">
            <a:extLst>
              <a:ext uri="{FF2B5EF4-FFF2-40B4-BE49-F238E27FC236}">
                <a16:creationId xmlns:a16="http://schemas.microsoft.com/office/drawing/2014/main" id="{EB9A8C50-C849-42FB-96D9-1626D56DF223}"/>
              </a:ext>
            </a:extLst>
          </p:cNvPr>
          <p:cNvSpPr/>
          <p:nvPr/>
        </p:nvSpPr>
        <p:spPr>
          <a:xfrm>
            <a:off x="4000500" y="2227263"/>
            <a:ext cx="71438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84" name="Elipse 283">
            <a:extLst>
              <a:ext uri="{FF2B5EF4-FFF2-40B4-BE49-F238E27FC236}">
                <a16:creationId xmlns:a16="http://schemas.microsoft.com/office/drawing/2014/main" id="{96C1B8CF-8F3E-4093-933E-D59BB0E29AB3}"/>
              </a:ext>
            </a:extLst>
          </p:cNvPr>
          <p:cNvSpPr/>
          <p:nvPr/>
        </p:nvSpPr>
        <p:spPr>
          <a:xfrm>
            <a:off x="4146550" y="2227263"/>
            <a:ext cx="73025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85" name="Elipse 284">
            <a:extLst>
              <a:ext uri="{FF2B5EF4-FFF2-40B4-BE49-F238E27FC236}">
                <a16:creationId xmlns:a16="http://schemas.microsoft.com/office/drawing/2014/main" id="{53208E89-9AC0-458F-9301-7D1D45B24863}"/>
              </a:ext>
            </a:extLst>
          </p:cNvPr>
          <p:cNvSpPr/>
          <p:nvPr/>
        </p:nvSpPr>
        <p:spPr>
          <a:xfrm>
            <a:off x="4291013" y="2227263"/>
            <a:ext cx="73025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86" name="Elipse 285">
            <a:extLst>
              <a:ext uri="{FF2B5EF4-FFF2-40B4-BE49-F238E27FC236}">
                <a16:creationId xmlns:a16="http://schemas.microsoft.com/office/drawing/2014/main" id="{1ACD44B0-A97A-4759-B6E9-2511BC95249F}"/>
              </a:ext>
            </a:extLst>
          </p:cNvPr>
          <p:cNvSpPr/>
          <p:nvPr/>
        </p:nvSpPr>
        <p:spPr>
          <a:xfrm>
            <a:off x="4446588" y="2227263"/>
            <a:ext cx="73025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87" name="Elipse 286">
            <a:extLst>
              <a:ext uri="{FF2B5EF4-FFF2-40B4-BE49-F238E27FC236}">
                <a16:creationId xmlns:a16="http://schemas.microsoft.com/office/drawing/2014/main" id="{91B3A042-E653-4F35-9948-1902DE9AEE55}"/>
              </a:ext>
            </a:extLst>
          </p:cNvPr>
          <p:cNvSpPr/>
          <p:nvPr/>
        </p:nvSpPr>
        <p:spPr>
          <a:xfrm>
            <a:off x="4576763" y="2265363"/>
            <a:ext cx="71437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88" name="Elipse 287">
            <a:extLst>
              <a:ext uri="{FF2B5EF4-FFF2-40B4-BE49-F238E27FC236}">
                <a16:creationId xmlns:a16="http://schemas.microsoft.com/office/drawing/2014/main" id="{9C056C40-0F46-4FEC-90AD-58D4A4FE8160}"/>
              </a:ext>
            </a:extLst>
          </p:cNvPr>
          <p:cNvSpPr/>
          <p:nvPr/>
        </p:nvSpPr>
        <p:spPr>
          <a:xfrm>
            <a:off x="4759325" y="2171700"/>
            <a:ext cx="73025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89" name="Elipse 288">
            <a:extLst>
              <a:ext uri="{FF2B5EF4-FFF2-40B4-BE49-F238E27FC236}">
                <a16:creationId xmlns:a16="http://schemas.microsoft.com/office/drawing/2014/main" id="{91AF61BA-7071-4DB8-B2DF-B46F0B200D2D}"/>
              </a:ext>
            </a:extLst>
          </p:cNvPr>
          <p:cNvSpPr/>
          <p:nvPr/>
        </p:nvSpPr>
        <p:spPr>
          <a:xfrm>
            <a:off x="4929188" y="2224088"/>
            <a:ext cx="73025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90" name="Elipse 289">
            <a:extLst>
              <a:ext uri="{FF2B5EF4-FFF2-40B4-BE49-F238E27FC236}">
                <a16:creationId xmlns:a16="http://schemas.microsoft.com/office/drawing/2014/main" id="{1276C1C5-66F3-4626-BC1B-C47B0F79965B}"/>
              </a:ext>
            </a:extLst>
          </p:cNvPr>
          <p:cNvSpPr/>
          <p:nvPr/>
        </p:nvSpPr>
        <p:spPr>
          <a:xfrm>
            <a:off x="5076825" y="2224088"/>
            <a:ext cx="71438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91" name="Elipse 290">
            <a:extLst>
              <a:ext uri="{FF2B5EF4-FFF2-40B4-BE49-F238E27FC236}">
                <a16:creationId xmlns:a16="http://schemas.microsoft.com/office/drawing/2014/main" id="{E85DEF64-098F-4645-BF80-CC78D22E72BB}"/>
              </a:ext>
            </a:extLst>
          </p:cNvPr>
          <p:cNvSpPr/>
          <p:nvPr/>
        </p:nvSpPr>
        <p:spPr>
          <a:xfrm>
            <a:off x="5221288" y="2224088"/>
            <a:ext cx="71437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92" name="Elipse 291">
            <a:extLst>
              <a:ext uri="{FF2B5EF4-FFF2-40B4-BE49-F238E27FC236}">
                <a16:creationId xmlns:a16="http://schemas.microsoft.com/office/drawing/2014/main" id="{F98340E1-E180-4367-A585-AC07DF8DDE98}"/>
              </a:ext>
            </a:extLst>
          </p:cNvPr>
          <p:cNvSpPr/>
          <p:nvPr/>
        </p:nvSpPr>
        <p:spPr>
          <a:xfrm>
            <a:off x="5376863" y="2224088"/>
            <a:ext cx="71437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93" name="Elipse 292">
            <a:extLst>
              <a:ext uri="{FF2B5EF4-FFF2-40B4-BE49-F238E27FC236}">
                <a16:creationId xmlns:a16="http://schemas.microsoft.com/office/drawing/2014/main" id="{8BB27B2C-DF4A-45E7-8837-4C0CBBFF2E31}"/>
              </a:ext>
            </a:extLst>
          </p:cNvPr>
          <p:cNvSpPr/>
          <p:nvPr/>
        </p:nvSpPr>
        <p:spPr>
          <a:xfrm>
            <a:off x="5538788" y="2224088"/>
            <a:ext cx="71437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94" name="Elipse 293">
            <a:extLst>
              <a:ext uri="{FF2B5EF4-FFF2-40B4-BE49-F238E27FC236}">
                <a16:creationId xmlns:a16="http://schemas.microsoft.com/office/drawing/2014/main" id="{A6013211-C4B7-4711-B50A-2B91237F7D2D}"/>
              </a:ext>
            </a:extLst>
          </p:cNvPr>
          <p:cNvSpPr/>
          <p:nvPr/>
        </p:nvSpPr>
        <p:spPr>
          <a:xfrm>
            <a:off x="5694363" y="2224088"/>
            <a:ext cx="73025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95" name="Elipse 294">
            <a:extLst>
              <a:ext uri="{FF2B5EF4-FFF2-40B4-BE49-F238E27FC236}">
                <a16:creationId xmlns:a16="http://schemas.microsoft.com/office/drawing/2014/main" id="{A892D2D5-C8EF-4199-BA3D-51AF83F75035}"/>
              </a:ext>
            </a:extLst>
          </p:cNvPr>
          <p:cNvSpPr/>
          <p:nvPr/>
        </p:nvSpPr>
        <p:spPr>
          <a:xfrm>
            <a:off x="5851525" y="2227263"/>
            <a:ext cx="71438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96" name="Elipse 295">
            <a:extLst>
              <a:ext uri="{FF2B5EF4-FFF2-40B4-BE49-F238E27FC236}">
                <a16:creationId xmlns:a16="http://schemas.microsoft.com/office/drawing/2014/main" id="{17F5DE28-757B-4815-9E10-C25E1EC6537A}"/>
              </a:ext>
            </a:extLst>
          </p:cNvPr>
          <p:cNvSpPr/>
          <p:nvPr/>
        </p:nvSpPr>
        <p:spPr>
          <a:xfrm>
            <a:off x="6000750" y="2225675"/>
            <a:ext cx="71438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97" name="Elipse 296">
            <a:extLst>
              <a:ext uri="{FF2B5EF4-FFF2-40B4-BE49-F238E27FC236}">
                <a16:creationId xmlns:a16="http://schemas.microsoft.com/office/drawing/2014/main" id="{AF689E20-952F-47CB-A8A9-B7AC1DC7AE7E}"/>
              </a:ext>
            </a:extLst>
          </p:cNvPr>
          <p:cNvSpPr/>
          <p:nvPr/>
        </p:nvSpPr>
        <p:spPr>
          <a:xfrm>
            <a:off x="6111875" y="2292350"/>
            <a:ext cx="71438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98" name="Elipse 297">
            <a:extLst>
              <a:ext uri="{FF2B5EF4-FFF2-40B4-BE49-F238E27FC236}">
                <a16:creationId xmlns:a16="http://schemas.microsoft.com/office/drawing/2014/main" id="{B693224F-EEDF-485D-88B1-61E1F4591951}"/>
              </a:ext>
            </a:extLst>
          </p:cNvPr>
          <p:cNvSpPr/>
          <p:nvPr/>
        </p:nvSpPr>
        <p:spPr>
          <a:xfrm>
            <a:off x="6111875" y="2430463"/>
            <a:ext cx="71438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99" name="Elipse 298">
            <a:extLst>
              <a:ext uri="{FF2B5EF4-FFF2-40B4-BE49-F238E27FC236}">
                <a16:creationId xmlns:a16="http://schemas.microsoft.com/office/drawing/2014/main" id="{BE3215C0-8C63-41DB-8F8C-3F06476322FB}"/>
              </a:ext>
            </a:extLst>
          </p:cNvPr>
          <p:cNvSpPr/>
          <p:nvPr/>
        </p:nvSpPr>
        <p:spPr>
          <a:xfrm>
            <a:off x="6111875" y="2586038"/>
            <a:ext cx="71438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300" name="Elipse 299">
            <a:extLst>
              <a:ext uri="{FF2B5EF4-FFF2-40B4-BE49-F238E27FC236}">
                <a16:creationId xmlns:a16="http://schemas.microsoft.com/office/drawing/2014/main" id="{E950AC6D-7394-4805-A032-1AC269BC0C60}"/>
              </a:ext>
            </a:extLst>
          </p:cNvPr>
          <p:cNvSpPr/>
          <p:nvPr/>
        </p:nvSpPr>
        <p:spPr>
          <a:xfrm>
            <a:off x="6115050" y="2740025"/>
            <a:ext cx="71438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301" name="Elipse 300">
            <a:extLst>
              <a:ext uri="{FF2B5EF4-FFF2-40B4-BE49-F238E27FC236}">
                <a16:creationId xmlns:a16="http://schemas.microsoft.com/office/drawing/2014/main" id="{F9B2BDCE-97F1-4E86-BEFA-5A14F8006875}"/>
              </a:ext>
            </a:extLst>
          </p:cNvPr>
          <p:cNvSpPr/>
          <p:nvPr/>
        </p:nvSpPr>
        <p:spPr>
          <a:xfrm>
            <a:off x="6115050" y="2889250"/>
            <a:ext cx="71438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302" name="Elipse 301">
            <a:extLst>
              <a:ext uri="{FF2B5EF4-FFF2-40B4-BE49-F238E27FC236}">
                <a16:creationId xmlns:a16="http://schemas.microsoft.com/office/drawing/2014/main" id="{2EEC61FC-5DB2-47D6-8AEF-44A609005C41}"/>
              </a:ext>
            </a:extLst>
          </p:cNvPr>
          <p:cNvSpPr/>
          <p:nvPr/>
        </p:nvSpPr>
        <p:spPr>
          <a:xfrm>
            <a:off x="6115050" y="3051175"/>
            <a:ext cx="71438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303" name="Elipse 302">
            <a:extLst>
              <a:ext uri="{FF2B5EF4-FFF2-40B4-BE49-F238E27FC236}">
                <a16:creationId xmlns:a16="http://schemas.microsoft.com/office/drawing/2014/main" id="{137E2A9E-D2EE-43C5-B2A6-C28D9A0AA018}"/>
              </a:ext>
            </a:extLst>
          </p:cNvPr>
          <p:cNvSpPr/>
          <p:nvPr/>
        </p:nvSpPr>
        <p:spPr>
          <a:xfrm>
            <a:off x="6115050" y="3187700"/>
            <a:ext cx="71438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304" name="Elipse 303">
            <a:extLst>
              <a:ext uri="{FF2B5EF4-FFF2-40B4-BE49-F238E27FC236}">
                <a16:creationId xmlns:a16="http://schemas.microsoft.com/office/drawing/2014/main" id="{EBE386F4-1396-4177-BD9B-05881987F134}"/>
              </a:ext>
            </a:extLst>
          </p:cNvPr>
          <p:cNvSpPr/>
          <p:nvPr/>
        </p:nvSpPr>
        <p:spPr>
          <a:xfrm>
            <a:off x="6115050" y="3319463"/>
            <a:ext cx="71438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" name="Elipse 303">
            <a:extLst>
              <a:ext uri="{FF2B5EF4-FFF2-40B4-BE49-F238E27FC236}">
                <a16:creationId xmlns:a16="http://schemas.microsoft.com/office/drawing/2014/main" id="{41F5AA16-FE4E-424B-8CA2-C5680B32F97E}"/>
              </a:ext>
            </a:extLst>
          </p:cNvPr>
          <p:cNvSpPr/>
          <p:nvPr/>
        </p:nvSpPr>
        <p:spPr>
          <a:xfrm>
            <a:off x="6116638" y="3459163"/>
            <a:ext cx="71437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4" name="Elipse 303">
            <a:extLst>
              <a:ext uri="{FF2B5EF4-FFF2-40B4-BE49-F238E27FC236}">
                <a16:creationId xmlns:a16="http://schemas.microsoft.com/office/drawing/2014/main" id="{4D98C25A-517E-47B3-A13E-5FF68D7DD41D}"/>
              </a:ext>
            </a:extLst>
          </p:cNvPr>
          <p:cNvSpPr/>
          <p:nvPr/>
        </p:nvSpPr>
        <p:spPr>
          <a:xfrm>
            <a:off x="6121400" y="3602038"/>
            <a:ext cx="71438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5" name="Elipse 303">
            <a:extLst>
              <a:ext uri="{FF2B5EF4-FFF2-40B4-BE49-F238E27FC236}">
                <a16:creationId xmlns:a16="http://schemas.microsoft.com/office/drawing/2014/main" id="{38B45805-D7A0-4278-A35F-C1F0434F90F9}"/>
              </a:ext>
            </a:extLst>
          </p:cNvPr>
          <p:cNvSpPr/>
          <p:nvPr/>
        </p:nvSpPr>
        <p:spPr>
          <a:xfrm>
            <a:off x="6118225" y="3751263"/>
            <a:ext cx="71438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6" name="Elipse 303">
            <a:extLst>
              <a:ext uri="{FF2B5EF4-FFF2-40B4-BE49-F238E27FC236}">
                <a16:creationId xmlns:a16="http://schemas.microsoft.com/office/drawing/2014/main" id="{6C46027C-AE26-48FC-91F4-81FD54DC0F92}"/>
              </a:ext>
            </a:extLst>
          </p:cNvPr>
          <p:cNvSpPr/>
          <p:nvPr/>
        </p:nvSpPr>
        <p:spPr>
          <a:xfrm>
            <a:off x="6118225" y="3917950"/>
            <a:ext cx="71438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9988" name="Text Box 292">
            <a:extLst>
              <a:ext uri="{FF2B5EF4-FFF2-40B4-BE49-F238E27FC236}">
                <a16:creationId xmlns:a16="http://schemas.microsoft.com/office/drawing/2014/main" id="{0A510DDA-336D-47E9-AA33-C1428EAD74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2025" y="6103938"/>
            <a:ext cx="4646613" cy="57943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pt-BR" sz="32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r>
              <a:rPr lang="pt-BR" sz="3200" b="1" baseline="-2500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célula </a:t>
            </a:r>
            <a:r>
              <a:rPr lang="pt-BR" sz="32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= E</a:t>
            </a:r>
            <a:r>
              <a:rPr lang="pt-BR" sz="3200" b="1" baseline="-2500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cátodo</a:t>
            </a:r>
            <a:r>
              <a:rPr lang="pt-BR" sz="32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- E</a:t>
            </a:r>
            <a:r>
              <a:rPr lang="pt-BR" sz="3200" b="1" baseline="-2500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ânodo</a:t>
            </a:r>
          </a:p>
        </p:txBody>
      </p:sp>
      <p:sp>
        <p:nvSpPr>
          <p:cNvPr id="29990" name="Line 294">
            <a:extLst>
              <a:ext uri="{FF2B5EF4-FFF2-40B4-BE49-F238E27FC236}">
                <a16:creationId xmlns:a16="http://schemas.microsoft.com/office/drawing/2014/main" id="{996EA96C-D983-417C-B3E6-D6849A49394A}"/>
              </a:ext>
            </a:extLst>
          </p:cNvPr>
          <p:cNvSpPr>
            <a:spLocks noChangeShapeType="1"/>
          </p:cNvSpPr>
          <p:nvPr/>
        </p:nvSpPr>
        <p:spPr bwMode="auto">
          <a:xfrm>
            <a:off x="2306638" y="6199188"/>
            <a:ext cx="4464050" cy="40481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29991" name="Line 295">
            <a:extLst>
              <a:ext uri="{FF2B5EF4-FFF2-40B4-BE49-F238E27FC236}">
                <a16:creationId xmlns:a16="http://schemas.microsoft.com/office/drawing/2014/main" id="{28C59E03-AB09-4FE1-8C63-C237951E99E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24100" y="6191250"/>
            <a:ext cx="4346575" cy="38893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33062" name="Oval 294">
            <a:extLst>
              <a:ext uri="{FF2B5EF4-FFF2-40B4-BE49-F238E27FC236}">
                <a16:creationId xmlns:a16="http://schemas.microsoft.com/office/drawing/2014/main" id="{63C03DC5-8EC8-46A7-AA75-C12E949C72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3350" y="4622800"/>
            <a:ext cx="1439863" cy="1439863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3788" name="Text Box 300">
            <a:extLst>
              <a:ext uri="{FF2B5EF4-FFF2-40B4-BE49-F238E27FC236}">
                <a16:creationId xmlns:a16="http://schemas.microsoft.com/office/drawing/2014/main" id="{1D0B1F2C-CD47-4DF7-A53D-B823145D64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888" y="941388"/>
            <a:ext cx="2941637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pt-BR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Em quais condições existe uma movimentação de cargas?</a:t>
            </a:r>
          </a:p>
        </p:txBody>
      </p:sp>
      <p:sp>
        <p:nvSpPr>
          <p:cNvPr id="63789" name="Text Box 301">
            <a:extLst>
              <a:ext uri="{FF2B5EF4-FFF2-40B4-BE49-F238E27FC236}">
                <a16:creationId xmlns:a16="http://schemas.microsoft.com/office/drawing/2014/main" id="{8DC3F949-11D9-4983-9E43-C27BA29E09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5350" y="2601913"/>
            <a:ext cx="1371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pt-BR" sz="320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</a:rPr>
              <a:t>D</a:t>
            </a:r>
            <a:r>
              <a:rPr lang="pt-BR" sz="320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 &gt; 0</a:t>
            </a:r>
          </a:p>
        </p:txBody>
      </p:sp>
      <p:sp>
        <p:nvSpPr>
          <p:cNvPr id="305" name="Text Box 292">
            <a:extLst>
              <a:ext uri="{FF2B5EF4-FFF2-40B4-BE49-F238E27FC236}">
                <a16:creationId xmlns:a16="http://schemas.microsoft.com/office/drawing/2014/main" id="{B30AA72B-28B7-4EDA-851E-67882C9F1A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5325" y="6108700"/>
            <a:ext cx="6881813" cy="579438"/>
          </a:xfrm>
          <a:prstGeom prst="rect">
            <a:avLst/>
          </a:prstGeom>
          <a:solidFill>
            <a:schemeClr val="bg1"/>
          </a:solidFill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pt-BR" sz="32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r>
              <a:rPr lang="pt-BR" sz="3200" b="1" baseline="-2500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célula </a:t>
            </a:r>
            <a:r>
              <a:rPr lang="pt-BR" sz="32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= E</a:t>
            </a:r>
            <a:r>
              <a:rPr lang="pt-BR" sz="3200" b="1" baseline="-2500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cátodo</a:t>
            </a:r>
            <a:r>
              <a:rPr lang="pt-BR" sz="32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– E</a:t>
            </a:r>
            <a:r>
              <a:rPr lang="pt-BR" sz="3200" b="1" baseline="-2500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ânodo</a:t>
            </a:r>
            <a:r>
              <a:rPr lang="pt-BR" sz="32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+ </a:t>
            </a:r>
            <a:r>
              <a:rPr lang="pt-BR" sz="32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r>
              <a:rPr lang="pt-BR" sz="3200" b="1" baseline="-2500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junção</a:t>
            </a:r>
            <a:endParaRPr lang="pt-BR" sz="32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7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7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91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97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100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103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106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09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115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118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121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24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127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130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133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136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6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1" dur="500"/>
                                        <p:tgtEl>
                                          <p:spTgt spid="29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 nodeType="clickPar">
                      <p:stCondLst>
                        <p:cond delay="indefinite"/>
                      </p:stCondLst>
                      <p:childTnLst>
                        <p:par>
                          <p:cTn id="1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6" dur="500"/>
                                        <p:tgtEl>
                                          <p:spTgt spid="33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29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29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 nodeType="clickPar">
                      <p:stCondLst>
                        <p:cond delay="indefinite"/>
                      </p:stCondLst>
                      <p:childTnLst>
                        <p:par>
                          <p:cTn id="1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03" grpId="0" animBg="1"/>
      <p:bldP spid="304" grpId="0" animBg="1"/>
      <p:bldP spid="2" grpId="0" animBg="1"/>
      <p:bldP spid="4" grpId="0" animBg="1"/>
      <p:bldP spid="5" grpId="0" animBg="1"/>
      <p:bldP spid="6" grpId="0" animBg="1"/>
      <p:bldP spid="29988" grpId="0"/>
      <p:bldP spid="33062" grpId="0" animBg="1"/>
      <p:bldP spid="63789" grpId="0"/>
      <p:bldP spid="30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Text Box 3">
            <a:extLst>
              <a:ext uri="{FF2B5EF4-FFF2-40B4-BE49-F238E27FC236}">
                <a16:creationId xmlns:a16="http://schemas.microsoft.com/office/drawing/2014/main" id="{96F73E7F-975E-4D89-8210-9D3EA6FF67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863" y="963613"/>
            <a:ext cx="8804275" cy="19383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pt-BR" u="sng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JUNÇÃO LÍQUIDA</a:t>
            </a:r>
            <a:r>
              <a:rPr lang="pt-BR" dirty="0"/>
              <a:t>: Sempre que duas soluções eletrolíticas diferentes estão em contato, surge na interface entre elas um potencial denominado </a:t>
            </a:r>
            <a:r>
              <a:rPr lang="pt-BR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Potencial de Junção líquida</a:t>
            </a:r>
            <a:r>
              <a:rPr lang="pt-BR" dirty="0"/>
              <a:t>. </a:t>
            </a:r>
            <a:r>
              <a:rPr lang="pt-BR" i="1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Este potencial impõe uma limitação fundamental à exatidão das medidas </a:t>
            </a:r>
            <a:r>
              <a:rPr lang="pt-BR" i="1" dirty="0" err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potenciométricas</a:t>
            </a:r>
            <a:r>
              <a:rPr lang="pt-BR" i="1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feitas diretamente</a:t>
            </a:r>
            <a:r>
              <a:rPr lang="pt-BR" dirty="0"/>
              <a:t>.</a:t>
            </a:r>
          </a:p>
        </p:txBody>
      </p:sp>
      <p:sp>
        <p:nvSpPr>
          <p:cNvPr id="132099" name="Text Box 4">
            <a:extLst>
              <a:ext uri="{FF2B5EF4-FFF2-40B4-BE49-F238E27FC236}">
                <a16:creationId xmlns:a16="http://schemas.microsoft.com/office/drawing/2014/main" id="{7BBF1C87-5C9C-4CDE-AEC0-C6F7C86B24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525" y="217963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39942" name="Text Box 6">
            <a:extLst>
              <a:ext uri="{FF2B5EF4-FFF2-40B4-BE49-F238E27FC236}">
                <a16:creationId xmlns:a16="http://schemas.microsoft.com/office/drawing/2014/main" id="{A5D9E3E9-7FA8-403A-8A18-AF4890F68B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" y="3052763"/>
            <a:ext cx="86264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pt-BR" sz="2400">
                <a:solidFill>
                  <a:srgbClr val="FF9900"/>
                </a:solidFill>
                <a:latin typeface="Comic Sans MS" panose="030F0702030302020204" pitchFamily="66" charset="0"/>
              </a:rPr>
              <a:t>O aparecimento deste potencial é explicado em termos das diferentes mobilidades iônicas.</a:t>
            </a:r>
          </a:p>
        </p:txBody>
      </p:sp>
      <p:graphicFrame>
        <p:nvGraphicFramePr>
          <p:cNvPr id="41" name="Group 65">
            <a:extLst>
              <a:ext uri="{FF2B5EF4-FFF2-40B4-BE49-F238E27FC236}">
                <a16:creationId xmlns:a16="http://schemas.microsoft.com/office/drawing/2014/main" id="{2D077592-FF42-4D3F-8C67-E6FE82C79375}"/>
              </a:ext>
            </a:extLst>
          </p:cNvPr>
          <p:cNvGraphicFramePr>
            <a:graphicFrameLocks noGrp="1"/>
          </p:cNvGraphicFramePr>
          <p:nvPr/>
        </p:nvGraphicFramePr>
        <p:xfrm>
          <a:off x="1300163" y="4354513"/>
          <a:ext cx="6530975" cy="2325687"/>
        </p:xfrm>
        <a:graphic>
          <a:graphicData uri="http://schemas.openxmlformats.org/drawingml/2006/table">
            <a:tbl>
              <a:tblPr/>
              <a:tblGrid>
                <a:gridCol w="1633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1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35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31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113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Cátion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Mobilidade m</a:t>
                      </a:r>
                      <a:r>
                        <a:rPr kumimoji="0" lang="pt-BR" sz="20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  <a:r>
                        <a:rPr kumimoji="0" lang="pt-BR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/(s.V)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Ânion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Mobilidade m</a:t>
                      </a:r>
                      <a:r>
                        <a:rPr kumimoji="0" lang="pt-BR" sz="20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  <a:r>
                        <a:rPr kumimoji="0" lang="pt-BR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/(s.V)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</a:t>
                      </a:r>
                      <a:r>
                        <a:rPr kumimoji="0" lang="pt-BR" sz="20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+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36,3x10</a:t>
                      </a:r>
                      <a:r>
                        <a:rPr kumimoji="0" lang="pt-BR" sz="20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-8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OH</a:t>
                      </a:r>
                      <a:r>
                        <a:rPr kumimoji="0" lang="pt-BR" sz="20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20,5x10</a:t>
                      </a:r>
                      <a:r>
                        <a:rPr kumimoji="0" lang="pt-BR" sz="20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-8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92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K</a:t>
                      </a:r>
                      <a:r>
                        <a:rPr kumimoji="0" lang="pt-BR" sz="20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+</a:t>
                      </a:r>
                      <a:endParaRPr kumimoji="0" lang="pt-B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7,62x10</a:t>
                      </a:r>
                      <a:r>
                        <a:rPr kumimoji="0" lang="pt-BR" sz="20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-8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I</a:t>
                      </a:r>
                      <a:r>
                        <a:rPr kumimoji="0" lang="pt-BR" sz="20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</a:t>
                      </a:r>
                      <a:endParaRPr kumimoji="0" lang="pt-B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7,96x10</a:t>
                      </a:r>
                      <a:r>
                        <a:rPr kumimoji="0" lang="pt-BR" sz="20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-8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5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NH</a:t>
                      </a:r>
                      <a:r>
                        <a:rPr kumimoji="0" lang="pt-BR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4</a:t>
                      </a:r>
                      <a:r>
                        <a:rPr kumimoji="0" lang="pt-BR" sz="20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+</a:t>
                      </a:r>
                      <a:endParaRPr kumimoji="0" lang="pt-B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7,61x10</a:t>
                      </a:r>
                      <a:r>
                        <a:rPr kumimoji="0" lang="pt-BR" sz="20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-8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Cl</a:t>
                      </a:r>
                      <a:r>
                        <a:rPr kumimoji="0" lang="pt-BR" sz="20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7,91x10</a:t>
                      </a:r>
                      <a:r>
                        <a:rPr kumimoji="0" lang="pt-BR" sz="20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-8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2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Na</a:t>
                      </a:r>
                      <a:r>
                        <a:rPr kumimoji="0" lang="pt-BR" sz="20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+</a:t>
                      </a:r>
                      <a:endParaRPr kumimoji="0" lang="pt-B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5,19x10</a:t>
                      </a:r>
                      <a:r>
                        <a:rPr kumimoji="0" lang="pt-BR" sz="20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-8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  <a:r>
                        <a:rPr kumimoji="0" lang="pt-BR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</a:t>
                      </a:r>
                      <a:r>
                        <a:rPr kumimoji="0" lang="pt-BR" sz="20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7,40x10</a:t>
                      </a:r>
                      <a:r>
                        <a:rPr kumimoji="0" lang="pt-BR" sz="20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-8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2" name="Rectangle 6">
            <a:extLst>
              <a:ext uri="{FF2B5EF4-FFF2-40B4-BE49-F238E27FC236}">
                <a16:creationId xmlns:a16="http://schemas.microsoft.com/office/drawing/2014/main" id="{31E64E16-62C4-4C92-8F93-2BF2CC5598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76200"/>
            <a:ext cx="7772400" cy="609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b"/>
          <a:lstStyle/>
          <a:p>
            <a:pPr algn="ctr">
              <a:defRPr/>
            </a:pPr>
            <a:r>
              <a:rPr lang="pt-BR" sz="3600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Célula Eletroquímica</a:t>
            </a:r>
          </a:p>
        </p:txBody>
      </p:sp>
      <p:sp>
        <p:nvSpPr>
          <p:cNvPr id="64554" name="AutoShape 42">
            <a:extLst>
              <a:ext uri="{FF2B5EF4-FFF2-40B4-BE49-F238E27FC236}">
                <a16:creationId xmlns:a16="http://schemas.microsoft.com/office/drawing/2014/main" id="{ABD296CE-2494-4ED8-A9A8-D40B6C2087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375" y="5029200"/>
            <a:ext cx="501650" cy="549275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64555" name="AutoShape 43">
            <a:extLst>
              <a:ext uri="{FF2B5EF4-FFF2-40B4-BE49-F238E27FC236}">
                <a16:creationId xmlns:a16="http://schemas.microsoft.com/office/drawing/2014/main" id="{AFB080CF-FB72-4882-9D7C-3102F4FA3DCA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7915275" y="5051425"/>
            <a:ext cx="501650" cy="549275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4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7037E-7 L 4.44444E-6 0.1710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645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4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7037E-7 L 4.44444E-6 0.1710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645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  <p:bldP spid="3994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Text Box 4">
            <a:extLst>
              <a:ext uri="{FF2B5EF4-FFF2-40B4-BE49-F238E27FC236}">
                <a16:creationId xmlns:a16="http://schemas.microsoft.com/office/drawing/2014/main" id="{7CE82CE1-F4D9-46B4-9463-7D6516035F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525" y="164782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39941" name="Text Box 5">
            <a:extLst>
              <a:ext uri="{FF2B5EF4-FFF2-40B4-BE49-F238E27FC236}">
                <a16:creationId xmlns:a16="http://schemas.microsoft.com/office/drawing/2014/main" id="{DA599BE6-EA37-43FA-9ADA-FD54220DD2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8700" y="6180138"/>
            <a:ext cx="4546600" cy="523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indent="179388">
              <a:defRPr/>
            </a:pPr>
            <a:r>
              <a:rPr lang="pt-BR" sz="2800" b="1" dirty="0" err="1">
                <a:solidFill>
                  <a:schemeClr val="accent1"/>
                </a:solidFill>
              </a:rPr>
              <a:t>E</a:t>
            </a:r>
            <a:r>
              <a:rPr lang="pt-BR" sz="2800" b="1" baseline="-25000" dirty="0" err="1">
                <a:solidFill>
                  <a:schemeClr val="accent1"/>
                </a:solidFill>
              </a:rPr>
              <a:t>observado</a:t>
            </a:r>
            <a:r>
              <a:rPr lang="pt-BR" sz="2800" b="1" dirty="0">
                <a:solidFill>
                  <a:schemeClr val="accent1"/>
                </a:solidFill>
              </a:rPr>
              <a:t> = </a:t>
            </a:r>
            <a:r>
              <a:rPr lang="pt-BR" sz="2800" b="1" dirty="0" err="1">
                <a:solidFill>
                  <a:schemeClr val="accent1"/>
                </a:solidFill>
              </a:rPr>
              <a:t>E</a:t>
            </a:r>
            <a:r>
              <a:rPr lang="pt-BR" sz="2800" b="1" baseline="-25000" dirty="0" err="1">
                <a:solidFill>
                  <a:schemeClr val="accent1"/>
                </a:solidFill>
              </a:rPr>
              <a:t>pilha</a:t>
            </a:r>
            <a:r>
              <a:rPr lang="pt-BR" sz="2800" b="1" dirty="0">
                <a:solidFill>
                  <a:schemeClr val="accent1"/>
                </a:solidFill>
              </a:rPr>
              <a:t> + </a:t>
            </a:r>
            <a:r>
              <a:rPr lang="pt-BR" sz="2800" b="1" dirty="0" err="1">
                <a:solidFill>
                  <a:srgbClr val="0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r>
              <a:rPr lang="pt-BR" sz="2800" b="1" baseline="-25000" dirty="0" err="1">
                <a:solidFill>
                  <a:srgbClr val="0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junção</a:t>
            </a:r>
            <a:endParaRPr lang="pt-BR" sz="2800" b="1" baseline="-25000" dirty="0">
              <a:solidFill>
                <a:srgbClr val="008080"/>
              </a:solidFill>
              <a:effectLst>
                <a:outerShdw blurRad="38100" dist="38100" dir="2700000" algn="tl">
                  <a:srgbClr val="C0C0C0"/>
                </a:outerShdw>
              </a:effectLst>
              <a:sym typeface="Wingdings" pitchFamily="2" charset="2"/>
            </a:endParaRPr>
          </a:p>
        </p:txBody>
      </p:sp>
      <p:sp>
        <p:nvSpPr>
          <p:cNvPr id="40014" name="AutoShape 78">
            <a:extLst>
              <a:ext uri="{FF2B5EF4-FFF2-40B4-BE49-F238E27FC236}">
                <a16:creationId xmlns:a16="http://schemas.microsoft.com/office/drawing/2014/main" id="{CCF48B76-8FEF-4A5D-B4EE-6B58D2E695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9700" y="4735513"/>
            <a:ext cx="1258888" cy="688975"/>
          </a:xfrm>
          <a:prstGeom prst="rightArrow">
            <a:avLst>
              <a:gd name="adj1" fmla="val 50000"/>
              <a:gd name="adj2" fmla="val 45680"/>
            </a:avLst>
          </a:prstGeom>
          <a:solidFill>
            <a:schemeClr val="accent1"/>
          </a:solidFill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grpSp>
        <p:nvGrpSpPr>
          <p:cNvPr id="2" name="Group 113">
            <a:extLst>
              <a:ext uri="{FF2B5EF4-FFF2-40B4-BE49-F238E27FC236}">
                <a16:creationId xmlns:a16="http://schemas.microsoft.com/office/drawing/2014/main" id="{F819CF2F-8019-4937-96F9-618890182673}"/>
              </a:ext>
            </a:extLst>
          </p:cNvPr>
          <p:cNvGrpSpPr>
            <a:grpSpLocks/>
          </p:cNvGrpSpPr>
          <p:nvPr/>
        </p:nvGrpSpPr>
        <p:grpSpPr bwMode="auto">
          <a:xfrm>
            <a:off x="550863" y="4449763"/>
            <a:ext cx="2932112" cy="1306512"/>
            <a:chOff x="342" y="3276"/>
            <a:chExt cx="1847" cy="823"/>
          </a:xfrm>
        </p:grpSpPr>
        <p:sp>
          <p:nvSpPr>
            <p:cNvPr id="134180" name="Rectangle 83">
              <a:extLst>
                <a:ext uri="{FF2B5EF4-FFF2-40B4-BE49-F238E27FC236}">
                  <a16:creationId xmlns:a16="http://schemas.microsoft.com/office/drawing/2014/main" id="{F3BB49CB-B58C-4818-B6BB-B1C431E621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3276"/>
              <a:ext cx="792" cy="81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34181" name="Line 76">
              <a:extLst>
                <a:ext uri="{FF2B5EF4-FFF2-40B4-BE49-F238E27FC236}">
                  <a16:creationId xmlns:a16="http://schemas.microsoft.com/office/drawing/2014/main" id="{34F92E36-0C58-4A0E-A30D-818E799B0B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5" y="3279"/>
              <a:ext cx="181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34182" name="Line 77">
              <a:extLst>
                <a:ext uri="{FF2B5EF4-FFF2-40B4-BE49-F238E27FC236}">
                  <a16:creationId xmlns:a16="http://schemas.microsoft.com/office/drawing/2014/main" id="{0B214919-8DD4-4413-87AB-BDF97E973E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7" y="4099"/>
              <a:ext cx="181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34183" name="Freeform 81">
              <a:extLst>
                <a:ext uri="{FF2B5EF4-FFF2-40B4-BE49-F238E27FC236}">
                  <a16:creationId xmlns:a16="http://schemas.microsoft.com/office/drawing/2014/main" id="{4BA7A703-B445-4607-BC59-CCEF5C56E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4" y="3288"/>
              <a:ext cx="30" cy="810"/>
            </a:xfrm>
            <a:custGeom>
              <a:avLst/>
              <a:gdLst>
                <a:gd name="T0" fmla="*/ 6 w 30"/>
                <a:gd name="T1" fmla="*/ 0 h 810"/>
                <a:gd name="T2" fmla="*/ 6 w 30"/>
                <a:gd name="T3" fmla="*/ 54 h 810"/>
                <a:gd name="T4" fmla="*/ 6 w 30"/>
                <a:gd name="T5" fmla="*/ 138 h 810"/>
                <a:gd name="T6" fmla="*/ 6 w 30"/>
                <a:gd name="T7" fmla="*/ 240 h 810"/>
                <a:gd name="T8" fmla="*/ 24 w 30"/>
                <a:gd name="T9" fmla="*/ 276 h 810"/>
                <a:gd name="T10" fmla="*/ 12 w 30"/>
                <a:gd name="T11" fmla="*/ 312 h 810"/>
                <a:gd name="T12" fmla="*/ 6 w 30"/>
                <a:gd name="T13" fmla="*/ 330 h 810"/>
                <a:gd name="T14" fmla="*/ 30 w 30"/>
                <a:gd name="T15" fmla="*/ 414 h 810"/>
                <a:gd name="T16" fmla="*/ 12 w 30"/>
                <a:gd name="T17" fmla="*/ 504 h 810"/>
                <a:gd name="T18" fmla="*/ 18 w 30"/>
                <a:gd name="T19" fmla="*/ 636 h 810"/>
                <a:gd name="T20" fmla="*/ 6 w 30"/>
                <a:gd name="T21" fmla="*/ 672 h 810"/>
                <a:gd name="T22" fmla="*/ 0 w 30"/>
                <a:gd name="T23" fmla="*/ 690 h 810"/>
                <a:gd name="T24" fmla="*/ 6 w 30"/>
                <a:gd name="T25" fmla="*/ 714 h 810"/>
                <a:gd name="T26" fmla="*/ 18 w 30"/>
                <a:gd name="T27" fmla="*/ 750 h 810"/>
                <a:gd name="T28" fmla="*/ 6 w 30"/>
                <a:gd name="T29" fmla="*/ 810 h 81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0"/>
                <a:gd name="T46" fmla="*/ 0 h 810"/>
                <a:gd name="T47" fmla="*/ 30 w 30"/>
                <a:gd name="T48" fmla="*/ 810 h 81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0" h="810">
                  <a:moveTo>
                    <a:pt x="6" y="0"/>
                  </a:moveTo>
                  <a:cubicBezTo>
                    <a:pt x="20" y="43"/>
                    <a:pt x="25" y="25"/>
                    <a:pt x="6" y="54"/>
                  </a:cubicBezTo>
                  <a:cubicBezTo>
                    <a:pt x="19" y="92"/>
                    <a:pt x="19" y="100"/>
                    <a:pt x="6" y="138"/>
                  </a:cubicBezTo>
                  <a:cubicBezTo>
                    <a:pt x="14" y="178"/>
                    <a:pt x="19" y="200"/>
                    <a:pt x="6" y="240"/>
                  </a:cubicBezTo>
                  <a:cubicBezTo>
                    <a:pt x="11" y="247"/>
                    <a:pt x="25" y="265"/>
                    <a:pt x="24" y="276"/>
                  </a:cubicBezTo>
                  <a:cubicBezTo>
                    <a:pt x="23" y="289"/>
                    <a:pt x="16" y="300"/>
                    <a:pt x="12" y="312"/>
                  </a:cubicBezTo>
                  <a:cubicBezTo>
                    <a:pt x="10" y="318"/>
                    <a:pt x="6" y="330"/>
                    <a:pt x="6" y="330"/>
                  </a:cubicBezTo>
                  <a:cubicBezTo>
                    <a:pt x="11" y="369"/>
                    <a:pt x="10" y="384"/>
                    <a:pt x="30" y="414"/>
                  </a:cubicBezTo>
                  <a:cubicBezTo>
                    <a:pt x="26" y="448"/>
                    <a:pt x="20" y="472"/>
                    <a:pt x="12" y="504"/>
                  </a:cubicBezTo>
                  <a:cubicBezTo>
                    <a:pt x="17" y="555"/>
                    <a:pt x="28" y="586"/>
                    <a:pt x="18" y="636"/>
                  </a:cubicBezTo>
                  <a:cubicBezTo>
                    <a:pt x="16" y="648"/>
                    <a:pt x="10" y="660"/>
                    <a:pt x="6" y="672"/>
                  </a:cubicBezTo>
                  <a:cubicBezTo>
                    <a:pt x="4" y="678"/>
                    <a:pt x="0" y="690"/>
                    <a:pt x="0" y="690"/>
                  </a:cubicBezTo>
                  <a:cubicBezTo>
                    <a:pt x="2" y="698"/>
                    <a:pt x="4" y="706"/>
                    <a:pt x="6" y="714"/>
                  </a:cubicBezTo>
                  <a:cubicBezTo>
                    <a:pt x="10" y="726"/>
                    <a:pt x="18" y="750"/>
                    <a:pt x="18" y="750"/>
                  </a:cubicBezTo>
                  <a:cubicBezTo>
                    <a:pt x="11" y="770"/>
                    <a:pt x="6" y="789"/>
                    <a:pt x="6" y="81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34184" name="Text Box 84">
              <a:extLst>
                <a:ext uri="{FF2B5EF4-FFF2-40B4-BE49-F238E27FC236}">
                  <a16:creationId xmlns:a16="http://schemas.microsoft.com/office/drawing/2014/main" id="{9CCCEA3E-C2FF-4C19-9D17-16B1D5A449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" y="3494"/>
              <a:ext cx="606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1600">
                  <a:latin typeface="Comic Sans MS" panose="030F0702030302020204" pitchFamily="66" charset="0"/>
                </a:rPr>
                <a:t>Solução de NaCl</a:t>
              </a:r>
            </a:p>
          </p:txBody>
        </p:sp>
        <p:sp>
          <p:nvSpPr>
            <p:cNvPr id="134185" name="Text Box 85">
              <a:extLst>
                <a:ext uri="{FF2B5EF4-FFF2-40B4-BE49-F238E27FC236}">
                  <a16:creationId xmlns:a16="http://schemas.microsoft.com/office/drawing/2014/main" id="{6B61DFEA-0268-4323-ADB0-2DCD02A0FD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8" y="3383"/>
              <a:ext cx="366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1600" b="1">
                  <a:solidFill>
                    <a:srgbClr val="FFFF00"/>
                  </a:solidFill>
                  <a:latin typeface="Comic Sans MS" panose="030F0702030302020204" pitchFamily="66" charset="0"/>
                </a:rPr>
                <a:t>Na</a:t>
              </a:r>
              <a:r>
                <a:rPr lang="pt-BR" altLang="pt-BR" sz="1600" b="1" baseline="30000">
                  <a:solidFill>
                    <a:srgbClr val="FFFF00"/>
                  </a:solidFill>
                  <a:latin typeface="Comic Sans MS" panose="030F0702030302020204" pitchFamily="66" charset="0"/>
                </a:rPr>
                <a:t>+</a:t>
              </a:r>
            </a:p>
          </p:txBody>
        </p:sp>
        <p:sp>
          <p:nvSpPr>
            <p:cNvPr id="134186" name="Text Box 86">
              <a:extLst>
                <a:ext uri="{FF2B5EF4-FFF2-40B4-BE49-F238E27FC236}">
                  <a16:creationId xmlns:a16="http://schemas.microsoft.com/office/drawing/2014/main" id="{16360621-11E1-4B94-B499-522368EB3F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0" y="3743"/>
              <a:ext cx="366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1600">
                  <a:solidFill>
                    <a:srgbClr val="0066FF"/>
                  </a:solidFill>
                  <a:latin typeface="Comic Sans MS" panose="030F0702030302020204" pitchFamily="66" charset="0"/>
                </a:rPr>
                <a:t>Cl</a:t>
              </a:r>
              <a:r>
                <a:rPr lang="pt-BR" altLang="pt-BR" sz="1600" baseline="30000">
                  <a:solidFill>
                    <a:srgbClr val="0066FF"/>
                  </a:solidFill>
                  <a:latin typeface="Comic Sans MS" panose="030F0702030302020204" pitchFamily="66" charset="0"/>
                </a:rPr>
                <a:t>-</a:t>
              </a:r>
            </a:p>
          </p:txBody>
        </p:sp>
        <p:sp>
          <p:nvSpPr>
            <p:cNvPr id="134187" name="Text Box 87">
              <a:extLst>
                <a:ext uri="{FF2B5EF4-FFF2-40B4-BE49-F238E27FC236}">
                  <a16:creationId xmlns:a16="http://schemas.microsoft.com/office/drawing/2014/main" id="{0B430823-1CC7-46AF-AA57-0179190467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06" y="3578"/>
              <a:ext cx="606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1600">
                  <a:latin typeface="Comic Sans MS" panose="030F0702030302020204" pitchFamily="66" charset="0"/>
                </a:rPr>
                <a:t>Água</a:t>
              </a:r>
            </a:p>
          </p:txBody>
        </p:sp>
        <p:sp>
          <p:nvSpPr>
            <p:cNvPr id="134188" name="Oval 88">
              <a:extLst>
                <a:ext uri="{FF2B5EF4-FFF2-40B4-BE49-F238E27FC236}">
                  <a16:creationId xmlns:a16="http://schemas.microsoft.com/office/drawing/2014/main" id="{B56D89BE-A6B3-4DE2-827F-D3A823EF6A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6" y="3474"/>
              <a:ext cx="68" cy="68"/>
            </a:xfrm>
            <a:prstGeom prst="ellipse">
              <a:avLst/>
            </a:prstGeom>
            <a:solidFill>
              <a:srgbClr val="FFFF00"/>
            </a:solidFill>
            <a:ln w="28575" algn="ctr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34189" name="Oval 89">
              <a:extLst>
                <a:ext uri="{FF2B5EF4-FFF2-40B4-BE49-F238E27FC236}">
                  <a16:creationId xmlns:a16="http://schemas.microsoft.com/office/drawing/2014/main" id="{5EAA8650-07F9-4A80-A4C8-207D3B0461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4" y="3826"/>
              <a:ext cx="68" cy="68"/>
            </a:xfrm>
            <a:prstGeom prst="ellipse">
              <a:avLst/>
            </a:prstGeom>
            <a:solidFill>
              <a:srgbClr val="0066FF"/>
            </a:solidFill>
            <a:ln w="28575" algn="ctr">
              <a:solidFill>
                <a:srgbClr val="0066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3" name="Group 114">
            <a:extLst>
              <a:ext uri="{FF2B5EF4-FFF2-40B4-BE49-F238E27FC236}">
                <a16:creationId xmlns:a16="http://schemas.microsoft.com/office/drawing/2014/main" id="{0FC6DD79-A715-4B85-AB35-C2A58C4DBADD}"/>
              </a:ext>
            </a:extLst>
          </p:cNvPr>
          <p:cNvGrpSpPr>
            <a:grpSpLocks/>
          </p:cNvGrpSpPr>
          <p:nvPr/>
        </p:nvGrpSpPr>
        <p:grpSpPr bwMode="auto">
          <a:xfrm>
            <a:off x="5567363" y="4443413"/>
            <a:ext cx="3000375" cy="1309687"/>
            <a:chOff x="3502" y="3272"/>
            <a:chExt cx="1890" cy="825"/>
          </a:xfrm>
        </p:grpSpPr>
        <p:sp>
          <p:nvSpPr>
            <p:cNvPr id="134160" name="Rectangle 103">
              <a:extLst>
                <a:ext uri="{FF2B5EF4-FFF2-40B4-BE49-F238E27FC236}">
                  <a16:creationId xmlns:a16="http://schemas.microsoft.com/office/drawing/2014/main" id="{9441DA17-07B9-47EF-AD76-826DCABCAE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4" y="3278"/>
              <a:ext cx="216" cy="816"/>
            </a:xfrm>
            <a:prstGeom prst="rect">
              <a:avLst/>
            </a:prstGeom>
            <a:solidFill>
              <a:srgbClr val="0066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34161" name="Rectangle 104">
              <a:extLst>
                <a:ext uri="{FF2B5EF4-FFF2-40B4-BE49-F238E27FC236}">
                  <a16:creationId xmlns:a16="http://schemas.microsoft.com/office/drawing/2014/main" id="{1C875808-3DD4-475C-8621-25D457F76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2" y="3272"/>
              <a:ext cx="216" cy="816"/>
            </a:xfrm>
            <a:prstGeom prst="rect">
              <a:avLst/>
            </a:prstGeom>
            <a:solidFill>
              <a:srgbClr val="FFFF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34162" name="Rectangle 90">
              <a:extLst>
                <a:ext uri="{FF2B5EF4-FFF2-40B4-BE49-F238E27FC236}">
                  <a16:creationId xmlns:a16="http://schemas.microsoft.com/office/drawing/2014/main" id="{DF64F66E-5D65-4A98-AA9A-E53710893F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4" y="3274"/>
              <a:ext cx="792" cy="81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34163" name="Line 91">
              <a:extLst>
                <a:ext uri="{FF2B5EF4-FFF2-40B4-BE49-F238E27FC236}">
                  <a16:creationId xmlns:a16="http://schemas.microsoft.com/office/drawing/2014/main" id="{EB8F8E7B-B05E-4042-B245-00986FCFA9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35" y="3277"/>
              <a:ext cx="181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34164" name="Line 92">
              <a:extLst>
                <a:ext uri="{FF2B5EF4-FFF2-40B4-BE49-F238E27FC236}">
                  <a16:creationId xmlns:a16="http://schemas.microsoft.com/office/drawing/2014/main" id="{B08D7E95-D1D9-42B4-A3C5-1BB57D2870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27" y="4097"/>
              <a:ext cx="181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34165" name="Freeform 93">
              <a:extLst>
                <a:ext uri="{FF2B5EF4-FFF2-40B4-BE49-F238E27FC236}">
                  <a16:creationId xmlns:a16="http://schemas.microsoft.com/office/drawing/2014/main" id="{DDCB8A77-B636-4A47-A570-549A99466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4" y="3286"/>
              <a:ext cx="30" cy="810"/>
            </a:xfrm>
            <a:custGeom>
              <a:avLst/>
              <a:gdLst>
                <a:gd name="T0" fmla="*/ 6 w 30"/>
                <a:gd name="T1" fmla="*/ 0 h 810"/>
                <a:gd name="T2" fmla="*/ 6 w 30"/>
                <a:gd name="T3" fmla="*/ 54 h 810"/>
                <a:gd name="T4" fmla="*/ 6 w 30"/>
                <a:gd name="T5" fmla="*/ 138 h 810"/>
                <a:gd name="T6" fmla="*/ 6 w 30"/>
                <a:gd name="T7" fmla="*/ 240 h 810"/>
                <a:gd name="T8" fmla="*/ 24 w 30"/>
                <a:gd name="T9" fmla="*/ 276 h 810"/>
                <a:gd name="T10" fmla="*/ 12 w 30"/>
                <a:gd name="T11" fmla="*/ 312 h 810"/>
                <a:gd name="T12" fmla="*/ 6 w 30"/>
                <a:gd name="T13" fmla="*/ 330 h 810"/>
                <a:gd name="T14" fmla="*/ 30 w 30"/>
                <a:gd name="T15" fmla="*/ 414 h 810"/>
                <a:gd name="T16" fmla="*/ 12 w 30"/>
                <a:gd name="T17" fmla="*/ 504 h 810"/>
                <a:gd name="T18" fmla="*/ 18 w 30"/>
                <a:gd name="T19" fmla="*/ 636 h 810"/>
                <a:gd name="T20" fmla="*/ 6 w 30"/>
                <a:gd name="T21" fmla="*/ 672 h 810"/>
                <a:gd name="T22" fmla="*/ 0 w 30"/>
                <a:gd name="T23" fmla="*/ 690 h 810"/>
                <a:gd name="T24" fmla="*/ 6 w 30"/>
                <a:gd name="T25" fmla="*/ 714 h 810"/>
                <a:gd name="T26" fmla="*/ 18 w 30"/>
                <a:gd name="T27" fmla="*/ 750 h 810"/>
                <a:gd name="T28" fmla="*/ 6 w 30"/>
                <a:gd name="T29" fmla="*/ 810 h 81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0"/>
                <a:gd name="T46" fmla="*/ 0 h 810"/>
                <a:gd name="T47" fmla="*/ 30 w 30"/>
                <a:gd name="T48" fmla="*/ 810 h 81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0" h="810">
                  <a:moveTo>
                    <a:pt x="6" y="0"/>
                  </a:moveTo>
                  <a:cubicBezTo>
                    <a:pt x="20" y="43"/>
                    <a:pt x="25" y="25"/>
                    <a:pt x="6" y="54"/>
                  </a:cubicBezTo>
                  <a:cubicBezTo>
                    <a:pt x="19" y="92"/>
                    <a:pt x="19" y="100"/>
                    <a:pt x="6" y="138"/>
                  </a:cubicBezTo>
                  <a:cubicBezTo>
                    <a:pt x="14" y="178"/>
                    <a:pt x="19" y="200"/>
                    <a:pt x="6" y="240"/>
                  </a:cubicBezTo>
                  <a:cubicBezTo>
                    <a:pt x="11" y="247"/>
                    <a:pt x="25" y="265"/>
                    <a:pt x="24" y="276"/>
                  </a:cubicBezTo>
                  <a:cubicBezTo>
                    <a:pt x="23" y="289"/>
                    <a:pt x="16" y="300"/>
                    <a:pt x="12" y="312"/>
                  </a:cubicBezTo>
                  <a:cubicBezTo>
                    <a:pt x="10" y="318"/>
                    <a:pt x="6" y="330"/>
                    <a:pt x="6" y="330"/>
                  </a:cubicBezTo>
                  <a:cubicBezTo>
                    <a:pt x="11" y="369"/>
                    <a:pt x="10" y="384"/>
                    <a:pt x="30" y="414"/>
                  </a:cubicBezTo>
                  <a:cubicBezTo>
                    <a:pt x="26" y="448"/>
                    <a:pt x="20" y="472"/>
                    <a:pt x="12" y="504"/>
                  </a:cubicBezTo>
                  <a:cubicBezTo>
                    <a:pt x="17" y="555"/>
                    <a:pt x="28" y="586"/>
                    <a:pt x="18" y="636"/>
                  </a:cubicBezTo>
                  <a:cubicBezTo>
                    <a:pt x="16" y="648"/>
                    <a:pt x="10" y="660"/>
                    <a:pt x="6" y="672"/>
                  </a:cubicBezTo>
                  <a:cubicBezTo>
                    <a:pt x="4" y="678"/>
                    <a:pt x="0" y="690"/>
                    <a:pt x="0" y="690"/>
                  </a:cubicBezTo>
                  <a:cubicBezTo>
                    <a:pt x="2" y="698"/>
                    <a:pt x="4" y="706"/>
                    <a:pt x="6" y="714"/>
                  </a:cubicBezTo>
                  <a:cubicBezTo>
                    <a:pt x="10" y="726"/>
                    <a:pt x="18" y="750"/>
                    <a:pt x="18" y="750"/>
                  </a:cubicBezTo>
                  <a:cubicBezTo>
                    <a:pt x="11" y="770"/>
                    <a:pt x="6" y="789"/>
                    <a:pt x="6" y="81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34166" name="Text Box 94">
              <a:extLst>
                <a:ext uri="{FF2B5EF4-FFF2-40B4-BE49-F238E27FC236}">
                  <a16:creationId xmlns:a16="http://schemas.microsoft.com/office/drawing/2014/main" id="{18E03A08-8D43-4614-88F3-DF073AD9B4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02" y="3492"/>
              <a:ext cx="606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1600">
                  <a:latin typeface="Comic Sans MS" panose="030F0702030302020204" pitchFamily="66" charset="0"/>
                </a:rPr>
                <a:t>Solução de NaCl</a:t>
              </a:r>
            </a:p>
          </p:txBody>
        </p:sp>
        <p:sp>
          <p:nvSpPr>
            <p:cNvPr id="134167" name="Text Box 95">
              <a:extLst>
                <a:ext uri="{FF2B5EF4-FFF2-40B4-BE49-F238E27FC236}">
                  <a16:creationId xmlns:a16="http://schemas.microsoft.com/office/drawing/2014/main" id="{68D8DC7D-DF90-48BE-B5BF-5DDA67F2A7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88" y="3381"/>
              <a:ext cx="366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1600" b="1">
                  <a:solidFill>
                    <a:srgbClr val="FFFF00"/>
                  </a:solidFill>
                  <a:latin typeface="Comic Sans MS" panose="030F0702030302020204" pitchFamily="66" charset="0"/>
                </a:rPr>
                <a:t>Na</a:t>
              </a:r>
              <a:r>
                <a:rPr lang="pt-BR" altLang="pt-BR" sz="1600" b="1" baseline="30000">
                  <a:solidFill>
                    <a:srgbClr val="FFFF00"/>
                  </a:solidFill>
                  <a:latin typeface="Comic Sans MS" panose="030F0702030302020204" pitchFamily="66" charset="0"/>
                </a:rPr>
                <a:t>+</a:t>
              </a:r>
            </a:p>
          </p:txBody>
        </p:sp>
        <p:sp>
          <p:nvSpPr>
            <p:cNvPr id="134168" name="Text Box 96">
              <a:extLst>
                <a:ext uri="{FF2B5EF4-FFF2-40B4-BE49-F238E27FC236}">
                  <a16:creationId xmlns:a16="http://schemas.microsoft.com/office/drawing/2014/main" id="{B10E73FC-12D9-45A8-81DC-EBA3513CB8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00" y="3741"/>
              <a:ext cx="366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1600">
                  <a:solidFill>
                    <a:srgbClr val="0066FF"/>
                  </a:solidFill>
                  <a:latin typeface="Comic Sans MS" panose="030F0702030302020204" pitchFamily="66" charset="0"/>
                </a:rPr>
                <a:t>Cl</a:t>
              </a:r>
              <a:r>
                <a:rPr lang="pt-BR" altLang="pt-BR" sz="1600" baseline="30000">
                  <a:solidFill>
                    <a:srgbClr val="0066FF"/>
                  </a:solidFill>
                  <a:latin typeface="Comic Sans MS" panose="030F0702030302020204" pitchFamily="66" charset="0"/>
                </a:rPr>
                <a:t>-</a:t>
              </a:r>
            </a:p>
          </p:txBody>
        </p:sp>
        <p:sp>
          <p:nvSpPr>
            <p:cNvPr id="134169" name="Text Box 97">
              <a:extLst>
                <a:ext uri="{FF2B5EF4-FFF2-40B4-BE49-F238E27FC236}">
                  <a16:creationId xmlns:a16="http://schemas.microsoft.com/office/drawing/2014/main" id="{3E3EC438-E5F1-49FB-B481-44863EC8FE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86" y="3576"/>
              <a:ext cx="606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1600">
                  <a:latin typeface="Comic Sans MS" panose="030F0702030302020204" pitchFamily="66" charset="0"/>
                </a:rPr>
                <a:t>Água</a:t>
              </a:r>
            </a:p>
          </p:txBody>
        </p:sp>
        <p:sp>
          <p:nvSpPr>
            <p:cNvPr id="134170" name="Freeform 101">
              <a:extLst>
                <a:ext uri="{FF2B5EF4-FFF2-40B4-BE49-F238E27FC236}">
                  <a16:creationId xmlns:a16="http://schemas.microsoft.com/office/drawing/2014/main" id="{F90DA293-7A93-47B0-8E1D-FD61D58B94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6" y="3280"/>
              <a:ext cx="30" cy="810"/>
            </a:xfrm>
            <a:custGeom>
              <a:avLst/>
              <a:gdLst>
                <a:gd name="T0" fmla="*/ 6 w 30"/>
                <a:gd name="T1" fmla="*/ 0 h 810"/>
                <a:gd name="T2" fmla="*/ 6 w 30"/>
                <a:gd name="T3" fmla="*/ 54 h 810"/>
                <a:gd name="T4" fmla="*/ 6 w 30"/>
                <a:gd name="T5" fmla="*/ 138 h 810"/>
                <a:gd name="T6" fmla="*/ 6 w 30"/>
                <a:gd name="T7" fmla="*/ 240 h 810"/>
                <a:gd name="T8" fmla="*/ 24 w 30"/>
                <a:gd name="T9" fmla="*/ 276 h 810"/>
                <a:gd name="T10" fmla="*/ 12 w 30"/>
                <a:gd name="T11" fmla="*/ 312 h 810"/>
                <a:gd name="T12" fmla="*/ 6 w 30"/>
                <a:gd name="T13" fmla="*/ 330 h 810"/>
                <a:gd name="T14" fmla="*/ 30 w 30"/>
                <a:gd name="T15" fmla="*/ 414 h 810"/>
                <a:gd name="T16" fmla="*/ 12 w 30"/>
                <a:gd name="T17" fmla="*/ 504 h 810"/>
                <a:gd name="T18" fmla="*/ 18 w 30"/>
                <a:gd name="T19" fmla="*/ 636 h 810"/>
                <a:gd name="T20" fmla="*/ 6 w 30"/>
                <a:gd name="T21" fmla="*/ 672 h 810"/>
                <a:gd name="T22" fmla="*/ 0 w 30"/>
                <a:gd name="T23" fmla="*/ 690 h 810"/>
                <a:gd name="T24" fmla="*/ 6 w 30"/>
                <a:gd name="T25" fmla="*/ 714 h 810"/>
                <a:gd name="T26" fmla="*/ 18 w 30"/>
                <a:gd name="T27" fmla="*/ 750 h 810"/>
                <a:gd name="T28" fmla="*/ 6 w 30"/>
                <a:gd name="T29" fmla="*/ 810 h 81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0"/>
                <a:gd name="T46" fmla="*/ 0 h 810"/>
                <a:gd name="T47" fmla="*/ 30 w 30"/>
                <a:gd name="T48" fmla="*/ 810 h 81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0" h="810">
                  <a:moveTo>
                    <a:pt x="6" y="0"/>
                  </a:moveTo>
                  <a:cubicBezTo>
                    <a:pt x="20" y="43"/>
                    <a:pt x="25" y="25"/>
                    <a:pt x="6" y="54"/>
                  </a:cubicBezTo>
                  <a:cubicBezTo>
                    <a:pt x="19" y="92"/>
                    <a:pt x="19" y="100"/>
                    <a:pt x="6" y="138"/>
                  </a:cubicBezTo>
                  <a:cubicBezTo>
                    <a:pt x="14" y="178"/>
                    <a:pt x="19" y="200"/>
                    <a:pt x="6" y="240"/>
                  </a:cubicBezTo>
                  <a:cubicBezTo>
                    <a:pt x="11" y="247"/>
                    <a:pt x="25" y="265"/>
                    <a:pt x="24" y="276"/>
                  </a:cubicBezTo>
                  <a:cubicBezTo>
                    <a:pt x="23" y="289"/>
                    <a:pt x="16" y="300"/>
                    <a:pt x="12" y="312"/>
                  </a:cubicBezTo>
                  <a:cubicBezTo>
                    <a:pt x="10" y="318"/>
                    <a:pt x="6" y="330"/>
                    <a:pt x="6" y="330"/>
                  </a:cubicBezTo>
                  <a:cubicBezTo>
                    <a:pt x="11" y="369"/>
                    <a:pt x="10" y="384"/>
                    <a:pt x="30" y="414"/>
                  </a:cubicBezTo>
                  <a:cubicBezTo>
                    <a:pt x="26" y="448"/>
                    <a:pt x="20" y="472"/>
                    <a:pt x="12" y="504"/>
                  </a:cubicBezTo>
                  <a:cubicBezTo>
                    <a:pt x="17" y="555"/>
                    <a:pt x="28" y="586"/>
                    <a:pt x="18" y="636"/>
                  </a:cubicBezTo>
                  <a:cubicBezTo>
                    <a:pt x="16" y="648"/>
                    <a:pt x="10" y="660"/>
                    <a:pt x="6" y="672"/>
                  </a:cubicBezTo>
                  <a:cubicBezTo>
                    <a:pt x="4" y="678"/>
                    <a:pt x="0" y="690"/>
                    <a:pt x="0" y="690"/>
                  </a:cubicBezTo>
                  <a:cubicBezTo>
                    <a:pt x="2" y="698"/>
                    <a:pt x="4" y="706"/>
                    <a:pt x="6" y="714"/>
                  </a:cubicBezTo>
                  <a:cubicBezTo>
                    <a:pt x="10" y="726"/>
                    <a:pt x="18" y="750"/>
                    <a:pt x="18" y="750"/>
                  </a:cubicBezTo>
                  <a:cubicBezTo>
                    <a:pt x="11" y="770"/>
                    <a:pt x="6" y="789"/>
                    <a:pt x="6" y="81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34171" name="Freeform 102">
              <a:extLst>
                <a:ext uri="{FF2B5EF4-FFF2-40B4-BE49-F238E27FC236}">
                  <a16:creationId xmlns:a16="http://schemas.microsoft.com/office/drawing/2014/main" id="{42E4C9B5-7C37-4AA2-A133-ACA57930F8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2" y="3280"/>
              <a:ext cx="30" cy="810"/>
            </a:xfrm>
            <a:custGeom>
              <a:avLst/>
              <a:gdLst>
                <a:gd name="T0" fmla="*/ 6 w 30"/>
                <a:gd name="T1" fmla="*/ 0 h 810"/>
                <a:gd name="T2" fmla="*/ 6 w 30"/>
                <a:gd name="T3" fmla="*/ 54 h 810"/>
                <a:gd name="T4" fmla="*/ 6 w 30"/>
                <a:gd name="T5" fmla="*/ 138 h 810"/>
                <a:gd name="T6" fmla="*/ 6 w 30"/>
                <a:gd name="T7" fmla="*/ 240 h 810"/>
                <a:gd name="T8" fmla="*/ 24 w 30"/>
                <a:gd name="T9" fmla="*/ 276 h 810"/>
                <a:gd name="T10" fmla="*/ 12 w 30"/>
                <a:gd name="T11" fmla="*/ 312 h 810"/>
                <a:gd name="T12" fmla="*/ 6 w 30"/>
                <a:gd name="T13" fmla="*/ 330 h 810"/>
                <a:gd name="T14" fmla="*/ 30 w 30"/>
                <a:gd name="T15" fmla="*/ 414 h 810"/>
                <a:gd name="T16" fmla="*/ 12 w 30"/>
                <a:gd name="T17" fmla="*/ 504 h 810"/>
                <a:gd name="T18" fmla="*/ 18 w 30"/>
                <a:gd name="T19" fmla="*/ 636 h 810"/>
                <a:gd name="T20" fmla="*/ 6 w 30"/>
                <a:gd name="T21" fmla="*/ 672 h 810"/>
                <a:gd name="T22" fmla="*/ 0 w 30"/>
                <a:gd name="T23" fmla="*/ 690 h 810"/>
                <a:gd name="T24" fmla="*/ 6 w 30"/>
                <a:gd name="T25" fmla="*/ 714 h 810"/>
                <a:gd name="T26" fmla="*/ 18 w 30"/>
                <a:gd name="T27" fmla="*/ 750 h 810"/>
                <a:gd name="T28" fmla="*/ 6 w 30"/>
                <a:gd name="T29" fmla="*/ 810 h 81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0"/>
                <a:gd name="T46" fmla="*/ 0 h 810"/>
                <a:gd name="T47" fmla="*/ 30 w 30"/>
                <a:gd name="T48" fmla="*/ 810 h 81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0" h="810">
                  <a:moveTo>
                    <a:pt x="6" y="0"/>
                  </a:moveTo>
                  <a:cubicBezTo>
                    <a:pt x="20" y="43"/>
                    <a:pt x="25" y="25"/>
                    <a:pt x="6" y="54"/>
                  </a:cubicBezTo>
                  <a:cubicBezTo>
                    <a:pt x="19" y="92"/>
                    <a:pt x="19" y="100"/>
                    <a:pt x="6" y="138"/>
                  </a:cubicBezTo>
                  <a:cubicBezTo>
                    <a:pt x="14" y="178"/>
                    <a:pt x="19" y="200"/>
                    <a:pt x="6" y="240"/>
                  </a:cubicBezTo>
                  <a:cubicBezTo>
                    <a:pt x="11" y="247"/>
                    <a:pt x="25" y="265"/>
                    <a:pt x="24" y="276"/>
                  </a:cubicBezTo>
                  <a:cubicBezTo>
                    <a:pt x="23" y="289"/>
                    <a:pt x="16" y="300"/>
                    <a:pt x="12" y="312"/>
                  </a:cubicBezTo>
                  <a:cubicBezTo>
                    <a:pt x="10" y="318"/>
                    <a:pt x="6" y="330"/>
                    <a:pt x="6" y="330"/>
                  </a:cubicBezTo>
                  <a:cubicBezTo>
                    <a:pt x="11" y="369"/>
                    <a:pt x="10" y="384"/>
                    <a:pt x="30" y="414"/>
                  </a:cubicBezTo>
                  <a:cubicBezTo>
                    <a:pt x="26" y="448"/>
                    <a:pt x="20" y="472"/>
                    <a:pt x="12" y="504"/>
                  </a:cubicBezTo>
                  <a:cubicBezTo>
                    <a:pt x="17" y="555"/>
                    <a:pt x="28" y="586"/>
                    <a:pt x="18" y="636"/>
                  </a:cubicBezTo>
                  <a:cubicBezTo>
                    <a:pt x="16" y="648"/>
                    <a:pt x="10" y="660"/>
                    <a:pt x="6" y="672"/>
                  </a:cubicBezTo>
                  <a:cubicBezTo>
                    <a:pt x="4" y="678"/>
                    <a:pt x="0" y="690"/>
                    <a:pt x="0" y="690"/>
                  </a:cubicBezTo>
                  <a:cubicBezTo>
                    <a:pt x="2" y="698"/>
                    <a:pt x="4" y="706"/>
                    <a:pt x="6" y="714"/>
                  </a:cubicBezTo>
                  <a:cubicBezTo>
                    <a:pt x="10" y="726"/>
                    <a:pt x="18" y="750"/>
                    <a:pt x="18" y="750"/>
                  </a:cubicBezTo>
                  <a:cubicBezTo>
                    <a:pt x="11" y="770"/>
                    <a:pt x="6" y="789"/>
                    <a:pt x="6" y="81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34172" name="Text Box 105">
              <a:extLst>
                <a:ext uri="{FF2B5EF4-FFF2-40B4-BE49-F238E27FC236}">
                  <a16:creationId xmlns:a16="http://schemas.microsoft.com/office/drawing/2014/main" id="{B5AD07F8-766B-4E1A-A1D6-94B0890D2D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5" y="3288"/>
              <a:ext cx="17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2000">
                  <a:latin typeface="Comic Sans MS" panose="030F0702030302020204" pitchFamily="66" charset="0"/>
                </a:rPr>
                <a:t>+</a:t>
              </a:r>
            </a:p>
          </p:txBody>
        </p:sp>
        <p:sp>
          <p:nvSpPr>
            <p:cNvPr id="134173" name="Text Box 106">
              <a:extLst>
                <a:ext uri="{FF2B5EF4-FFF2-40B4-BE49-F238E27FC236}">
                  <a16:creationId xmlns:a16="http://schemas.microsoft.com/office/drawing/2014/main" id="{D2D3513B-E71F-41E6-B946-60685A8D66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41" y="3444"/>
              <a:ext cx="17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2000">
                  <a:latin typeface="Comic Sans MS" panose="030F0702030302020204" pitchFamily="66" charset="0"/>
                </a:rPr>
                <a:t>+</a:t>
              </a:r>
            </a:p>
          </p:txBody>
        </p:sp>
        <p:sp>
          <p:nvSpPr>
            <p:cNvPr id="134174" name="Text Box 107">
              <a:extLst>
                <a:ext uri="{FF2B5EF4-FFF2-40B4-BE49-F238E27FC236}">
                  <a16:creationId xmlns:a16="http://schemas.microsoft.com/office/drawing/2014/main" id="{5700E2B6-2BE8-4FE2-B25B-5FCD3BDF59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41" y="3642"/>
              <a:ext cx="17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2000">
                  <a:latin typeface="Comic Sans MS" panose="030F0702030302020204" pitchFamily="66" charset="0"/>
                </a:rPr>
                <a:t>+</a:t>
              </a:r>
            </a:p>
          </p:txBody>
        </p:sp>
        <p:sp>
          <p:nvSpPr>
            <p:cNvPr id="134175" name="Text Box 108">
              <a:extLst>
                <a:ext uri="{FF2B5EF4-FFF2-40B4-BE49-F238E27FC236}">
                  <a16:creationId xmlns:a16="http://schemas.microsoft.com/office/drawing/2014/main" id="{ADA32CD2-AD79-455A-802B-0B26D677AE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53" y="3840"/>
              <a:ext cx="17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2000">
                  <a:latin typeface="Comic Sans MS" panose="030F0702030302020204" pitchFamily="66" charset="0"/>
                </a:rPr>
                <a:t>+</a:t>
              </a:r>
            </a:p>
          </p:txBody>
        </p:sp>
        <p:sp>
          <p:nvSpPr>
            <p:cNvPr id="134176" name="Text Box 109">
              <a:extLst>
                <a:ext uri="{FF2B5EF4-FFF2-40B4-BE49-F238E27FC236}">
                  <a16:creationId xmlns:a16="http://schemas.microsoft.com/office/drawing/2014/main" id="{C4D739D4-7646-4CCC-B3E3-A8F1CF7322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75" y="3282"/>
              <a:ext cx="17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2000">
                  <a:latin typeface="Comic Sans MS" panose="030F0702030302020204" pitchFamily="66" charset="0"/>
                </a:rPr>
                <a:t>-</a:t>
              </a:r>
            </a:p>
          </p:txBody>
        </p:sp>
        <p:sp>
          <p:nvSpPr>
            <p:cNvPr id="134177" name="Text Box 110">
              <a:extLst>
                <a:ext uri="{FF2B5EF4-FFF2-40B4-BE49-F238E27FC236}">
                  <a16:creationId xmlns:a16="http://schemas.microsoft.com/office/drawing/2014/main" id="{9AC159CB-1AEA-43F1-95BF-3437D7CFE6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51" y="3450"/>
              <a:ext cx="17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2000">
                  <a:latin typeface="Comic Sans MS" panose="030F0702030302020204" pitchFamily="66" charset="0"/>
                </a:rPr>
                <a:t>-</a:t>
              </a:r>
            </a:p>
          </p:txBody>
        </p:sp>
        <p:sp>
          <p:nvSpPr>
            <p:cNvPr id="134178" name="Text Box 111">
              <a:extLst>
                <a:ext uri="{FF2B5EF4-FFF2-40B4-BE49-F238E27FC236}">
                  <a16:creationId xmlns:a16="http://schemas.microsoft.com/office/drawing/2014/main" id="{2BF804FA-4577-481D-9FD1-304A5FBD43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81" y="3624"/>
              <a:ext cx="17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2000">
                  <a:latin typeface="Comic Sans MS" panose="030F0702030302020204" pitchFamily="66" charset="0"/>
                </a:rPr>
                <a:t>-</a:t>
              </a:r>
            </a:p>
          </p:txBody>
        </p:sp>
        <p:sp>
          <p:nvSpPr>
            <p:cNvPr id="134179" name="Text Box 112">
              <a:extLst>
                <a:ext uri="{FF2B5EF4-FFF2-40B4-BE49-F238E27FC236}">
                  <a16:creationId xmlns:a16="http://schemas.microsoft.com/office/drawing/2014/main" id="{D08A7731-B06C-4578-8EB4-A4FEBCFBB6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75" y="3834"/>
              <a:ext cx="17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2000">
                  <a:latin typeface="Comic Sans MS" panose="030F0702030302020204" pitchFamily="66" charset="0"/>
                </a:rPr>
                <a:t>-</a:t>
              </a:r>
            </a:p>
          </p:txBody>
        </p:sp>
      </p:grpSp>
      <p:sp>
        <p:nvSpPr>
          <p:cNvPr id="43" name="Text Box 5">
            <a:extLst>
              <a:ext uri="{FF2B5EF4-FFF2-40B4-BE49-F238E27FC236}">
                <a16:creationId xmlns:a16="http://schemas.microsoft.com/office/drawing/2014/main" id="{53DA7DB1-59F5-4B16-BBA0-B84C31D804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88" y="882650"/>
            <a:ext cx="4414837" cy="19383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indent="179388" algn="ctr">
              <a:defRPr/>
            </a:pPr>
            <a:r>
              <a:rPr lang="pt-BR" b="1" dirty="0">
                <a:solidFill>
                  <a:srgbClr val="FF9900"/>
                </a:solidFill>
              </a:rPr>
              <a:t>Separação de dois eletrólitos por uma membrana ou uma placa porosa. </a:t>
            </a:r>
            <a:r>
              <a:rPr lang="pt-BR" b="1" u="sng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Aparecimento de uma diferença de potencial.</a:t>
            </a:r>
          </a:p>
        </p:txBody>
      </p:sp>
      <p:sp>
        <p:nvSpPr>
          <p:cNvPr id="44" name="Rectangle 6">
            <a:extLst>
              <a:ext uri="{FF2B5EF4-FFF2-40B4-BE49-F238E27FC236}">
                <a16:creationId xmlns:a16="http://schemas.microsoft.com/office/drawing/2014/main" id="{ABA89F09-74C9-41E1-AB9E-94B5B2FFE9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76200"/>
            <a:ext cx="7772400" cy="609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b"/>
          <a:lstStyle/>
          <a:p>
            <a:pPr algn="ctr">
              <a:defRPr/>
            </a:pPr>
            <a:r>
              <a:rPr lang="pt-BR" sz="3600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Célula Eletroquímica</a:t>
            </a:r>
          </a:p>
        </p:txBody>
      </p:sp>
      <p:sp>
        <p:nvSpPr>
          <p:cNvPr id="28716" name="Line 44">
            <a:extLst>
              <a:ext uri="{FF2B5EF4-FFF2-40B4-BE49-F238E27FC236}">
                <a16:creationId xmlns:a16="http://schemas.microsoft.com/office/drawing/2014/main" id="{E7730065-D3FB-4B11-9A6E-F571EEB5739C}"/>
              </a:ext>
            </a:extLst>
          </p:cNvPr>
          <p:cNvSpPr>
            <a:spLocks noChangeShapeType="1"/>
          </p:cNvSpPr>
          <p:nvPr/>
        </p:nvSpPr>
        <p:spPr bwMode="auto">
          <a:xfrm>
            <a:off x="1876425" y="5386388"/>
            <a:ext cx="719138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28717" name="Line 45">
            <a:extLst>
              <a:ext uri="{FF2B5EF4-FFF2-40B4-BE49-F238E27FC236}">
                <a16:creationId xmlns:a16="http://schemas.microsoft.com/office/drawing/2014/main" id="{FB62725F-70A3-4AEF-90B4-4E210CD206D2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8175" y="4819650"/>
            <a:ext cx="425450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pic>
        <p:nvPicPr>
          <p:cNvPr id="134155" name="Picture 43">
            <a:extLst>
              <a:ext uri="{FF2B5EF4-FFF2-40B4-BE49-F238E27FC236}">
                <a16:creationId xmlns:a16="http://schemas.microsoft.com/office/drawing/2014/main" id="{214FCAF4-B2A2-4610-B82A-F6E0F6955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925" y="773113"/>
            <a:ext cx="4170363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347B3289-0C83-4A7A-9B20-9C2344FF5B9E}"/>
              </a:ext>
            </a:extLst>
          </p:cNvPr>
          <p:cNvGrpSpPr>
            <a:grpSpLocks/>
          </p:cNvGrpSpPr>
          <p:nvPr/>
        </p:nvGrpSpPr>
        <p:grpSpPr bwMode="auto">
          <a:xfrm>
            <a:off x="6761163" y="5916613"/>
            <a:ext cx="952500" cy="400050"/>
            <a:chOff x="6761138" y="5479547"/>
            <a:chExt cx="952505" cy="400110"/>
          </a:xfrm>
        </p:grpSpPr>
        <p:sp>
          <p:nvSpPr>
            <p:cNvPr id="134158" name="CaixaDeTexto 3">
              <a:extLst>
                <a:ext uri="{FF2B5EF4-FFF2-40B4-BE49-F238E27FC236}">
                  <a16:creationId xmlns:a16="http://schemas.microsoft.com/office/drawing/2014/main" id="{C87C3DD6-A3A2-4DD6-AA68-47A151E4CE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61138" y="5479547"/>
              <a:ext cx="95250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>
                  <a:solidFill>
                    <a:srgbClr val="FF0066"/>
                  </a:solidFill>
                  <a:latin typeface="Comic Sans MS" panose="030F0702030302020204" pitchFamily="66" charset="0"/>
                </a:rPr>
                <a:t>+  E</a:t>
              </a:r>
              <a:r>
                <a:rPr lang="pt-BR" altLang="pt-BR" sz="2000" baseline="-25000">
                  <a:solidFill>
                    <a:srgbClr val="FF0066"/>
                  </a:solidFill>
                  <a:latin typeface="Comic Sans MS" panose="030F0702030302020204" pitchFamily="66" charset="0"/>
                </a:rPr>
                <a:t>j</a:t>
              </a:r>
              <a:r>
                <a:rPr lang="pt-BR" altLang="pt-BR" sz="2000">
                  <a:solidFill>
                    <a:srgbClr val="FF0066"/>
                  </a:solidFill>
                  <a:latin typeface="Comic Sans MS" panose="030F0702030302020204" pitchFamily="66" charset="0"/>
                </a:rPr>
                <a:t>  -</a:t>
              </a:r>
              <a:endParaRPr lang="pt-BR" altLang="pt-BR" sz="2000" baseline="-25000">
                <a:solidFill>
                  <a:srgbClr val="FF0066"/>
                </a:solidFill>
                <a:latin typeface="Comic Sans MS" panose="030F0702030302020204" pitchFamily="66" charset="0"/>
              </a:endParaRPr>
            </a:p>
          </p:txBody>
        </p:sp>
        <p:cxnSp>
          <p:nvCxnSpPr>
            <p:cNvPr id="6" name="Conector de seta reta 5">
              <a:extLst>
                <a:ext uri="{FF2B5EF4-FFF2-40B4-BE49-F238E27FC236}">
                  <a16:creationId xmlns:a16="http://schemas.microsoft.com/office/drawing/2014/main" id="{B81346DD-7724-4EF2-9E88-EAA0B9C2EAAD}"/>
                </a:ext>
              </a:extLst>
            </p:cNvPr>
            <p:cNvCxnSpPr/>
            <p:nvPr/>
          </p:nvCxnSpPr>
          <p:spPr>
            <a:xfrm>
              <a:off x="6872264" y="5479547"/>
              <a:ext cx="736604" cy="0"/>
            </a:xfrm>
            <a:prstGeom prst="straightConnector1">
              <a:avLst/>
            </a:prstGeom>
            <a:ln w="19050">
              <a:solidFill>
                <a:srgbClr val="FF0066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4157" name="CaixaDeTexto 3">
            <a:extLst>
              <a:ext uri="{FF2B5EF4-FFF2-40B4-BE49-F238E27FC236}">
                <a16:creationId xmlns:a16="http://schemas.microsoft.com/office/drawing/2014/main" id="{9E88DC55-4206-42D4-9625-CD387FA917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75" y="3125788"/>
            <a:ext cx="8669338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pt-BR" altLang="pt-BR" sz="1600" i="1">
                <a:solidFill>
                  <a:srgbClr val="FF0066"/>
                </a:solidFill>
                <a:latin typeface="Comic Sans MS" panose="030F0702030302020204" pitchFamily="66" charset="0"/>
              </a:rPr>
              <a:t>Uma barreira porosa inerte, como um disco de vidro sinterizado, previne que as duas soluções se misturem. Tanto os íons hidrogênio como os íons cloreto tendem a se difundir nessa interface a partir da solução mais concentrada para a solução mais diluída. A força que direciona cada íon é proporcional às diferenças das atividades das duas soluções.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0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/>
      <p:bldP spid="4001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Text Box 4">
            <a:extLst>
              <a:ext uri="{FF2B5EF4-FFF2-40B4-BE49-F238E27FC236}">
                <a16:creationId xmlns:a16="http://schemas.microsoft.com/office/drawing/2014/main" id="{E834AA32-DCA7-4732-8B07-4A9B6636A1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525" y="217963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29699" name="Text Box 5">
            <a:extLst>
              <a:ext uri="{FF2B5EF4-FFF2-40B4-BE49-F238E27FC236}">
                <a16:creationId xmlns:a16="http://schemas.microsoft.com/office/drawing/2014/main" id="{03E58762-B59A-4429-ADA3-5F0E4D687C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738" y="1074738"/>
            <a:ext cx="8518525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938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t-BR" altLang="pt-BR" sz="2400" b="1">
                <a:solidFill>
                  <a:srgbClr val="FF9900"/>
                </a:solidFill>
                <a:latin typeface="Comic Sans MS" panose="030F0702030302020204" pitchFamily="66" charset="0"/>
              </a:rPr>
              <a:t>Como as soluções podem conter vários tipos de íons, o potencial de junção não é facilmente quantificado.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pt-BR" altLang="pt-BR" sz="2400" b="1">
                <a:solidFill>
                  <a:srgbClr val="0066FF"/>
                </a:solidFill>
                <a:latin typeface="Comic Sans MS" panose="030F0702030302020204" pitchFamily="66" charset="0"/>
              </a:rPr>
              <a:t>A grandeza do potencial de junção pode ser minimizado pela utilização de uma ponte salina entre as duas soluções.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pt-BR" altLang="pt-BR" sz="2400" b="1">
                <a:solidFill>
                  <a:schemeClr val="accent1"/>
                </a:solidFill>
                <a:latin typeface="Comic Sans MS" panose="030F0702030302020204" pitchFamily="66" charset="0"/>
              </a:rPr>
              <a:t>A estratégia está em usar altas concentrações de eletrólitos de mobilidade similar como KCl, KNO</a:t>
            </a:r>
            <a:r>
              <a:rPr lang="pt-BR" altLang="pt-BR" sz="2400" b="1" baseline="-25000">
                <a:solidFill>
                  <a:schemeClr val="accent1"/>
                </a:solidFill>
                <a:latin typeface="Comic Sans MS" panose="030F0702030302020204" pitchFamily="66" charset="0"/>
              </a:rPr>
              <a:t>3</a:t>
            </a:r>
            <a:r>
              <a:rPr lang="pt-BR" altLang="pt-BR" sz="2400" b="1">
                <a:solidFill>
                  <a:schemeClr val="accent1"/>
                </a:solidFill>
                <a:latin typeface="Comic Sans MS" panose="030F0702030302020204" pitchFamily="66" charset="0"/>
              </a:rPr>
              <a:t> ou NH</a:t>
            </a:r>
            <a:r>
              <a:rPr lang="pt-BR" altLang="pt-BR" sz="2400" b="1" baseline="-25000">
                <a:solidFill>
                  <a:schemeClr val="accent1"/>
                </a:solidFill>
                <a:latin typeface="Comic Sans MS" panose="030F0702030302020204" pitchFamily="66" charset="0"/>
              </a:rPr>
              <a:t>4</a:t>
            </a:r>
            <a:r>
              <a:rPr lang="pt-BR" altLang="pt-BR" sz="2400" b="1">
                <a:solidFill>
                  <a:schemeClr val="accent1"/>
                </a:solidFill>
                <a:latin typeface="Comic Sans MS" panose="030F0702030302020204" pitchFamily="66" charset="0"/>
              </a:rPr>
              <a:t>NO</a:t>
            </a:r>
            <a:r>
              <a:rPr lang="pt-BR" altLang="pt-BR" sz="2400" b="1" baseline="-25000">
                <a:solidFill>
                  <a:schemeClr val="accent1"/>
                </a:solidFill>
                <a:latin typeface="Comic Sans MS" panose="030F0702030302020204" pitchFamily="66" charset="0"/>
              </a:rPr>
              <a:t>3</a:t>
            </a:r>
            <a:r>
              <a:rPr lang="pt-BR" altLang="pt-BR" sz="2400" b="1">
                <a:solidFill>
                  <a:schemeClr val="accent1"/>
                </a:solidFill>
                <a:latin typeface="Comic Sans MS" panose="030F0702030302020204" pitchFamily="66" charset="0"/>
              </a:rPr>
              <a:t>.</a:t>
            </a:r>
          </a:p>
        </p:txBody>
      </p:sp>
      <p:graphicFrame>
        <p:nvGraphicFramePr>
          <p:cNvPr id="67649" name="Group 65">
            <a:extLst>
              <a:ext uri="{FF2B5EF4-FFF2-40B4-BE49-F238E27FC236}">
                <a16:creationId xmlns:a16="http://schemas.microsoft.com/office/drawing/2014/main" id="{5B020A0A-4BEB-4CE0-BB50-8C9BCD880B5B}"/>
              </a:ext>
            </a:extLst>
          </p:cNvPr>
          <p:cNvGraphicFramePr>
            <a:graphicFrameLocks noGrp="1"/>
          </p:cNvGraphicFramePr>
          <p:nvPr/>
        </p:nvGraphicFramePr>
        <p:xfrm>
          <a:off x="1300163" y="4354513"/>
          <a:ext cx="6530975" cy="2325687"/>
        </p:xfrm>
        <a:graphic>
          <a:graphicData uri="http://schemas.openxmlformats.org/drawingml/2006/table">
            <a:tbl>
              <a:tblPr/>
              <a:tblGrid>
                <a:gridCol w="1633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1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35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31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113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Cátion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Mobilidade m</a:t>
                      </a:r>
                      <a:r>
                        <a:rPr kumimoji="0" lang="pt-BR" sz="20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  <a:r>
                        <a:rPr kumimoji="0" lang="pt-BR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/(s.V)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Ânion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Mobilidade m</a:t>
                      </a:r>
                      <a:r>
                        <a:rPr kumimoji="0" lang="pt-BR" sz="20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  <a:r>
                        <a:rPr kumimoji="0" lang="pt-BR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/(s.V)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H</a:t>
                      </a:r>
                      <a:r>
                        <a:rPr kumimoji="0" lang="pt-BR" sz="20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+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36,3x10</a:t>
                      </a:r>
                      <a:r>
                        <a:rPr kumimoji="0" lang="pt-BR" sz="20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-8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OH</a:t>
                      </a:r>
                      <a:r>
                        <a:rPr kumimoji="0" lang="pt-BR" sz="20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20,5x10</a:t>
                      </a:r>
                      <a:r>
                        <a:rPr kumimoji="0" lang="pt-BR" sz="20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-8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92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K</a:t>
                      </a:r>
                      <a:r>
                        <a:rPr kumimoji="0" lang="pt-BR" sz="20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+</a:t>
                      </a:r>
                      <a:endParaRPr kumimoji="0" lang="pt-BR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7,62x10</a:t>
                      </a:r>
                      <a:r>
                        <a:rPr kumimoji="0" lang="pt-BR" sz="20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-8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I</a:t>
                      </a:r>
                      <a:r>
                        <a:rPr kumimoji="0" lang="pt-BR" sz="20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</a:t>
                      </a:r>
                      <a:endParaRPr kumimoji="0" lang="pt-B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7,96x10</a:t>
                      </a:r>
                      <a:r>
                        <a:rPr kumimoji="0" lang="pt-BR" sz="20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-8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5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NH</a:t>
                      </a:r>
                      <a:r>
                        <a:rPr kumimoji="0" lang="pt-BR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4</a:t>
                      </a:r>
                      <a:r>
                        <a:rPr kumimoji="0" lang="pt-BR" sz="20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+</a:t>
                      </a:r>
                      <a:endParaRPr kumimoji="0" lang="pt-B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7,61x10</a:t>
                      </a:r>
                      <a:r>
                        <a:rPr kumimoji="0" lang="pt-BR" sz="20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-8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Cl</a:t>
                      </a:r>
                      <a:r>
                        <a:rPr kumimoji="0" lang="pt-BR" sz="20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7,91x10</a:t>
                      </a:r>
                      <a:r>
                        <a:rPr kumimoji="0" lang="pt-BR" sz="20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-8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2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Na</a:t>
                      </a:r>
                      <a:r>
                        <a:rPr kumimoji="0" lang="pt-BR" sz="20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+</a:t>
                      </a:r>
                      <a:endParaRPr kumimoji="0" lang="pt-B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5,19x10</a:t>
                      </a:r>
                      <a:r>
                        <a:rPr kumimoji="0" lang="pt-BR" sz="20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-8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  <a:r>
                        <a:rPr kumimoji="0" lang="pt-BR" sz="20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</a:t>
                      </a:r>
                      <a:r>
                        <a:rPr kumimoji="0" lang="pt-BR" sz="20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7,40x10</a:t>
                      </a:r>
                      <a:r>
                        <a:rPr kumimoji="0" lang="pt-BR" sz="20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-8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9" name="Retângulo 38">
            <a:extLst>
              <a:ext uri="{FF2B5EF4-FFF2-40B4-BE49-F238E27FC236}">
                <a16:creationId xmlns:a16="http://schemas.microsoft.com/office/drawing/2014/main" id="{D39F57B8-3484-4838-8530-66A0B74F05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4925" y="5445125"/>
            <a:ext cx="3278188" cy="392113"/>
          </a:xfrm>
          <a:prstGeom prst="rect">
            <a:avLst/>
          </a:prstGeom>
          <a:noFill/>
          <a:ln w="57150" algn="ctr">
            <a:solidFill>
              <a:srgbClr val="FF0000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endParaRPr lang="pt-BR">
              <a:solidFill>
                <a:schemeClr val="lt1"/>
              </a:solidFill>
              <a:latin typeface="+mn-lt"/>
            </a:endParaRPr>
          </a:p>
        </p:txBody>
      </p:sp>
      <p:sp>
        <p:nvSpPr>
          <p:cNvPr id="40" name="Retângulo 39">
            <a:extLst>
              <a:ext uri="{FF2B5EF4-FFF2-40B4-BE49-F238E27FC236}">
                <a16:creationId xmlns:a16="http://schemas.microsoft.com/office/drawing/2014/main" id="{72E8C382-ACF2-4C29-A98C-1C501ED12A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763" y="5843588"/>
            <a:ext cx="3278187" cy="439737"/>
          </a:xfrm>
          <a:prstGeom prst="rect">
            <a:avLst/>
          </a:prstGeom>
          <a:noFill/>
          <a:ln w="57150" algn="ctr">
            <a:solidFill>
              <a:srgbClr val="FF0000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endParaRPr lang="pt-BR">
              <a:solidFill>
                <a:schemeClr val="lt1"/>
              </a:solidFill>
              <a:latin typeface="+mn-lt"/>
            </a:endParaRPr>
          </a:p>
        </p:txBody>
      </p:sp>
      <p:sp>
        <p:nvSpPr>
          <p:cNvPr id="41" name="Retângulo 40">
            <a:extLst>
              <a:ext uri="{FF2B5EF4-FFF2-40B4-BE49-F238E27FC236}">
                <a16:creationId xmlns:a16="http://schemas.microsoft.com/office/drawing/2014/main" id="{DC9F6DC4-23BF-4880-A462-2F3E03AE72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8575" y="5846763"/>
            <a:ext cx="3278188" cy="431800"/>
          </a:xfrm>
          <a:prstGeom prst="rect">
            <a:avLst/>
          </a:prstGeom>
          <a:noFill/>
          <a:ln w="57150" algn="ctr">
            <a:solidFill>
              <a:schemeClr val="accent1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endParaRPr lang="pt-BR" dirty="0">
              <a:solidFill>
                <a:schemeClr val="lt1"/>
              </a:solidFill>
              <a:latin typeface="+mn-lt"/>
            </a:endParaRPr>
          </a:p>
        </p:txBody>
      </p:sp>
      <p:sp>
        <p:nvSpPr>
          <p:cNvPr id="42" name="Retângulo 41">
            <a:extLst>
              <a:ext uri="{FF2B5EF4-FFF2-40B4-BE49-F238E27FC236}">
                <a16:creationId xmlns:a16="http://schemas.microsoft.com/office/drawing/2014/main" id="{8E070220-BDF2-403F-A3FA-27BA9B0B8E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763" y="6276975"/>
            <a:ext cx="3278187" cy="414338"/>
          </a:xfrm>
          <a:prstGeom prst="rect">
            <a:avLst/>
          </a:prstGeom>
          <a:noFill/>
          <a:ln w="57150" algn="ctr">
            <a:solidFill>
              <a:schemeClr val="accent1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endParaRPr lang="pt-BR">
              <a:solidFill>
                <a:schemeClr val="lt1"/>
              </a:solidFill>
              <a:latin typeface="+mn-lt"/>
            </a:endParaRPr>
          </a:p>
        </p:txBody>
      </p:sp>
      <p:sp>
        <p:nvSpPr>
          <p:cNvPr id="45" name="Rectangle 6">
            <a:extLst>
              <a:ext uri="{FF2B5EF4-FFF2-40B4-BE49-F238E27FC236}">
                <a16:creationId xmlns:a16="http://schemas.microsoft.com/office/drawing/2014/main" id="{3BA24A89-0AAF-47E9-85EA-4F951B291C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76200"/>
            <a:ext cx="7772400" cy="609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b"/>
          <a:lstStyle/>
          <a:p>
            <a:pPr algn="ctr">
              <a:defRPr/>
            </a:pPr>
            <a:r>
              <a:rPr lang="pt-BR" sz="3600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Célula Eletroquímica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  <p:bldP spid="39" grpId="0" animBg="1"/>
      <p:bldP spid="40" grpId="0" animBg="1"/>
      <p:bldP spid="41" grpId="0" animBg="1"/>
      <p:bldP spid="42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1" name="Text Box 3">
            <a:extLst>
              <a:ext uri="{FF2B5EF4-FFF2-40B4-BE49-F238E27FC236}">
                <a16:creationId xmlns:a16="http://schemas.microsoft.com/office/drawing/2014/main" id="{0E76D15C-1554-4A3D-B955-10AC094B18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975" y="2114550"/>
            <a:ext cx="4705350" cy="255905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pt-BR" sz="5400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Métodos interfaciais estáticos</a:t>
            </a:r>
          </a:p>
        </p:txBody>
      </p:sp>
      <p:sp>
        <p:nvSpPr>
          <p:cNvPr id="217092" name="Text Box 4">
            <a:extLst>
              <a:ext uri="{FF2B5EF4-FFF2-40B4-BE49-F238E27FC236}">
                <a16:creationId xmlns:a16="http://schemas.microsoft.com/office/drawing/2014/main" id="{97011903-AF35-4B81-A6E7-D5A233B095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3025" y="5486400"/>
            <a:ext cx="3824288" cy="118745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pt-BR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Afinal, de que assunto estávamos tratando até agora? ....</a:t>
            </a:r>
          </a:p>
        </p:txBody>
      </p:sp>
      <p:pic>
        <p:nvPicPr>
          <p:cNvPr id="254979" name="Picture 3">
            <a:extLst>
              <a:ext uri="{FF2B5EF4-FFF2-40B4-BE49-F238E27FC236}">
                <a16:creationId xmlns:a16="http://schemas.microsoft.com/office/drawing/2014/main" id="{469E60F3-0FD1-434A-8571-1D3264A264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234950"/>
            <a:ext cx="1920875" cy="474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70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70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17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17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17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54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091" grpId="0"/>
      <p:bldP spid="21709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D6DA0332-CEE9-4BB1-9E07-0859324D2D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1025" y="95250"/>
            <a:ext cx="5449888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Célula eletroquímica</a:t>
            </a:r>
          </a:p>
        </p:txBody>
      </p:sp>
      <p:pic>
        <p:nvPicPr>
          <p:cNvPr id="140291" name="Picture 3">
            <a:extLst>
              <a:ext uri="{FF2B5EF4-FFF2-40B4-BE49-F238E27FC236}">
                <a16:creationId xmlns:a16="http://schemas.microsoft.com/office/drawing/2014/main" id="{D996F79C-3ABE-4108-BAE9-47B6026CA9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" y="1543050"/>
            <a:ext cx="4852988" cy="320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0292" name="Text Box 9">
            <a:extLst>
              <a:ext uri="{FF2B5EF4-FFF2-40B4-BE49-F238E27FC236}">
                <a16:creationId xmlns:a16="http://schemas.microsoft.com/office/drawing/2014/main" id="{92893C24-A860-4EB3-8314-0CD0D6613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9425" y="1395413"/>
            <a:ext cx="3402013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pt-BR" sz="2400">
                <a:latin typeface="Comic Sans MS" panose="030F0702030302020204" pitchFamily="66" charset="0"/>
              </a:rPr>
              <a:t>O que se deve fazer para evitar um fluxo de elétrons, ou seja, a condução de corrente elétrica?</a:t>
            </a:r>
          </a:p>
        </p:txBody>
      </p:sp>
      <p:sp>
        <p:nvSpPr>
          <p:cNvPr id="140293" name="Line 10">
            <a:extLst>
              <a:ext uri="{FF2B5EF4-FFF2-40B4-BE49-F238E27FC236}">
                <a16:creationId xmlns:a16="http://schemas.microsoft.com/office/drawing/2014/main" id="{015D3EC9-7261-49B6-B4D9-7A90243D52A0}"/>
              </a:ext>
            </a:extLst>
          </p:cNvPr>
          <p:cNvSpPr>
            <a:spLocks noChangeShapeType="1"/>
          </p:cNvSpPr>
          <p:nvPr/>
        </p:nvSpPr>
        <p:spPr bwMode="auto">
          <a:xfrm>
            <a:off x="2108200" y="1397000"/>
            <a:ext cx="1079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40294" name="Line 11">
            <a:extLst>
              <a:ext uri="{FF2B5EF4-FFF2-40B4-BE49-F238E27FC236}">
                <a16:creationId xmlns:a16="http://schemas.microsoft.com/office/drawing/2014/main" id="{3FD5A825-6D60-4AD1-A0C3-DCC122E5DBC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139950" y="2368550"/>
            <a:ext cx="1079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40295" name="Text Box 12">
            <a:extLst>
              <a:ext uri="{FF2B5EF4-FFF2-40B4-BE49-F238E27FC236}">
                <a16:creationId xmlns:a16="http://schemas.microsoft.com/office/drawing/2014/main" id="{64211FA1-C603-43E8-9FF7-F11096826D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5213" y="1041400"/>
            <a:ext cx="6826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pt-BR" sz="2000">
                <a:latin typeface="Comic Sans MS" panose="030F0702030302020204" pitchFamily="66" charset="0"/>
              </a:rPr>
              <a:t>e-</a:t>
            </a:r>
          </a:p>
        </p:txBody>
      </p:sp>
      <p:sp>
        <p:nvSpPr>
          <p:cNvPr id="140296" name="Text Box 13">
            <a:extLst>
              <a:ext uri="{FF2B5EF4-FFF2-40B4-BE49-F238E27FC236}">
                <a16:creationId xmlns:a16="http://schemas.microsoft.com/office/drawing/2014/main" id="{0D1B4D2C-5D85-4B6D-B130-5AEEDAE0CB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2289175"/>
            <a:ext cx="6826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pt-BR" sz="2000">
                <a:latin typeface="Comic Sans MS" panose="030F0702030302020204" pitchFamily="66" charset="0"/>
              </a:rPr>
              <a:t>e-</a:t>
            </a:r>
          </a:p>
        </p:txBody>
      </p:sp>
      <p:sp>
        <p:nvSpPr>
          <p:cNvPr id="140297" name="Text Box 14">
            <a:extLst>
              <a:ext uri="{FF2B5EF4-FFF2-40B4-BE49-F238E27FC236}">
                <a16:creationId xmlns:a16="http://schemas.microsoft.com/office/drawing/2014/main" id="{F80FC7D3-0124-488E-B05B-6BC2DC3041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9013" y="950913"/>
            <a:ext cx="7493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pt-BR" altLang="pt-BR" sz="3600">
                <a:solidFill>
                  <a:srgbClr val="FF0000"/>
                </a:solidFill>
                <a:latin typeface="Arial" panose="020B0604020202020204" pitchFamily="34" charset="0"/>
              </a:rPr>
              <a:t>X</a:t>
            </a:r>
          </a:p>
        </p:txBody>
      </p:sp>
      <p:sp>
        <p:nvSpPr>
          <p:cNvPr id="140298" name="Text Box 15">
            <a:extLst>
              <a:ext uri="{FF2B5EF4-FFF2-40B4-BE49-F238E27FC236}">
                <a16:creationId xmlns:a16="http://schemas.microsoft.com/office/drawing/2014/main" id="{BCC1CEAD-BE26-436D-9F19-C6D6AAEE8D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9175" y="2185988"/>
            <a:ext cx="7493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pt-BR" altLang="pt-BR" sz="3600">
                <a:solidFill>
                  <a:srgbClr val="FF0000"/>
                </a:solidFill>
                <a:latin typeface="Arial" panose="020B0604020202020204" pitchFamily="34" charset="0"/>
              </a:rPr>
              <a:t>X</a:t>
            </a:r>
          </a:p>
        </p:txBody>
      </p:sp>
      <p:sp>
        <p:nvSpPr>
          <p:cNvPr id="16398" name="Text Box 16">
            <a:extLst>
              <a:ext uri="{FF2B5EF4-FFF2-40B4-BE49-F238E27FC236}">
                <a16:creationId xmlns:a16="http://schemas.microsoft.com/office/drawing/2014/main" id="{6B9B1FED-A9F7-41E1-B5DE-7BF47E7044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5138" y="3598863"/>
            <a:ext cx="3402012" cy="155257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pt-BR" sz="2400">
                <a:solidFill>
                  <a:srgbClr val="00CC99"/>
                </a:solidFill>
                <a:latin typeface="Comic Sans MS" panose="030F0702030302020204" pitchFamily="66" charset="0"/>
              </a:rPr>
              <a:t>O instrumento de medida precisa ter uma resistência interna muito grande!</a:t>
            </a:r>
          </a:p>
        </p:txBody>
      </p:sp>
      <p:sp>
        <p:nvSpPr>
          <p:cNvPr id="274457" name="Text Box 25">
            <a:extLst>
              <a:ext uri="{FF2B5EF4-FFF2-40B4-BE49-F238E27FC236}">
                <a16:creationId xmlns:a16="http://schemas.microsoft.com/office/drawing/2014/main" id="{E669A560-581A-4A42-884A-59B6B6DB92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50" y="4860925"/>
            <a:ext cx="8794750" cy="173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pt-BR" b="1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Analogia</a:t>
            </a:r>
            <a:r>
              <a:rPr lang="pt-BR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pt-BR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Um objeto pendurado no alto de um edifício tem uma certa energia potencial gravitacional. Se ele for solto, cairá até o solo. Enquanto permanecer amarrado manterá sua energia.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27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8" grpId="0" animBg="1"/>
      <p:bldP spid="274457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3EEA015E-F814-4AC1-A222-0921C91EA3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1025" y="95250"/>
            <a:ext cx="5449888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Célula eletroquímica</a:t>
            </a:r>
          </a:p>
        </p:txBody>
      </p:sp>
      <p:pic>
        <p:nvPicPr>
          <p:cNvPr id="142339" name="Picture 3">
            <a:extLst>
              <a:ext uri="{FF2B5EF4-FFF2-40B4-BE49-F238E27FC236}">
                <a16:creationId xmlns:a16="http://schemas.microsoft.com/office/drawing/2014/main" id="{9FE2A25C-7DE5-4B2D-BCA9-20670DCA8E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" y="1543050"/>
            <a:ext cx="4852988" cy="320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2260" name="Text Box 6">
            <a:extLst>
              <a:ext uri="{FF2B5EF4-FFF2-40B4-BE49-F238E27FC236}">
                <a16:creationId xmlns:a16="http://schemas.microsoft.com/office/drawing/2014/main" id="{BA44D427-9081-4D47-AD84-035E81E1F3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350" y="4692650"/>
            <a:ext cx="3803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pt-BR" sz="2400">
                <a:latin typeface="Comic Sans MS" panose="030F0702030302020204" pitchFamily="66" charset="0"/>
              </a:rPr>
              <a:t>E</a:t>
            </a:r>
            <a:r>
              <a:rPr lang="pt-BR" altLang="pt-BR" sz="2400" baseline="-25000">
                <a:latin typeface="Comic Sans MS" panose="030F0702030302020204" pitchFamily="66" charset="0"/>
              </a:rPr>
              <a:t>CÉLULA</a:t>
            </a:r>
            <a:r>
              <a:rPr lang="pt-BR" altLang="pt-BR" sz="2400">
                <a:latin typeface="Comic Sans MS" panose="030F0702030302020204" pitchFamily="66" charset="0"/>
              </a:rPr>
              <a:t> = E</a:t>
            </a:r>
            <a:r>
              <a:rPr lang="pt-BR" altLang="pt-BR" sz="2400" baseline="-25000">
                <a:latin typeface="Comic Sans MS" panose="030F0702030302020204" pitchFamily="66" charset="0"/>
              </a:rPr>
              <a:t>CÁTODO </a:t>
            </a:r>
            <a:r>
              <a:rPr lang="pt-BR" altLang="pt-BR" sz="2400">
                <a:latin typeface="Comic Sans MS" panose="030F0702030302020204" pitchFamily="66" charset="0"/>
              </a:rPr>
              <a:t>- E</a:t>
            </a:r>
            <a:r>
              <a:rPr lang="pt-BR" altLang="pt-BR" sz="2400" baseline="-25000">
                <a:latin typeface="Comic Sans MS" panose="030F0702030302020204" pitchFamily="66" charset="0"/>
              </a:rPr>
              <a:t>ÂNODO</a:t>
            </a: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352261" name="Text Box 9">
            <a:extLst>
              <a:ext uri="{FF2B5EF4-FFF2-40B4-BE49-F238E27FC236}">
                <a16:creationId xmlns:a16="http://schemas.microsoft.com/office/drawing/2014/main" id="{D85A94AD-6093-48DC-99B9-01C422B3AC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7513" y="1998663"/>
            <a:ext cx="3463925" cy="2647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pt-BR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 diferença de potencial existirá, mas </a:t>
            </a:r>
            <a:r>
              <a:rPr lang="pt-BR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como não há fluxo de elétrons</a:t>
            </a:r>
            <a:r>
              <a:rPr lang="pt-BR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não tenderá a se anular pela não ocorrência de reações químicas.</a:t>
            </a:r>
          </a:p>
        </p:txBody>
      </p:sp>
      <p:sp>
        <p:nvSpPr>
          <p:cNvPr id="142342" name="Line 10">
            <a:extLst>
              <a:ext uri="{FF2B5EF4-FFF2-40B4-BE49-F238E27FC236}">
                <a16:creationId xmlns:a16="http://schemas.microsoft.com/office/drawing/2014/main" id="{71F601A5-83CD-4EA4-B4C7-4A6F829144B1}"/>
              </a:ext>
            </a:extLst>
          </p:cNvPr>
          <p:cNvSpPr>
            <a:spLocks noChangeShapeType="1"/>
          </p:cNvSpPr>
          <p:nvPr/>
        </p:nvSpPr>
        <p:spPr bwMode="auto">
          <a:xfrm>
            <a:off x="2108200" y="1397000"/>
            <a:ext cx="1079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42343" name="Line 11">
            <a:extLst>
              <a:ext uri="{FF2B5EF4-FFF2-40B4-BE49-F238E27FC236}">
                <a16:creationId xmlns:a16="http://schemas.microsoft.com/office/drawing/2014/main" id="{AD381E86-F2B1-4637-9F11-F94D67A6B99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139950" y="2368550"/>
            <a:ext cx="1079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42344" name="Text Box 12">
            <a:extLst>
              <a:ext uri="{FF2B5EF4-FFF2-40B4-BE49-F238E27FC236}">
                <a16:creationId xmlns:a16="http://schemas.microsoft.com/office/drawing/2014/main" id="{3950B7E8-83D1-4C75-A13F-AD2FA0D33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5213" y="1041400"/>
            <a:ext cx="6826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pt-BR" sz="2000">
                <a:latin typeface="Comic Sans MS" panose="030F0702030302020204" pitchFamily="66" charset="0"/>
              </a:rPr>
              <a:t>e-</a:t>
            </a:r>
          </a:p>
        </p:txBody>
      </p:sp>
      <p:sp>
        <p:nvSpPr>
          <p:cNvPr id="142345" name="Text Box 13">
            <a:extLst>
              <a:ext uri="{FF2B5EF4-FFF2-40B4-BE49-F238E27FC236}">
                <a16:creationId xmlns:a16="http://schemas.microsoft.com/office/drawing/2014/main" id="{8198AF18-0FC4-46FA-8B61-4917B012E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2289175"/>
            <a:ext cx="6826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pt-BR" sz="2000">
                <a:latin typeface="Comic Sans MS" panose="030F0702030302020204" pitchFamily="66" charset="0"/>
              </a:rPr>
              <a:t>e-</a:t>
            </a:r>
          </a:p>
        </p:txBody>
      </p:sp>
      <p:sp>
        <p:nvSpPr>
          <p:cNvPr id="142346" name="Text Box 14">
            <a:extLst>
              <a:ext uri="{FF2B5EF4-FFF2-40B4-BE49-F238E27FC236}">
                <a16:creationId xmlns:a16="http://schemas.microsoft.com/office/drawing/2014/main" id="{745E27C7-61C7-4655-A337-BD7BE1DC63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9013" y="950913"/>
            <a:ext cx="7493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pt-BR" altLang="pt-BR" sz="3600">
                <a:solidFill>
                  <a:srgbClr val="FF0000"/>
                </a:solidFill>
                <a:latin typeface="Arial" panose="020B0604020202020204" pitchFamily="34" charset="0"/>
              </a:rPr>
              <a:t>X</a:t>
            </a:r>
          </a:p>
        </p:txBody>
      </p:sp>
      <p:sp>
        <p:nvSpPr>
          <p:cNvPr id="142347" name="Text Box 15">
            <a:extLst>
              <a:ext uri="{FF2B5EF4-FFF2-40B4-BE49-F238E27FC236}">
                <a16:creationId xmlns:a16="http://schemas.microsoft.com/office/drawing/2014/main" id="{235CB039-89A7-4D94-803A-360EB8E47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9175" y="2185988"/>
            <a:ext cx="7493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pt-BR" altLang="pt-BR" sz="3600">
                <a:solidFill>
                  <a:srgbClr val="FF0000"/>
                </a:solidFill>
                <a:latin typeface="Arial" panose="020B0604020202020204" pitchFamily="34" charset="0"/>
              </a:rPr>
              <a:t>X</a:t>
            </a:r>
          </a:p>
        </p:txBody>
      </p:sp>
      <p:sp>
        <p:nvSpPr>
          <p:cNvPr id="16" name="Text Box 7">
            <a:extLst>
              <a:ext uri="{FF2B5EF4-FFF2-40B4-BE49-F238E27FC236}">
                <a16:creationId xmlns:a16="http://schemas.microsoft.com/office/drawing/2014/main" id="{FEDA84D4-D376-4DB8-A147-6BF408734B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" y="6083300"/>
            <a:ext cx="5043488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pt-BR" dirty="0">
                <a:solidFill>
                  <a:srgbClr val="0066FF"/>
                </a:solidFill>
              </a:rPr>
              <a:t>E</a:t>
            </a:r>
            <a:r>
              <a:rPr lang="pt-BR" baseline="-25000" dirty="0">
                <a:solidFill>
                  <a:srgbClr val="0066FF"/>
                </a:solidFill>
              </a:rPr>
              <a:t>CÉLULA</a:t>
            </a:r>
            <a:r>
              <a:rPr lang="pt-BR" dirty="0">
                <a:solidFill>
                  <a:srgbClr val="0066FF"/>
                </a:solidFill>
              </a:rPr>
              <a:t> = (E</a:t>
            </a:r>
            <a:r>
              <a:rPr lang="pt-BR" baseline="-25000" dirty="0">
                <a:solidFill>
                  <a:srgbClr val="0066FF"/>
                </a:solidFill>
              </a:rPr>
              <a:t>INDICADOR </a:t>
            </a:r>
            <a:r>
              <a:rPr lang="pt-BR" dirty="0">
                <a:solidFill>
                  <a:srgbClr val="0066FF"/>
                </a:solidFill>
              </a:rPr>
              <a:t>- E</a:t>
            </a:r>
            <a:r>
              <a:rPr lang="pt-BR" baseline="-25000" dirty="0">
                <a:solidFill>
                  <a:srgbClr val="0066FF"/>
                </a:solidFill>
              </a:rPr>
              <a:t>REFERÊNCIA</a:t>
            </a:r>
            <a:r>
              <a:rPr lang="pt-BR" dirty="0">
                <a:solidFill>
                  <a:srgbClr val="0066FF"/>
                </a:solidFill>
              </a:rPr>
              <a:t> )</a:t>
            </a:r>
            <a:endParaRPr lang="pt-B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" name="Grupo 26">
            <a:extLst>
              <a:ext uri="{FF2B5EF4-FFF2-40B4-BE49-F238E27FC236}">
                <a16:creationId xmlns:a16="http://schemas.microsoft.com/office/drawing/2014/main" id="{0561F928-BFB4-4918-AEF6-AE6A85DDCA2B}"/>
              </a:ext>
            </a:extLst>
          </p:cNvPr>
          <p:cNvGrpSpPr>
            <a:grpSpLocks/>
          </p:cNvGrpSpPr>
          <p:nvPr/>
        </p:nvGrpSpPr>
        <p:grpSpPr bwMode="auto">
          <a:xfrm>
            <a:off x="3270250" y="4297363"/>
            <a:ext cx="2438400" cy="1308100"/>
            <a:chOff x="3270477" y="4297680"/>
            <a:chExt cx="2437991" cy="1307122"/>
          </a:xfrm>
        </p:grpSpPr>
        <p:sp>
          <p:nvSpPr>
            <p:cNvPr id="16388" name="Text Box 4">
              <a:extLst>
                <a:ext uri="{FF2B5EF4-FFF2-40B4-BE49-F238E27FC236}">
                  <a16:creationId xmlns:a16="http://schemas.microsoft.com/office/drawing/2014/main" id="{D59EDCF9-734A-4E0F-8FCB-5189700631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0477" y="5143184"/>
              <a:ext cx="2437991" cy="4616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pt-BR" sz="1400" b="1" dirty="0">
                  <a:solidFill>
                    <a:srgbClr val="00CC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ELETRODO INDICADOR</a:t>
              </a:r>
              <a:r>
                <a:rPr lang="pt-BR" b="1" dirty="0">
                  <a:solidFill>
                    <a:srgbClr val="00CC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</a:p>
          </p:txBody>
        </p:sp>
        <p:sp>
          <p:nvSpPr>
            <p:cNvPr id="22" name="Seta em curva para a esquerda 21">
              <a:extLst>
                <a:ext uri="{FF2B5EF4-FFF2-40B4-BE49-F238E27FC236}">
                  <a16:creationId xmlns:a16="http://schemas.microsoft.com/office/drawing/2014/main" id="{217CBA4B-E5A2-4050-9064-13346B2DF3DD}"/>
                </a:ext>
              </a:extLst>
            </p:cNvPr>
            <p:cNvSpPr/>
            <p:nvPr/>
          </p:nvSpPr>
          <p:spPr>
            <a:xfrm>
              <a:off x="4806919" y="4297680"/>
              <a:ext cx="417443" cy="966064"/>
            </a:xfrm>
            <a:prstGeom prst="curvedLeftArrow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pt-BR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Grupo 25">
            <a:extLst>
              <a:ext uri="{FF2B5EF4-FFF2-40B4-BE49-F238E27FC236}">
                <a16:creationId xmlns:a16="http://schemas.microsoft.com/office/drawing/2014/main" id="{8626215D-8A2D-44EC-B6C6-F238529FA3DC}"/>
              </a:ext>
            </a:extLst>
          </p:cNvPr>
          <p:cNvGrpSpPr>
            <a:grpSpLocks/>
          </p:cNvGrpSpPr>
          <p:nvPr/>
        </p:nvGrpSpPr>
        <p:grpSpPr bwMode="auto">
          <a:xfrm>
            <a:off x="25400" y="4319588"/>
            <a:ext cx="2644775" cy="1246187"/>
            <a:chOff x="26126" y="4319450"/>
            <a:chExt cx="2644775" cy="1247051"/>
          </a:xfrm>
        </p:grpSpPr>
        <p:sp>
          <p:nvSpPr>
            <p:cNvPr id="16389" name="Text Box 5">
              <a:extLst>
                <a:ext uri="{FF2B5EF4-FFF2-40B4-BE49-F238E27FC236}">
                  <a16:creationId xmlns:a16="http://schemas.microsoft.com/office/drawing/2014/main" id="{83B53793-615D-4C2A-B6CE-FB23CBBC81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126" y="5261490"/>
              <a:ext cx="2644775" cy="3050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pt-BR" sz="1400" b="1" dirty="0">
                  <a:solidFill>
                    <a:srgbClr val="00CC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ELETRODO REFERÊNCIA</a:t>
              </a:r>
            </a:p>
          </p:txBody>
        </p:sp>
        <p:sp>
          <p:nvSpPr>
            <p:cNvPr id="24" name="Seta em curva para a esquerda 23">
              <a:extLst>
                <a:ext uri="{FF2B5EF4-FFF2-40B4-BE49-F238E27FC236}">
                  <a16:creationId xmlns:a16="http://schemas.microsoft.com/office/drawing/2014/main" id="{24D21CC0-B004-4AD9-9281-66B089E5DBC6}"/>
                </a:ext>
              </a:extLst>
            </p:cNvPr>
            <p:cNvSpPr/>
            <p:nvPr/>
          </p:nvSpPr>
          <p:spPr>
            <a:xfrm flipH="1">
              <a:off x="300764" y="4319450"/>
              <a:ext cx="387350" cy="965869"/>
            </a:xfrm>
            <a:prstGeom prst="curvedLeftArrow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pt-BR">
                <a:solidFill>
                  <a:schemeClr val="tx1"/>
                </a:solidFill>
              </a:endParaRPr>
            </a:p>
          </p:txBody>
        </p:sp>
      </p:grpSp>
      <p:sp>
        <p:nvSpPr>
          <p:cNvPr id="28" name="Text Box 7">
            <a:extLst>
              <a:ext uri="{FF2B5EF4-FFF2-40B4-BE49-F238E27FC236}">
                <a16:creationId xmlns:a16="http://schemas.microsoft.com/office/drawing/2014/main" id="{4DE8E3A3-5AD8-4927-AF88-66DE2F554A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2775" y="6057900"/>
            <a:ext cx="738188" cy="460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pt-BR" dirty="0">
                <a:solidFill>
                  <a:srgbClr val="0066FF"/>
                </a:solidFill>
              </a:rPr>
              <a:t>+ </a:t>
            </a:r>
            <a:r>
              <a:rPr lang="pt-BR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Ej</a:t>
            </a:r>
            <a:endParaRPr lang="pt-B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" name="Group 29">
            <a:extLst>
              <a:ext uri="{FF2B5EF4-FFF2-40B4-BE49-F238E27FC236}">
                <a16:creationId xmlns:a16="http://schemas.microsoft.com/office/drawing/2014/main" id="{6C5EA842-C1E7-4D42-8A98-3F5F9BA4EA7D}"/>
              </a:ext>
            </a:extLst>
          </p:cNvPr>
          <p:cNvGrpSpPr>
            <a:grpSpLocks/>
          </p:cNvGrpSpPr>
          <p:nvPr/>
        </p:nvGrpSpPr>
        <p:grpSpPr bwMode="auto">
          <a:xfrm>
            <a:off x="2603500" y="5180013"/>
            <a:ext cx="1968500" cy="1004887"/>
            <a:chOff x="1640" y="3263"/>
            <a:chExt cx="1240" cy="633"/>
          </a:xfrm>
        </p:grpSpPr>
        <p:sp>
          <p:nvSpPr>
            <p:cNvPr id="142359" name="AutoShape 25">
              <a:extLst>
                <a:ext uri="{FF2B5EF4-FFF2-40B4-BE49-F238E27FC236}">
                  <a16:creationId xmlns:a16="http://schemas.microsoft.com/office/drawing/2014/main" id="{03BB31AD-8FA6-4B32-B0B5-F2E3CE18598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1170817">
              <a:off x="1640" y="3292"/>
              <a:ext cx="341" cy="604"/>
            </a:xfrm>
            <a:prstGeom prst="downArrow">
              <a:avLst>
                <a:gd name="adj1" fmla="val 50000"/>
                <a:gd name="adj2" fmla="val 44282"/>
              </a:avLst>
            </a:prstGeom>
            <a:solidFill>
              <a:srgbClr val="FF99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42360" name="AutoShape 26">
              <a:extLst>
                <a:ext uri="{FF2B5EF4-FFF2-40B4-BE49-F238E27FC236}">
                  <a16:creationId xmlns:a16="http://schemas.microsoft.com/office/drawing/2014/main" id="{351BFAEE-9950-4027-89C1-AB03D056A51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1170817">
              <a:off x="2539" y="3263"/>
              <a:ext cx="341" cy="604"/>
            </a:xfrm>
            <a:prstGeom prst="downArrow">
              <a:avLst>
                <a:gd name="adj1" fmla="val 50000"/>
                <a:gd name="adj2" fmla="val 44282"/>
              </a:avLst>
            </a:prstGeom>
            <a:solidFill>
              <a:srgbClr val="FF99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20508" name="Text Box 28">
              <a:extLst>
                <a:ext uri="{FF2B5EF4-FFF2-40B4-BE49-F238E27FC236}">
                  <a16:creationId xmlns:a16="http://schemas.microsoft.com/office/drawing/2014/main" id="{10F0ADE8-C0CE-4EEC-AECA-87CF1FBFB7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9" y="3476"/>
              <a:ext cx="1095" cy="288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pt-BR">
                  <a:solidFill>
                    <a:srgbClr val="FF99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convenção</a:t>
              </a:r>
            </a:p>
          </p:txBody>
        </p:sp>
      </p:grpSp>
      <p:grpSp>
        <p:nvGrpSpPr>
          <p:cNvPr id="6" name="Group 28">
            <a:extLst>
              <a:ext uri="{FF2B5EF4-FFF2-40B4-BE49-F238E27FC236}">
                <a16:creationId xmlns:a16="http://schemas.microsoft.com/office/drawing/2014/main" id="{D0948361-86B6-46D4-880D-85029A33E99E}"/>
              </a:ext>
            </a:extLst>
          </p:cNvPr>
          <p:cNvGrpSpPr>
            <a:grpSpLocks/>
          </p:cNvGrpSpPr>
          <p:nvPr/>
        </p:nvGrpSpPr>
        <p:grpSpPr bwMode="auto">
          <a:xfrm>
            <a:off x="5661025" y="4687888"/>
            <a:ext cx="3382963" cy="2025650"/>
            <a:chOff x="3566" y="2953"/>
            <a:chExt cx="2131" cy="1276"/>
          </a:xfrm>
        </p:grpSpPr>
        <p:sp>
          <p:nvSpPr>
            <p:cNvPr id="142357" name="AutoShape 25">
              <a:extLst>
                <a:ext uri="{FF2B5EF4-FFF2-40B4-BE49-F238E27FC236}">
                  <a16:creationId xmlns:a16="http://schemas.microsoft.com/office/drawing/2014/main" id="{88C2DA3F-EB6A-45A8-A709-A49DC45CF9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6" y="2953"/>
              <a:ext cx="765" cy="1062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9933">
                <a:alpha val="50195"/>
              </a:srgbClr>
            </a:solidFill>
            <a:ln w="9525">
              <a:solidFill>
                <a:srgbClr val="FF9933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70682" name="Text Box 26">
              <a:extLst>
                <a:ext uri="{FF2B5EF4-FFF2-40B4-BE49-F238E27FC236}">
                  <a16:creationId xmlns:a16="http://schemas.microsoft.com/office/drawing/2014/main" id="{765F922A-E435-4CF9-91B0-37FC5974B8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30" y="2960"/>
              <a:ext cx="1467" cy="1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pt-BR" sz="1800">
                  <a:solidFill>
                    <a:srgbClr val="FF99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Por convenção, o eletrodo indicador será sempre o cátodo, implicando no aparecimento de potencial negativo (quando E</a:t>
              </a:r>
              <a:r>
                <a:rPr lang="pt-BR" sz="1800" baseline="-25000">
                  <a:solidFill>
                    <a:srgbClr val="FF99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A</a:t>
              </a:r>
              <a:r>
                <a:rPr lang="pt-BR" sz="1800">
                  <a:solidFill>
                    <a:srgbClr val="FF99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&gt; E</a:t>
              </a:r>
              <a:r>
                <a:rPr lang="pt-BR" sz="1800" baseline="-25000">
                  <a:solidFill>
                    <a:srgbClr val="FF99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C</a:t>
              </a:r>
              <a:r>
                <a:rPr lang="pt-BR" sz="1800">
                  <a:solidFill>
                    <a:srgbClr val="FF99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).</a:t>
              </a:r>
            </a:p>
          </p:txBody>
        </p:sp>
      </p:grpSp>
      <p:grpSp>
        <p:nvGrpSpPr>
          <p:cNvPr id="7" name="Grupo 8">
            <a:extLst>
              <a:ext uri="{FF2B5EF4-FFF2-40B4-BE49-F238E27FC236}">
                <a16:creationId xmlns:a16="http://schemas.microsoft.com/office/drawing/2014/main" id="{2121CE70-B1FF-4201-81C6-B679FDAC744F}"/>
              </a:ext>
            </a:extLst>
          </p:cNvPr>
          <p:cNvGrpSpPr>
            <a:grpSpLocks/>
          </p:cNvGrpSpPr>
          <p:nvPr/>
        </p:nvGrpSpPr>
        <p:grpSpPr bwMode="auto">
          <a:xfrm>
            <a:off x="5203825" y="1206500"/>
            <a:ext cx="3597275" cy="1771650"/>
            <a:chOff x="5203823" y="1206500"/>
            <a:chExt cx="3597276" cy="1771650"/>
          </a:xfrm>
        </p:grpSpPr>
        <p:sp>
          <p:nvSpPr>
            <p:cNvPr id="30" name="Text Box 4">
              <a:extLst>
                <a:ext uri="{FF2B5EF4-FFF2-40B4-BE49-F238E27FC236}">
                  <a16:creationId xmlns:a16="http://schemas.microsoft.com/office/drawing/2014/main" id="{32DF4FA2-FB3F-4B60-9B0B-751E8FC1F1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92773" y="1206500"/>
              <a:ext cx="3108326" cy="7381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pt-BR" sz="1400" b="1" dirty="0">
                  <a:solidFill>
                    <a:srgbClr val="00CC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Na realidade existe uma corrente elétrica desprezível da ordem de </a:t>
              </a:r>
              <a:r>
                <a:rPr lang="pt-BR" sz="1400" b="1" dirty="0" err="1">
                  <a:solidFill>
                    <a:srgbClr val="00CC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nA</a:t>
              </a:r>
              <a:r>
                <a:rPr lang="pt-BR" sz="1400" b="1" dirty="0">
                  <a:solidFill>
                    <a:srgbClr val="00CC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, </a:t>
              </a:r>
              <a:r>
                <a:rPr lang="pt-BR" sz="1400" b="1" dirty="0" err="1">
                  <a:solidFill>
                    <a:srgbClr val="00CC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pA</a:t>
              </a:r>
              <a:r>
                <a:rPr lang="pt-BR" sz="1400" b="1" dirty="0">
                  <a:solidFill>
                    <a:srgbClr val="00CC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ou menor.</a:t>
              </a:r>
              <a:endParaRPr lang="pt-BR" b="1" dirty="0">
                <a:solidFill>
                  <a:srgbClr val="00C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" name="Seta em curva para a esquerda 30">
              <a:extLst>
                <a:ext uri="{FF2B5EF4-FFF2-40B4-BE49-F238E27FC236}">
                  <a16:creationId xmlns:a16="http://schemas.microsoft.com/office/drawing/2014/main" id="{EBB3E385-CE1E-44A8-B29D-240FCA0AAB3B}"/>
                </a:ext>
              </a:extLst>
            </p:cNvPr>
            <p:cNvSpPr/>
            <p:nvPr/>
          </p:nvSpPr>
          <p:spPr bwMode="auto">
            <a:xfrm rot="10800000">
              <a:off x="5203823" y="1576388"/>
              <a:ext cx="417513" cy="1401762"/>
            </a:xfrm>
            <a:prstGeom prst="curvedLeftArrow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pt-BR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52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2260" grpId="0"/>
      <p:bldP spid="352261" grpId="0"/>
      <p:bldP spid="16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905D636F-A327-4C91-818D-7DCA69E718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6738" y="109538"/>
            <a:ext cx="5449887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Medição</a:t>
            </a:r>
          </a:p>
        </p:txBody>
      </p:sp>
      <p:sp>
        <p:nvSpPr>
          <p:cNvPr id="15363" name="Line 76">
            <a:extLst>
              <a:ext uri="{FF2B5EF4-FFF2-40B4-BE49-F238E27FC236}">
                <a16:creationId xmlns:a16="http://schemas.microsoft.com/office/drawing/2014/main" id="{8CEE4B16-AA04-4D31-8D5A-45269354236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362075" y="5175250"/>
            <a:ext cx="1219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5364" name="Rectangle 77">
            <a:extLst>
              <a:ext uri="{FF2B5EF4-FFF2-40B4-BE49-F238E27FC236}">
                <a16:creationId xmlns:a16="http://schemas.microsoft.com/office/drawing/2014/main" id="{3F2DB57F-841F-433A-8B8B-6BBC18B528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8" y="4775200"/>
            <a:ext cx="1230312" cy="91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t-BR" altLang="pt-BR" sz="1800" b="1">
                <a:latin typeface="Arial" panose="020B0604020202020204" pitchFamily="34" charset="0"/>
              </a:rPr>
              <a:t>solução contendo o analito</a:t>
            </a:r>
          </a:p>
        </p:txBody>
      </p:sp>
      <p:sp>
        <p:nvSpPr>
          <p:cNvPr id="15365" name="Freeform 26">
            <a:extLst>
              <a:ext uri="{FF2B5EF4-FFF2-40B4-BE49-F238E27FC236}">
                <a16:creationId xmlns:a16="http://schemas.microsoft.com/office/drawing/2014/main" id="{B8FCD383-50C5-4747-98FA-E8EDEC2BE8A7}"/>
              </a:ext>
            </a:extLst>
          </p:cNvPr>
          <p:cNvSpPr>
            <a:spLocks/>
          </p:cNvSpPr>
          <p:nvPr/>
        </p:nvSpPr>
        <p:spPr bwMode="auto">
          <a:xfrm>
            <a:off x="2352675" y="4298950"/>
            <a:ext cx="2058988" cy="1792288"/>
          </a:xfrm>
          <a:custGeom>
            <a:avLst/>
            <a:gdLst>
              <a:gd name="T0" fmla="*/ 0 w 1297"/>
              <a:gd name="T1" fmla="*/ 0 h 1129"/>
              <a:gd name="T2" fmla="*/ 0 w 1297"/>
              <a:gd name="T3" fmla="*/ 2147483646 h 1129"/>
              <a:gd name="T4" fmla="*/ 0 w 1297"/>
              <a:gd name="T5" fmla="*/ 2147483646 h 1129"/>
              <a:gd name="T6" fmla="*/ 2147483646 w 1297"/>
              <a:gd name="T7" fmla="*/ 2147483646 h 1129"/>
              <a:gd name="T8" fmla="*/ 2147483646 w 1297"/>
              <a:gd name="T9" fmla="*/ 2147483646 h 1129"/>
              <a:gd name="T10" fmla="*/ 2147483646 w 1297"/>
              <a:gd name="T11" fmla="*/ 2147483646 h 1129"/>
              <a:gd name="T12" fmla="*/ 2147483646 w 1297"/>
              <a:gd name="T13" fmla="*/ 2147483646 h 1129"/>
              <a:gd name="T14" fmla="*/ 2147483646 w 1297"/>
              <a:gd name="T15" fmla="*/ 2147483646 h 1129"/>
              <a:gd name="T16" fmla="*/ 2147483646 w 1297"/>
              <a:gd name="T17" fmla="*/ 2147483646 h 1129"/>
              <a:gd name="T18" fmla="*/ 2147483646 w 1297"/>
              <a:gd name="T19" fmla="*/ 2147483646 h 1129"/>
              <a:gd name="T20" fmla="*/ 2147483646 w 1297"/>
              <a:gd name="T21" fmla="*/ 2147483646 h 1129"/>
              <a:gd name="T22" fmla="*/ 2147483646 w 1297"/>
              <a:gd name="T23" fmla="*/ 2147483646 h 1129"/>
              <a:gd name="T24" fmla="*/ 2147483646 w 1297"/>
              <a:gd name="T25" fmla="*/ 2147483646 h 1129"/>
              <a:gd name="T26" fmla="*/ 2147483646 w 1297"/>
              <a:gd name="T27" fmla="*/ 2147483646 h 1129"/>
              <a:gd name="T28" fmla="*/ 2147483646 w 1297"/>
              <a:gd name="T29" fmla="*/ 2147483646 h 1129"/>
              <a:gd name="T30" fmla="*/ 2147483646 w 1297"/>
              <a:gd name="T31" fmla="*/ 2147483646 h 1129"/>
              <a:gd name="T32" fmla="*/ 2147483646 w 1297"/>
              <a:gd name="T33" fmla="*/ 2147483646 h 1129"/>
              <a:gd name="T34" fmla="*/ 2147483646 w 1297"/>
              <a:gd name="T35" fmla="*/ 2147483646 h 1129"/>
              <a:gd name="T36" fmla="*/ 2147483646 w 1297"/>
              <a:gd name="T37" fmla="*/ 2147483646 h 1129"/>
              <a:gd name="T38" fmla="*/ 2147483646 w 1297"/>
              <a:gd name="T39" fmla="*/ 2147483646 h 1129"/>
              <a:gd name="T40" fmla="*/ 2147483646 w 1297"/>
              <a:gd name="T41" fmla="*/ 2147483646 h 1129"/>
              <a:gd name="T42" fmla="*/ 2147483646 w 1297"/>
              <a:gd name="T43" fmla="*/ 2147483646 h 1129"/>
              <a:gd name="T44" fmla="*/ 2147483646 w 1297"/>
              <a:gd name="T45" fmla="*/ 2147483646 h 1129"/>
              <a:gd name="T46" fmla="*/ 2147483646 w 1297"/>
              <a:gd name="T47" fmla="*/ 2147483646 h 1129"/>
              <a:gd name="T48" fmla="*/ 2147483646 w 1297"/>
              <a:gd name="T49" fmla="*/ 2147483646 h 1129"/>
              <a:gd name="T50" fmla="*/ 2147483646 w 1297"/>
              <a:gd name="T51" fmla="*/ 2147483646 h 1129"/>
              <a:gd name="T52" fmla="*/ 2147483646 w 1297"/>
              <a:gd name="T53" fmla="*/ 2147483646 h 1129"/>
              <a:gd name="T54" fmla="*/ 2147483646 w 1297"/>
              <a:gd name="T55" fmla="*/ 2147483646 h 1129"/>
              <a:gd name="T56" fmla="*/ 2147483646 w 1297"/>
              <a:gd name="T57" fmla="*/ 2147483646 h 1129"/>
              <a:gd name="T58" fmla="*/ 2147483646 w 1297"/>
              <a:gd name="T59" fmla="*/ 2147483646 h 1129"/>
              <a:gd name="T60" fmla="*/ 2147483646 w 1297"/>
              <a:gd name="T61" fmla="*/ 2147483646 h 1129"/>
              <a:gd name="T62" fmla="*/ 2147483646 w 1297"/>
              <a:gd name="T63" fmla="*/ 2147483646 h 1129"/>
              <a:gd name="T64" fmla="*/ 2147483646 w 1297"/>
              <a:gd name="T65" fmla="*/ 2147483646 h 1129"/>
              <a:gd name="T66" fmla="*/ 2147483646 w 1297"/>
              <a:gd name="T67" fmla="*/ 2147483646 h 1129"/>
              <a:gd name="T68" fmla="*/ 2147483646 w 1297"/>
              <a:gd name="T69" fmla="*/ 0 h 1129"/>
              <a:gd name="T70" fmla="*/ 0 w 1297"/>
              <a:gd name="T71" fmla="*/ 0 h 112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297"/>
              <a:gd name="T109" fmla="*/ 0 h 1129"/>
              <a:gd name="T110" fmla="*/ 1297 w 1297"/>
              <a:gd name="T111" fmla="*/ 1129 h 112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297" h="1129">
                <a:moveTo>
                  <a:pt x="0" y="0"/>
                </a:moveTo>
                <a:lnTo>
                  <a:pt x="0" y="950"/>
                </a:lnTo>
                <a:lnTo>
                  <a:pt x="16" y="955"/>
                </a:lnTo>
                <a:lnTo>
                  <a:pt x="24" y="975"/>
                </a:lnTo>
                <a:lnTo>
                  <a:pt x="12" y="965"/>
                </a:lnTo>
                <a:lnTo>
                  <a:pt x="16" y="980"/>
                </a:lnTo>
                <a:lnTo>
                  <a:pt x="20" y="994"/>
                </a:lnTo>
                <a:lnTo>
                  <a:pt x="28" y="1009"/>
                </a:lnTo>
                <a:lnTo>
                  <a:pt x="36" y="1024"/>
                </a:lnTo>
                <a:lnTo>
                  <a:pt x="40" y="1039"/>
                </a:lnTo>
                <a:lnTo>
                  <a:pt x="52" y="1049"/>
                </a:lnTo>
                <a:lnTo>
                  <a:pt x="64" y="1054"/>
                </a:lnTo>
                <a:lnTo>
                  <a:pt x="72" y="1069"/>
                </a:lnTo>
                <a:lnTo>
                  <a:pt x="84" y="1079"/>
                </a:lnTo>
                <a:lnTo>
                  <a:pt x="92" y="1093"/>
                </a:lnTo>
                <a:lnTo>
                  <a:pt x="104" y="1098"/>
                </a:lnTo>
                <a:lnTo>
                  <a:pt x="116" y="1108"/>
                </a:lnTo>
                <a:lnTo>
                  <a:pt x="128" y="1108"/>
                </a:lnTo>
                <a:lnTo>
                  <a:pt x="1152" y="1128"/>
                </a:lnTo>
                <a:lnTo>
                  <a:pt x="1164" y="1108"/>
                </a:lnTo>
                <a:lnTo>
                  <a:pt x="1176" y="1103"/>
                </a:lnTo>
                <a:lnTo>
                  <a:pt x="1188" y="1098"/>
                </a:lnTo>
                <a:lnTo>
                  <a:pt x="1208" y="1088"/>
                </a:lnTo>
                <a:lnTo>
                  <a:pt x="1220" y="1074"/>
                </a:lnTo>
                <a:lnTo>
                  <a:pt x="1232" y="1064"/>
                </a:lnTo>
                <a:lnTo>
                  <a:pt x="1240" y="1049"/>
                </a:lnTo>
                <a:lnTo>
                  <a:pt x="1252" y="1044"/>
                </a:lnTo>
                <a:lnTo>
                  <a:pt x="1260" y="1029"/>
                </a:lnTo>
                <a:lnTo>
                  <a:pt x="1268" y="1014"/>
                </a:lnTo>
                <a:lnTo>
                  <a:pt x="1268" y="999"/>
                </a:lnTo>
                <a:lnTo>
                  <a:pt x="1272" y="985"/>
                </a:lnTo>
                <a:lnTo>
                  <a:pt x="1276" y="970"/>
                </a:lnTo>
                <a:lnTo>
                  <a:pt x="1296" y="0"/>
                </a:lnTo>
                <a:lnTo>
                  <a:pt x="0" y="0"/>
                </a:ln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5366" name="AutoShape 27">
            <a:extLst>
              <a:ext uri="{FF2B5EF4-FFF2-40B4-BE49-F238E27FC236}">
                <a16:creationId xmlns:a16="http://schemas.microsoft.com/office/drawing/2014/main" id="{5CFF2EEB-8A3D-4C92-B9AB-478951BBFF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9025" y="3733800"/>
            <a:ext cx="2044700" cy="2349500"/>
          </a:xfrm>
          <a:prstGeom prst="roundRect">
            <a:avLst>
              <a:gd name="adj" fmla="val 12495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5367" name="Rectangle 28">
            <a:extLst>
              <a:ext uri="{FF2B5EF4-FFF2-40B4-BE49-F238E27FC236}">
                <a16:creationId xmlns:a16="http://schemas.microsoft.com/office/drawing/2014/main" id="{61DE2030-7546-4A46-8040-8461BC1D5E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2825" y="3695700"/>
            <a:ext cx="2273300" cy="2921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grpSp>
        <p:nvGrpSpPr>
          <p:cNvPr id="2" name="Group 83">
            <a:extLst>
              <a:ext uri="{FF2B5EF4-FFF2-40B4-BE49-F238E27FC236}">
                <a16:creationId xmlns:a16="http://schemas.microsoft.com/office/drawing/2014/main" id="{85555AE4-5B9D-4450-B121-EE4D75289803}"/>
              </a:ext>
            </a:extLst>
          </p:cNvPr>
          <p:cNvGrpSpPr>
            <a:grpSpLocks/>
          </p:cNvGrpSpPr>
          <p:nvPr/>
        </p:nvGrpSpPr>
        <p:grpSpPr bwMode="auto">
          <a:xfrm>
            <a:off x="2765425" y="2279650"/>
            <a:ext cx="415925" cy="2851150"/>
            <a:chOff x="1949" y="1436"/>
            <a:chExt cx="262" cy="1796"/>
          </a:xfrm>
        </p:grpSpPr>
        <p:sp>
          <p:nvSpPr>
            <p:cNvPr id="15404" name="Line 25">
              <a:extLst>
                <a:ext uri="{FF2B5EF4-FFF2-40B4-BE49-F238E27FC236}">
                  <a16:creationId xmlns:a16="http://schemas.microsoft.com/office/drawing/2014/main" id="{A1B05E4F-98B7-4A37-A9F0-5B8FB014B8E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121" y="1436"/>
              <a:ext cx="0" cy="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05" name="Rectangle 29">
              <a:extLst>
                <a:ext uri="{FF2B5EF4-FFF2-40B4-BE49-F238E27FC236}">
                  <a16:creationId xmlns:a16="http://schemas.microsoft.com/office/drawing/2014/main" id="{4EE892AA-EDAA-491F-902C-E0ABE14122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6" y="2031"/>
              <a:ext cx="60" cy="7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5406" name="Freeform 30">
              <a:extLst>
                <a:ext uri="{FF2B5EF4-FFF2-40B4-BE49-F238E27FC236}">
                  <a16:creationId xmlns:a16="http://schemas.microsoft.com/office/drawing/2014/main" id="{B929FC84-FEF4-4729-B675-2AA1D4C0AE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5" y="2489"/>
              <a:ext cx="146" cy="82"/>
            </a:xfrm>
            <a:custGeom>
              <a:avLst/>
              <a:gdLst>
                <a:gd name="T0" fmla="*/ 0 w 146"/>
                <a:gd name="T1" fmla="*/ 6 h 82"/>
                <a:gd name="T2" fmla="*/ 10 w 146"/>
                <a:gd name="T3" fmla="*/ 0 h 82"/>
                <a:gd name="T4" fmla="*/ 18 w 146"/>
                <a:gd name="T5" fmla="*/ 0 h 82"/>
                <a:gd name="T6" fmla="*/ 27 w 146"/>
                <a:gd name="T7" fmla="*/ 6 h 82"/>
                <a:gd name="T8" fmla="*/ 33 w 146"/>
                <a:gd name="T9" fmla="*/ 25 h 82"/>
                <a:gd name="T10" fmla="*/ 38 w 146"/>
                <a:gd name="T11" fmla="*/ 44 h 82"/>
                <a:gd name="T12" fmla="*/ 43 w 146"/>
                <a:gd name="T13" fmla="*/ 62 h 82"/>
                <a:gd name="T14" fmla="*/ 43 w 146"/>
                <a:gd name="T15" fmla="*/ 81 h 82"/>
                <a:gd name="T16" fmla="*/ 97 w 146"/>
                <a:gd name="T17" fmla="*/ 81 h 82"/>
                <a:gd name="T18" fmla="*/ 99 w 146"/>
                <a:gd name="T19" fmla="*/ 81 h 82"/>
                <a:gd name="T20" fmla="*/ 102 w 146"/>
                <a:gd name="T21" fmla="*/ 65 h 82"/>
                <a:gd name="T22" fmla="*/ 102 w 146"/>
                <a:gd name="T23" fmla="*/ 47 h 82"/>
                <a:gd name="T24" fmla="*/ 107 w 146"/>
                <a:gd name="T25" fmla="*/ 28 h 82"/>
                <a:gd name="T26" fmla="*/ 118 w 146"/>
                <a:gd name="T27" fmla="*/ 16 h 82"/>
                <a:gd name="T28" fmla="*/ 126 w 146"/>
                <a:gd name="T29" fmla="*/ 16 h 82"/>
                <a:gd name="T30" fmla="*/ 135 w 146"/>
                <a:gd name="T31" fmla="*/ 9 h 82"/>
                <a:gd name="T32" fmla="*/ 145 w 146"/>
                <a:gd name="T33" fmla="*/ 6 h 82"/>
                <a:gd name="T34" fmla="*/ 0 w 146"/>
                <a:gd name="T35" fmla="*/ 6 h 8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6"/>
                <a:gd name="T55" fmla="*/ 0 h 82"/>
                <a:gd name="T56" fmla="*/ 146 w 146"/>
                <a:gd name="T57" fmla="*/ 82 h 8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6" h="82">
                  <a:moveTo>
                    <a:pt x="0" y="6"/>
                  </a:moveTo>
                  <a:lnTo>
                    <a:pt x="10" y="0"/>
                  </a:lnTo>
                  <a:lnTo>
                    <a:pt x="18" y="0"/>
                  </a:lnTo>
                  <a:lnTo>
                    <a:pt x="27" y="6"/>
                  </a:lnTo>
                  <a:lnTo>
                    <a:pt x="33" y="25"/>
                  </a:lnTo>
                  <a:lnTo>
                    <a:pt x="38" y="44"/>
                  </a:lnTo>
                  <a:lnTo>
                    <a:pt x="43" y="62"/>
                  </a:lnTo>
                  <a:lnTo>
                    <a:pt x="43" y="81"/>
                  </a:lnTo>
                  <a:lnTo>
                    <a:pt x="97" y="81"/>
                  </a:lnTo>
                  <a:lnTo>
                    <a:pt x="99" y="81"/>
                  </a:lnTo>
                  <a:lnTo>
                    <a:pt x="102" y="65"/>
                  </a:lnTo>
                  <a:lnTo>
                    <a:pt x="102" y="47"/>
                  </a:lnTo>
                  <a:lnTo>
                    <a:pt x="107" y="28"/>
                  </a:lnTo>
                  <a:lnTo>
                    <a:pt x="118" y="16"/>
                  </a:lnTo>
                  <a:lnTo>
                    <a:pt x="126" y="16"/>
                  </a:lnTo>
                  <a:lnTo>
                    <a:pt x="135" y="9"/>
                  </a:lnTo>
                  <a:lnTo>
                    <a:pt x="145" y="6"/>
                  </a:lnTo>
                  <a:lnTo>
                    <a:pt x="0" y="6"/>
                  </a:lnTo>
                </a:path>
              </a:pathLst>
            </a:custGeom>
            <a:solidFill>
              <a:srgbClr val="DADADA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5407" name="AutoShape 31">
              <a:extLst>
                <a:ext uri="{FF2B5EF4-FFF2-40B4-BE49-F238E27FC236}">
                  <a16:creationId xmlns:a16="http://schemas.microsoft.com/office/drawing/2014/main" id="{60BB0F91-8B86-4386-AD53-4B532CA599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3" y="1831"/>
              <a:ext cx="169" cy="1342"/>
            </a:xfrm>
            <a:prstGeom prst="roundRect">
              <a:avLst>
                <a:gd name="adj" fmla="val 16667"/>
              </a:avLst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5408" name="Line 32">
              <a:extLst>
                <a:ext uri="{FF2B5EF4-FFF2-40B4-BE49-F238E27FC236}">
                  <a16:creationId xmlns:a16="http://schemas.microsoft.com/office/drawing/2014/main" id="{F78EB9F6-3392-4430-842A-D4725968063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139" y="2032"/>
              <a:ext cx="0" cy="3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09" name="Rectangle 33">
              <a:extLst>
                <a:ext uri="{FF2B5EF4-FFF2-40B4-BE49-F238E27FC236}">
                  <a16:creationId xmlns:a16="http://schemas.microsoft.com/office/drawing/2014/main" id="{C28F9D45-E00A-4E84-ADEE-91AD7EEEDE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9" y="2013"/>
              <a:ext cx="39" cy="114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5410" name="Line 34">
              <a:extLst>
                <a:ext uri="{FF2B5EF4-FFF2-40B4-BE49-F238E27FC236}">
                  <a16:creationId xmlns:a16="http://schemas.microsoft.com/office/drawing/2014/main" id="{3CC5E72D-9AF9-41A1-8F27-408C3E3410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7" y="2772"/>
              <a:ext cx="81" cy="0"/>
            </a:xfrm>
            <a:prstGeom prst="line">
              <a:avLst/>
            </a:prstGeom>
            <a:noFill/>
            <a:ln w="12700">
              <a:solidFill>
                <a:srgbClr val="DADAD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11" name="Line 35">
              <a:extLst>
                <a:ext uri="{FF2B5EF4-FFF2-40B4-BE49-F238E27FC236}">
                  <a16:creationId xmlns:a16="http://schemas.microsoft.com/office/drawing/2014/main" id="{CF49167E-9A20-4DB5-B039-E96ABDB0DA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26" y="2027"/>
              <a:ext cx="0" cy="87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12" name="AutoShape 36">
              <a:extLst>
                <a:ext uri="{FF2B5EF4-FFF2-40B4-BE49-F238E27FC236}">
                  <a16:creationId xmlns:a16="http://schemas.microsoft.com/office/drawing/2014/main" id="{4248C95F-8DB3-4BB4-BBF3-62139DE17B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5" y="2151"/>
              <a:ext cx="164" cy="1026"/>
            </a:xfrm>
            <a:prstGeom prst="roundRect">
              <a:avLst>
                <a:gd name="adj" fmla="val 16667"/>
              </a:avLst>
            </a:pr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5413" name="AutoShape 37">
              <a:extLst>
                <a:ext uri="{FF2B5EF4-FFF2-40B4-BE49-F238E27FC236}">
                  <a16:creationId xmlns:a16="http://schemas.microsoft.com/office/drawing/2014/main" id="{11ED1C60-545B-41D9-9811-764692751D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3" y="1831"/>
              <a:ext cx="49" cy="1288"/>
            </a:xfrm>
            <a:prstGeom prst="roundRect">
              <a:avLst>
                <a:gd name="adj" fmla="val 16667"/>
              </a:avLst>
            </a:prstGeom>
            <a:solidFill>
              <a:srgbClr val="CECECE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5414" name="Line 38">
              <a:extLst>
                <a:ext uri="{FF2B5EF4-FFF2-40B4-BE49-F238E27FC236}">
                  <a16:creationId xmlns:a16="http://schemas.microsoft.com/office/drawing/2014/main" id="{5F481F25-4A37-4FDC-B675-25926D48D8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07" y="1800"/>
              <a:ext cx="0" cy="49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15" name="Rectangle 39">
              <a:extLst>
                <a:ext uri="{FF2B5EF4-FFF2-40B4-BE49-F238E27FC236}">
                  <a16:creationId xmlns:a16="http://schemas.microsoft.com/office/drawing/2014/main" id="{73AE03AC-2FB7-4872-95F7-AF258B36C5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5" y="1696"/>
              <a:ext cx="216" cy="147"/>
            </a:xfrm>
            <a:prstGeom prst="rect">
              <a:avLst/>
            </a:prstGeom>
            <a:gradFill rotWithShape="0">
              <a:gsLst>
                <a:gs pos="0">
                  <a:srgbClr val="606060"/>
                </a:gs>
                <a:gs pos="50000">
                  <a:srgbClr val="C0C0C0"/>
                </a:gs>
                <a:gs pos="100000">
                  <a:srgbClr val="606060"/>
                </a:gs>
              </a:gsLst>
              <a:lin ang="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5416" name="Line 40">
              <a:extLst>
                <a:ext uri="{FF2B5EF4-FFF2-40B4-BE49-F238E27FC236}">
                  <a16:creationId xmlns:a16="http://schemas.microsoft.com/office/drawing/2014/main" id="{F92540C1-9506-4353-9111-7ECDBB33D0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53" y="2016"/>
              <a:ext cx="0" cy="108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17" name="Line 41">
              <a:extLst>
                <a:ext uri="{FF2B5EF4-FFF2-40B4-BE49-F238E27FC236}">
                  <a16:creationId xmlns:a16="http://schemas.microsoft.com/office/drawing/2014/main" id="{17AA4A60-2DAA-48F2-B68B-DF3D470CC7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0" y="3231"/>
              <a:ext cx="5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18" name="Line 42">
              <a:extLst>
                <a:ext uri="{FF2B5EF4-FFF2-40B4-BE49-F238E27FC236}">
                  <a16:creationId xmlns:a16="http://schemas.microsoft.com/office/drawing/2014/main" id="{07B518AB-802B-45B6-BB15-0833D20D90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26" y="3177"/>
              <a:ext cx="16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19" name="Freeform 43">
              <a:extLst>
                <a:ext uri="{FF2B5EF4-FFF2-40B4-BE49-F238E27FC236}">
                  <a16:creationId xmlns:a16="http://schemas.microsoft.com/office/drawing/2014/main" id="{6326F957-2643-4E90-B82F-D0A8233F4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8" y="3177"/>
              <a:ext cx="125" cy="55"/>
            </a:xfrm>
            <a:custGeom>
              <a:avLst/>
              <a:gdLst>
                <a:gd name="T0" fmla="*/ 5 w 125"/>
                <a:gd name="T1" fmla="*/ 0 h 55"/>
                <a:gd name="T2" fmla="*/ 0 w 125"/>
                <a:gd name="T3" fmla="*/ 2 h 55"/>
                <a:gd name="T4" fmla="*/ 3 w 125"/>
                <a:gd name="T5" fmla="*/ 7 h 55"/>
                <a:gd name="T6" fmla="*/ 8 w 125"/>
                <a:gd name="T7" fmla="*/ 8 h 55"/>
                <a:gd name="T8" fmla="*/ 12 w 125"/>
                <a:gd name="T9" fmla="*/ 14 h 55"/>
                <a:gd name="T10" fmla="*/ 17 w 125"/>
                <a:gd name="T11" fmla="*/ 17 h 55"/>
                <a:gd name="T12" fmla="*/ 20 w 125"/>
                <a:gd name="T13" fmla="*/ 22 h 55"/>
                <a:gd name="T14" fmla="*/ 24 w 125"/>
                <a:gd name="T15" fmla="*/ 27 h 55"/>
                <a:gd name="T16" fmla="*/ 27 w 125"/>
                <a:gd name="T17" fmla="*/ 32 h 55"/>
                <a:gd name="T18" fmla="*/ 31 w 125"/>
                <a:gd name="T19" fmla="*/ 37 h 55"/>
                <a:gd name="T20" fmla="*/ 31 w 125"/>
                <a:gd name="T21" fmla="*/ 42 h 55"/>
                <a:gd name="T22" fmla="*/ 32 w 125"/>
                <a:gd name="T23" fmla="*/ 47 h 55"/>
                <a:gd name="T24" fmla="*/ 34 w 125"/>
                <a:gd name="T25" fmla="*/ 52 h 55"/>
                <a:gd name="T26" fmla="*/ 87 w 125"/>
                <a:gd name="T27" fmla="*/ 54 h 55"/>
                <a:gd name="T28" fmla="*/ 87 w 125"/>
                <a:gd name="T29" fmla="*/ 54 h 55"/>
                <a:gd name="T30" fmla="*/ 85 w 125"/>
                <a:gd name="T31" fmla="*/ 49 h 55"/>
                <a:gd name="T32" fmla="*/ 85 w 125"/>
                <a:gd name="T33" fmla="*/ 44 h 55"/>
                <a:gd name="T34" fmla="*/ 87 w 125"/>
                <a:gd name="T35" fmla="*/ 39 h 55"/>
                <a:gd name="T36" fmla="*/ 90 w 125"/>
                <a:gd name="T37" fmla="*/ 34 h 55"/>
                <a:gd name="T38" fmla="*/ 95 w 125"/>
                <a:gd name="T39" fmla="*/ 29 h 55"/>
                <a:gd name="T40" fmla="*/ 100 w 125"/>
                <a:gd name="T41" fmla="*/ 24 h 55"/>
                <a:gd name="T42" fmla="*/ 105 w 125"/>
                <a:gd name="T43" fmla="*/ 20 h 55"/>
                <a:gd name="T44" fmla="*/ 109 w 125"/>
                <a:gd name="T45" fmla="*/ 15 h 55"/>
                <a:gd name="T46" fmla="*/ 114 w 125"/>
                <a:gd name="T47" fmla="*/ 12 h 55"/>
                <a:gd name="T48" fmla="*/ 119 w 125"/>
                <a:gd name="T49" fmla="*/ 8 h 55"/>
                <a:gd name="T50" fmla="*/ 124 w 125"/>
                <a:gd name="T51" fmla="*/ 5 h 55"/>
                <a:gd name="T52" fmla="*/ 124 w 125"/>
                <a:gd name="T53" fmla="*/ 0 h 55"/>
                <a:gd name="T54" fmla="*/ 5 w 125"/>
                <a:gd name="T55" fmla="*/ 0 h 5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5"/>
                <a:gd name="T85" fmla="*/ 0 h 55"/>
                <a:gd name="T86" fmla="*/ 125 w 125"/>
                <a:gd name="T87" fmla="*/ 55 h 55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5" h="55">
                  <a:moveTo>
                    <a:pt x="5" y="0"/>
                  </a:moveTo>
                  <a:lnTo>
                    <a:pt x="0" y="2"/>
                  </a:lnTo>
                  <a:lnTo>
                    <a:pt x="3" y="7"/>
                  </a:lnTo>
                  <a:lnTo>
                    <a:pt x="8" y="8"/>
                  </a:lnTo>
                  <a:lnTo>
                    <a:pt x="12" y="14"/>
                  </a:lnTo>
                  <a:lnTo>
                    <a:pt x="17" y="17"/>
                  </a:lnTo>
                  <a:lnTo>
                    <a:pt x="20" y="22"/>
                  </a:lnTo>
                  <a:lnTo>
                    <a:pt x="24" y="27"/>
                  </a:lnTo>
                  <a:lnTo>
                    <a:pt x="27" y="32"/>
                  </a:lnTo>
                  <a:lnTo>
                    <a:pt x="31" y="37"/>
                  </a:lnTo>
                  <a:lnTo>
                    <a:pt x="31" y="42"/>
                  </a:lnTo>
                  <a:lnTo>
                    <a:pt x="32" y="47"/>
                  </a:lnTo>
                  <a:lnTo>
                    <a:pt x="34" y="52"/>
                  </a:lnTo>
                  <a:lnTo>
                    <a:pt x="87" y="54"/>
                  </a:lnTo>
                  <a:lnTo>
                    <a:pt x="85" y="49"/>
                  </a:lnTo>
                  <a:lnTo>
                    <a:pt x="85" y="44"/>
                  </a:lnTo>
                  <a:lnTo>
                    <a:pt x="87" y="39"/>
                  </a:lnTo>
                  <a:lnTo>
                    <a:pt x="90" y="34"/>
                  </a:lnTo>
                  <a:lnTo>
                    <a:pt x="95" y="29"/>
                  </a:lnTo>
                  <a:lnTo>
                    <a:pt x="100" y="24"/>
                  </a:lnTo>
                  <a:lnTo>
                    <a:pt x="105" y="20"/>
                  </a:lnTo>
                  <a:lnTo>
                    <a:pt x="109" y="15"/>
                  </a:lnTo>
                  <a:lnTo>
                    <a:pt x="114" y="12"/>
                  </a:lnTo>
                  <a:lnTo>
                    <a:pt x="119" y="8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5" y="0"/>
                  </a:lnTo>
                </a:path>
              </a:pathLst>
            </a:custGeom>
            <a:solidFill>
              <a:srgbClr val="DADADA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5420" name="Line 44">
              <a:extLst>
                <a:ext uri="{FF2B5EF4-FFF2-40B4-BE49-F238E27FC236}">
                  <a16:creationId xmlns:a16="http://schemas.microsoft.com/office/drawing/2014/main" id="{07DC1537-5D1C-46D0-B5BA-24DD1CDD39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26" y="3177"/>
              <a:ext cx="162" cy="0"/>
            </a:xfrm>
            <a:prstGeom prst="line">
              <a:avLst/>
            </a:prstGeom>
            <a:noFill/>
            <a:ln w="12700">
              <a:solidFill>
                <a:srgbClr val="DADAD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21" name="Line 45">
              <a:extLst>
                <a:ext uri="{FF2B5EF4-FFF2-40B4-BE49-F238E27FC236}">
                  <a16:creationId xmlns:a16="http://schemas.microsoft.com/office/drawing/2014/main" id="{952B7C5F-9322-48EC-9D45-A110536734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26" y="3177"/>
              <a:ext cx="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4" name="Group 82">
            <a:extLst>
              <a:ext uri="{FF2B5EF4-FFF2-40B4-BE49-F238E27FC236}">
                <a16:creationId xmlns:a16="http://schemas.microsoft.com/office/drawing/2014/main" id="{70B7383C-88A8-4A44-8B85-E2C7F120B5A8}"/>
              </a:ext>
            </a:extLst>
          </p:cNvPr>
          <p:cNvGrpSpPr>
            <a:grpSpLocks/>
          </p:cNvGrpSpPr>
          <p:nvPr/>
        </p:nvGrpSpPr>
        <p:grpSpPr bwMode="auto">
          <a:xfrm>
            <a:off x="3567113" y="2279650"/>
            <a:ext cx="342900" cy="3014663"/>
            <a:chOff x="2454" y="1436"/>
            <a:chExt cx="216" cy="1899"/>
          </a:xfrm>
        </p:grpSpPr>
        <p:sp>
          <p:nvSpPr>
            <p:cNvPr id="15389" name="Line 24">
              <a:extLst>
                <a:ext uri="{FF2B5EF4-FFF2-40B4-BE49-F238E27FC236}">
                  <a16:creationId xmlns:a16="http://schemas.microsoft.com/office/drawing/2014/main" id="{7F8830D1-23B6-4890-847D-9C2D838502A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53" y="1436"/>
              <a:ext cx="0" cy="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390" name="Freeform 46">
              <a:extLst>
                <a:ext uri="{FF2B5EF4-FFF2-40B4-BE49-F238E27FC236}">
                  <a16:creationId xmlns:a16="http://schemas.microsoft.com/office/drawing/2014/main" id="{8E1B6043-763C-4A20-84E5-35EE733257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4" y="2489"/>
              <a:ext cx="146" cy="82"/>
            </a:xfrm>
            <a:custGeom>
              <a:avLst/>
              <a:gdLst>
                <a:gd name="T0" fmla="*/ 0 w 146"/>
                <a:gd name="T1" fmla="*/ 6 h 82"/>
                <a:gd name="T2" fmla="*/ 10 w 146"/>
                <a:gd name="T3" fmla="*/ 0 h 82"/>
                <a:gd name="T4" fmla="*/ 18 w 146"/>
                <a:gd name="T5" fmla="*/ 0 h 82"/>
                <a:gd name="T6" fmla="*/ 27 w 146"/>
                <a:gd name="T7" fmla="*/ 6 h 82"/>
                <a:gd name="T8" fmla="*/ 33 w 146"/>
                <a:gd name="T9" fmla="*/ 25 h 82"/>
                <a:gd name="T10" fmla="*/ 38 w 146"/>
                <a:gd name="T11" fmla="*/ 44 h 82"/>
                <a:gd name="T12" fmla="*/ 43 w 146"/>
                <a:gd name="T13" fmla="*/ 62 h 82"/>
                <a:gd name="T14" fmla="*/ 43 w 146"/>
                <a:gd name="T15" fmla="*/ 81 h 82"/>
                <a:gd name="T16" fmla="*/ 97 w 146"/>
                <a:gd name="T17" fmla="*/ 81 h 82"/>
                <a:gd name="T18" fmla="*/ 99 w 146"/>
                <a:gd name="T19" fmla="*/ 81 h 82"/>
                <a:gd name="T20" fmla="*/ 102 w 146"/>
                <a:gd name="T21" fmla="*/ 65 h 82"/>
                <a:gd name="T22" fmla="*/ 102 w 146"/>
                <a:gd name="T23" fmla="*/ 47 h 82"/>
                <a:gd name="T24" fmla="*/ 107 w 146"/>
                <a:gd name="T25" fmla="*/ 28 h 82"/>
                <a:gd name="T26" fmla="*/ 118 w 146"/>
                <a:gd name="T27" fmla="*/ 16 h 82"/>
                <a:gd name="T28" fmla="*/ 126 w 146"/>
                <a:gd name="T29" fmla="*/ 16 h 82"/>
                <a:gd name="T30" fmla="*/ 135 w 146"/>
                <a:gd name="T31" fmla="*/ 9 h 82"/>
                <a:gd name="T32" fmla="*/ 145 w 146"/>
                <a:gd name="T33" fmla="*/ 6 h 82"/>
                <a:gd name="T34" fmla="*/ 0 w 146"/>
                <a:gd name="T35" fmla="*/ 6 h 8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6"/>
                <a:gd name="T55" fmla="*/ 0 h 82"/>
                <a:gd name="T56" fmla="*/ 146 w 146"/>
                <a:gd name="T57" fmla="*/ 82 h 8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6" h="82">
                  <a:moveTo>
                    <a:pt x="0" y="6"/>
                  </a:moveTo>
                  <a:lnTo>
                    <a:pt x="10" y="0"/>
                  </a:lnTo>
                  <a:lnTo>
                    <a:pt x="18" y="0"/>
                  </a:lnTo>
                  <a:lnTo>
                    <a:pt x="27" y="6"/>
                  </a:lnTo>
                  <a:lnTo>
                    <a:pt x="33" y="25"/>
                  </a:lnTo>
                  <a:lnTo>
                    <a:pt x="38" y="44"/>
                  </a:lnTo>
                  <a:lnTo>
                    <a:pt x="43" y="62"/>
                  </a:lnTo>
                  <a:lnTo>
                    <a:pt x="43" y="81"/>
                  </a:lnTo>
                  <a:lnTo>
                    <a:pt x="97" y="81"/>
                  </a:lnTo>
                  <a:lnTo>
                    <a:pt x="99" y="81"/>
                  </a:lnTo>
                  <a:lnTo>
                    <a:pt x="102" y="65"/>
                  </a:lnTo>
                  <a:lnTo>
                    <a:pt x="102" y="47"/>
                  </a:lnTo>
                  <a:lnTo>
                    <a:pt x="107" y="28"/>
                  </a:lnTo>
                  <a:lnTo>
                    <a:pt x="118" y="16"/>
                  </a:lnTo>
                  <a:lnTo>
                    <a:pt x="126" y="16"/>
                  </a:lnTo>
                  <a:lnTo>
                    <a:pt x="135" y="9"/>
                  </a:lnTo>
                  <a:lnTo>
                    <a:pt x="145" y="6"/>
                  </a:lnTo>
                  <a:lnTo>
                    <a:pt x="0" y="6"/>
                  </a:lnTo>
                </a:path>
              </a:pathLst>
            </a:custGeom>
            <a:solidFill>
              <a:srgbClr val="DADADA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5391" name="AutoShape 47">
              <a:extLst>
                <a:ext uri="{FF2B5EF4-FFF2-40B4-BE49-F238E27FC236}">
                  <a16:creationId xmlns:a16="http://schemas.microsoft.com/office/drawing/2014/main" id="{ADB543EF-D5D1-47EB-A96C-A15504F011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2" y="1831"/>
              <a:ext cx="169" cy="1342"/>
            </a:xfrm>
            <a:prstGeom prst="roundRect">
              <a:avLst>
                <a:gd name="adj" fmla="val 16667"/>
              </a:avLst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5392" name="Line 48">
              <a:extLst>
                <a:ext uri="{FF2B5EF4-FFF2-40B4-BE49-F238E27FC236}">
                  <a16:creationId xmlns:a16="http://schemas.microsoft.com/office/drawing/2014/main" id="{1A3D0B4C-D697-4C3D-9863-1ED5C04A43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98" y="2032"/>
              <a:ext cx="0" cy="3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393" name="Line 49">
              <a:extLst>
                <a:ext uri="{FF2B5EF4-FFF2-40B4-BE49-F238E27FC236}">
                  <a16:creationId xmlns:a16="http://schemas.microsoft.com/office/drawing/2014/main" id="{CB3E3114-D00F-41B5-AC43-4CB4ACC716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26" y="2772"/>
              <a:ext cx="81" cy="0"/>
            </a:xfrm>
            <a:prstGeom prst="line">
              <a:avLst/>
            </a:prstGeom>
            <a:noFill/>
            <a:ln w="12700">
              <a:solidFill>
                <a:srgbClr val="DADAD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394" name="Oval 50">
              <a:extLst>
                <a:ext uri="{FF2B5EF4-FFF2-40B4-BE49-F238E27FC236}">
                  <a16:creationId xmlns:a16="http://schemas.microsoft.com/office/drawing/2014/main" id="{A7CE0BD9-CB25-4690-87C1-E9BF8017F1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2" y="3127"/>
              <a:ext cx="208" cy="208"/>
            </a:xfrm>
            <a:prstGeom prst="ellipse">
              <a:avLst/>
            </a:prstGeom>
            <a:solidFill>
              <a:srgbClr val="DADADA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5395" name="AutoShape 51">
              <a:extLst>
                <a:ext uri="{FF2B5EF4-FFF2-40B4-BE49-F238E27FC236}">
                  <a16:creationId xmlns:a16="http://schemas.microsoft.com/office/drawing/2014/main" id="{52B39F2A-273A-4113-A74F-B5D7D64D0D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4" y="1854"/>
              <a:ext cx="164" cy="1323"/>
            </a:xfrm>
            <a:prstGeom prst="roundRect">
              <a:avLst>
                <a:gd name="adj" fmla="val 16667"/>
              </a:avLst>
            </a:pr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5396" name="Line 52">
              <a:extLst>
                <a:ext uri="{FF2B5EF4-FFF2-40B4-BE49-F238E27FC236}">
                  <a16:creationId xmlns:a16="http://schemas.microsoft.com/office/drawing/2014/main" id="{5CA6FA62-F337-4898-B0A3-377A1076D1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5" y="3177"/>
              <a:ext cx="16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397" name="Line 53">
              <a:extLst>
                <a:ext uri="{FF2B5EF4-FFF2-40B4-BE49-F238E27FC236}">
                  <a16:creationId xmlns:a16="http://schemas.microsoft.com/office/drawing/2014/main" id="{88682E6A-8D01-4AD8-A221-CD3134289F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5" y="3177"/>
              <a:ext cx="162" cy="0"/>
            </a:xfrm>
            <a:prstGeom prst="line">
              <a:avLst/>
            </a:prstGeom>
            <a:noFill/>
            <a:ln w="12700">
              <a:solidFill>
                <a:srgbClr val="DADAD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398" name="AutoShape 54">
              <a:extLst>
                <a:ext uri="{FF2B5EF4-FFF2-40B4-BE49-F238E27FC236}">
                  <a16:creationId xmlns:a16="http://schemas.microsoft.com/office/drawing/2014/main" id="{0B66A6FE-26C6-4F11-AE80-B2C9C7EBD1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3" y="3154"/>
              <a:ext cx="46" cy="100"/>
            </a:xfrm>
            <a:prstGeom prst="roundRect">
              <a:avLst>
                <a:gd name="adj" fmla="val 12495"/>
              </a:avLst>
            </a:prstGeom>
            <a:solidFill>
              <a:srgbClr val="DADADA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5399" name="Line 55">
              <a:extLst>
                <a:ext uri="{FF2B5EF4-FFF2-40B4-BE49-F238E27FC236}">
                  <a16:creationId xmlns:a16="http://schemas.microsoft.com/office/drawing/2014/main" id="{4CF73D02-1282-4509-BC89-ABC82F3C73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12" y="3150"/>
              <a:ext cx="108" cy="0"/>
            </a:xfrm>
            <a:prstGeom prst="line">
              <a:avLst/>
            </a:prstGeom>
            <a:noFill/>
            <a:ln w="25400">
              <a:solidFill>
                <a:srgbClr val="DADAD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00" name="Line 56">
              <a:extLst>
                <a:ext uri="{FF2B5EF4-FFF2-40B4-BE49-F238E27FC236}">
                  <a16:creationId xmlns:a16="http://schemas.microsoft.com/office/drawing/2014/main" id="{77352C2E-E352-4A6F-9C8F-2B4EA66C20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66" y="1800"/>
              <a:ext cx="0" cy="14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01" name="Line 57">
              <a:extLst>
                <a:ext uri="{FF2B5EF4-FFF2-40B4-BE49-F238E27FC236}">
                  <a16:creationId xmlns:a16="http://schemas.microsoft.com/office/drawing/2014/main" id="{B12A16F6-D40B-46DA-8D3C-344CAE3718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5" y="3150"/>
              <a:ext cx="5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02" name="Line 58">
              <a:extLst>
                <a:ext uri="{FF2B5EF4-FFF2-40B4-BE49-F238E27FC236}">
                  <a16:creationId xmlns:a16="http://schemas.microsoft.com/office/drawing/2014/main" id="{E23D93C5-C700-4058-A5D5-A5ABCA59FD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3" y="3150"/>
              <a:ext cx="5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03" name="Rectangle 59">
              <a:extLst>
                <a:ext uri="{FF2B5EF4-FFF2-40B4-BE49-F238E27FC236}">
                  <a16:creationId xmlns:a16="http://schemas.microsoft.com/office/drawing/2014/main" id="{67231A94-1889-4393-90AD-585A153E06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4" y="1696"/>
              <a:ext cx="216" cy="147"/>
            </a:xfrm>
            <a:prstGeom prst="rect">
              <a:avLst/>
            </a:prstGeom>
            <a:gradFill rotWithShape="0">
              <a:gsLst>
                <a:gs pos="0">
                  <a:srgbClr val="606060"/>
                </a:gs>
                <a:gs pos="50000">
                  <a:srgbClr val="C0C0C0"/>
                </a:gs>
                <a:gs pos="100000">
                  <a:srgbClr val="606060"/>
                </a:gs>
              </a:gsLst>
              <a:lin ang="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</p:grpSp>
      <p:sp>
        <p:nvSpPr>
          <p:cNvPr id="15370" name="Freeform 60">
            <a:extLst>
              <a:ext uri="{FF2B5EF4-FFF2-40B4-BE49-F238E27FC236}">
                <a16:creationId xmlns:a16="http://schemas.microsoft.com/office/drawing/2014/main" id="{02D49A60-7B30-4F56-816A-E0E7A48B9128}"/>
              </a:ext>
            </a:extLst>
          </p:cNvPr>
          <p:cNvSpPr>
            <a:spLocks/>
          </p:cNvSpPr>
          <p:nvPr/>
        </p:nvSpPr>
        <p:spPr bwMode="auto">
          <a:xfrm>
            <a:off x="2352675" y="3917950"/>
            <a:ext cx="2058988" cy="77788"/>
          </a:xfrm>
          <a:custGeom>
            <a:avLst/>
            <a:gdLst>
              <a:gd name="T0" fmla="*/ 0 w 1297"/>
              <a:gd name="T1" fmla="*/ 2147483646 h 49"/>
              <a:gd name="T2" fmla="*/ 2147483646 w 1297"/>
              <a:gd name="T3" fmla="*/ 2147483646 h 49"/>
              <a:gd name="T4" fmla="*/ 2147483646 w 1297"/>
              <a:gd name="T5" fmla="*/ 2147483646 h 49"/>
              <a:gd name="T6" fmla="*/ 2147483646 w 1297"/>
              <a:gd name="T7" fmla="*/ 2147483646 h 49"/>
              <a:gd name="T8" fmla="*/ 2147483646 w 1297"/>
              <a:gd name="T9" fmla="*/ 2147483646 h 49"/>
              <a:gd name="T10" fmla="*/ 2147483646 w 1297"/>
              <a:gd name="T11" fmla="*/ 2147483646 h 49"/>
              <a:gd name="T12" fmla="*/ 2147483646 w 1297"/>
              <a:gd name="T13" fmla="*/ 0 h 49"/>
              <a:gd name="T14" fmla="*/ 0 w 1297"/>
              <a:gd name="T15" fmla="*/ 0 h 49"/>
              <a:gd name="T16" fmla="*/ 0 w 1297"/>
              <a:gd name="T17" fmla="*/ 2147483646 h 4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97"/>
              <a:gd name="T28" fmla="*/ 0 h 49"/>
              <a:gd name="T29" fmla="*/ 1297 w 1297"/>
              <a:gd name="T30" fmla="*/ 49 h 4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97" h="49">
                <a:moveTo>
                  <a:pt x="0" y="48"/>
                </a:moveTo>
                <a:lnTo>
                  <a:pt x="1296" y="48"/>
                </a:lnTo>
                <a:lnTo>
                  <a:pt x="1296" y="0"/>
                </a:lnTo>
                <a:lnTo>
                  <a:pt x="0" y="0"/>
                </a:lnTo>
                <a:lnTo>
                  <a:pt x="0" y="48"/>
                </a:lnTo>
              </a:path>
            </a:pathLst>
          </a:custGeom>
          <a:noFill/>
          <a:ln w="12700" cap="rnd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t-BR"/>
          </a:p>
        </p:txBody>
      </p:sp>
      <p:grpSp>
        <p:nvGrpSpPr>
          <p:cNvPr id="5" name="Group 104">
            <a:extLst>
              <a:ext uri="{FF2B5EF4-FFF2-40B4-BE49-F238E27FC236}">
                <a16:creationId xmlns:a16="http://schemas.microsoft.com/office/drawing/2014/main" id="{BDFF9F45-7791-4252-ADEC-A434BC597DA7}"/>
              </a:ext>
            </a:extLst>
          </p:cNvPr>
          <p:cNvGrpSpPr>
            <a:grpSpLocks/>
          </p:cNvGrpSpPr>
          <p:nvPr/>
        </p:nvGrpSpPr>
        <p:grpSpPr bwMode="auto">
          <a:xfrm>
            <a:off x="3038475" y="1695450"/>
            <a:ext cx="5265738" cy="1560513"/>
            <a:chOff x="1914" y="1068"/>
            <a:chExt cx="3317" cy="983"/>
          </a:xfrm>
        </p:grpSpPr>
        <p:sp>
          <p:nvSpPr>
            <p:cNvPr id="15375" name="Rectangle 85">
              <a:extLst>
                <a:ext uri="{FF2B5EF4-FFF2-40B4-BE49-F238E27FC236}">
                  <a16:creationId xmlns:a16="http://schemas.microsoft.com/office/drawing/2014/main" id="{EDCFC3EF-4C4D-4103-98FB-4A03D6E20E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0" y="1105"/>
              <a:ext cx="1851" cy="708"/>
            </a:xfrm>
            <a:prstGeom prst="rect">
              <a:avLst/>
            </a:prstGeom>
            <a:solidFill>
              <a:schemeClr val="folHlink"/>
            </a:solidFill>
            <a:ln w="285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5376" name="Rectangle 87">
              <a:extLst>
                <a:ext uri="{FF2B5EF4-FFF2-40B4-BE49-F238E27FC236}">
                  <a16:creationId xmlns:a16="http://schemas.microsoft.com/office/drawing/2014/main" id="{6591833A-6F31-4865-8226-E24906074E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9" y="1815"/>
              <a:ext cx="142" cy="236"/>
            </a:xfrm>
            <a:prstGeom prst="rect">
              <a:avLst/>
            </a:prstGeom>
            <a:solidFill>
              <a:schemeClr val="folHlink"/>
            </a:solidFill>
            <a:ln w="285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5377" name="Rectangle 88">
              <a:extLst>
                <a:ext uri="{FF2B5EF4-FFF2-40B4-BE49-F238E27FC236}">
                  <a16:creationId xmlns:a16="http://schemas.microsoft.com/office/drawing/2014/main" id="{27C027C4-A8D0-46E5-B525-F90E7CE4E5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4" y="1815"/>
              <a:ext cx="142" cy="236"/>
            </a:xfrm>
            <a:prstGeom prst="rect">
              <a:avLst/>
            </a:prstGeom>
            <a:solidFill>
              <a:schemeClr val="folHlink"/>
            </a:solidFill>
            <a:ln w="285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5378" name="Line 91">
              <a:extLst>
                <a:ext uri="{FF2B5EF4-FFF2-40B4-BE49-F238E27FC236}">
                  <a16:creationId xmlns:a16="http://schemas.microsoft.com/office/drawing/2014/main" id="{534210C6-BBE6-4FCA-ABA9-D9EAD0B0A6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43" y="1437"/>
              <a:ext cx="103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379" name="Line 92">
              <a:extLst>
                <a:ext uri="{FF2B5EF4-FFF2-40B4-BE49-F238E27FC236}">
                  <a16:creationId xmlns:a16="http://schemas.microsoft.com/office/drawing/2014/main" id="{C133C056-805E-4E42-9D22-5DBB4515C25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917" y="1323"/>
              <a:ext cx="145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380" name="Line 93">
              <a:extLst>
                <a:ext uri="{FF2B5EF4-FFF2-40B4-BE49-F238E27FC236}">
                  <a16:creationId xmlns:a16="http://schemas.microsoft.com/office/drawing/2014/main" id="{9C21F57D-7E70-4CEA-830B-6DFBFC0091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14" y="1320"/>
              <a:ext cx="0" cy="16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pic>
          <p:nvPicPr>
            <p:cNvPr id="15381" name="Picture 95">
              <a:extLst>
                <a:ext uri="{FF2B5EF4-FFF2-40B4-BE49-F238E27FC236}">
                  <a16:creationId xmlns:a16="http://schemas.microsoft.com/office/drawing/2014/main" id="{F6B39E58-3428-42E8-9EBD-907DC87B2D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8" y="1172"/>
              <a:ext cx="719" cy="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82" name="Oval 96">
              <a:extLst>
                <a:ext uri="{FF2B5EF4-FFF2-40B4-BE49-F238E27FC236}">
                  <a16:creationId xmlns:a16="http://schemas.microsoft.com/office/drawing/2014/main" id="{E0D2B274-74AB-4C9F-8081-5AC1F22256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6" y="1598"/>
              <a:ext cx="159" cy="159"/>
            </a:xfrm>
            <a:prstGeom prst="ellipse">
              <a:avLst/>
            </a:prstGeom>
            <a:solidFill>
              <a:schemeClr val="tx2"/>
            </a:solidFill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5383" name="Oval 97">
              <a:extLst>
                <a:ext uri="{FF2B5EF4-FFF2-40B4-BE49-F238E27FC236}">
                  <a16:creationId xmlns:a16="http://schemas.microsoft.com/office/drawing/2014/main" id="{B6CE1417-B0A8-4F7E-9011-B8D1BB905A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6" y="1598"/>
              <a:ext cx="159" cy="159"/>
            </a:xfrm>
            <a:prstGeom prst="ellipse">
              <a:avLst/>
            </a:prstGeom>
            <a:solidFill>
              <a:schemeClr val="tx2"/>
            </a:solidFill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5384" name="Oval 98">
              <a:extLst>
                <a:ext uri="{FF2B5EF4-FFF2-40B4-BE49-F238E27FC236}">
                  <a16:creationId xmlns:a16="http://schemas.microsoft.com/office/drawing/2014/main" id="{66724094-D237-4A77-AF92-25E0A098B1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0" y="1598"/>
              <a:ext cx="159" cy="159"/>
            </a:xfrm>
            <a:prstGeom prst="ellipse">
              <a:avLst/>
            </a:prstGeom>
            <a:solidFill>
              <a:schemeClr val="tx2"/>
            </a:solidFill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5385" name="Line 100">
              <a:extLst>
                <a:ext uri="{FF2B5EF4-FFF2-40B4-BE49-F238E27FC236}">
                  <a16:creationId xmlns:a16="http://schemas.microsoft.com/office/drawing/2014/main" id="{E04CEF6B-39AB-49D2-B057-81A75D7B4C44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4212" y="1632"/>
              <a:ext cx="68" cy="0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386" name="Line 101">
              <a:extLst>
                <a:ext uri="{FF2B5EF4-FFF2-40B4-BE49-F238E27FC236}">
                  <a16:creationId xmlns:a16="http://schemas.microsoft.com/office/drawing/2014/main" id="{A98FEE19-0A13-4160-B115-57E573A74BA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700000">
              <a:off x="3856" y="1632"/>
              <a:ext cx="68" cy="0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387" name="Line 102">
              <a:extLst>
                <a:ext uri="{FF2B5EF4-FFF2-40B4-BE49-F238E27FC236}">
                  <a16:creationId xmlns:a16="http://schemas.microsoft.com/office/drawing/2014/main" id="{F3FAEA5B-1010-4921-BFA3-271C8A980A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94" y="1682"/>
              <a:ext cx="68" cy="0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388" name="Text Box 103">
              <a:extLst>
                <a:ext uri="{FF2B5EF4-FFF2-40B4-BE49-F238E27FC236}">
                  <a16:creationId xmlns:a16="http://schemas.microsoft.com/office/drawing/2014/main" id="{F6350124-FF6F-4E5F-8703-5506C09355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8" y="1068"/>
              <a:ext cx="87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2000"/>
                <a:t>ionômetro</a:t>
              </a:r>
            </a:p>
          </p:txBody>
        </p:sp>
      </p:grpSp>
      <p:sp>
        <p:nvSpPr>
          <p:cNvPr id="59" name="Text Box 16">
            <a:extLst>
              <a:ext uri="{FF2B5EF4-FFF2-40B4-BE49-F238E27FC236}">
                <a16:creationId xmlns:a16="http://schemas.microsoft.com/office/drawing/2014/main" id="{EB5D5A98-0C96-4DD8-B226-D15C087AC0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925" y="2925763"/>
            <a:ext cx="18684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pt-BR" sz="2400">
                <a:solidFill>
                  <a:srgbClr val="00CC99"/>
                </a:solidFill>
                <a:latin typeface="Comic Sans MS" panose="030F0702030302020204" pitchFamily="66" charset="0"/>
              </a:rPr>
              <a:t>Eletrodo de referência</a:t>
            </a:r>
          </a:p>
        </p:txBody>
      </p:sp>
      <p:sp>
        <p:nvSpPr>
          <p:cNvPr id="60" name="Text Box 16">
            <a:extLst>
              <a:ext uri="{FF2B5EF4-FFF2-40B4-BE49-F238E27FC236}">
                <a16:creationId xmlns:a16="http://schemas.microsoft.com/office/drawing/2014/main" id="{E1C3C629-64B2-4682-940D-57AF027130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5575" y="2990850"/>
            <a:ext cx="16652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pt-BR" sz="2400">
                <a:solidFill>
                  <a:srgbClr val="FF0000"/>
                </a:solidFill>
                <a:latin typeface="Comic Sans MS" panose="030F0702030302020204" pitchFamily="66" charset="0"/>
              </a:rPr>
              <a:t>Eletrodo indicador</a:t>
            </a:r>
          </a:p>
        </p:txBody>
      </p:sp>
      <p:sp>
        <p:nvSpPr>
          <p:cNvPr id="61" name="Text Box 16">
            <a:extLst>
              <a:ext uri="{FF2B5EF4-FFF2-40B4-BE49-F238E27FC236}">
                <a16:creationId xmlns:a16="http://schemas.microsoft.com/office/drawing/2014/main" id="{74E2439A-7FD0-45FE-AA13-6596244C55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1350" y="3370263"/>
            <a:ext cx="212883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pt-BR" sz="2400">
                <a:solidFill>
                  <a:srgbClr val="0070C0"/>
                </a:solidFill>
                <a:latin typeface="Comic Sans MS" panose="030F0702030302020204" pitchFamily="66" charset="0"/>
              </a:rPr>
              <a:t>Instrumento de medição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26FD3207-8E3B-46D9-8105-7BCA93F127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1025" y="95250"/>
            <a:ext cx="5449888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Definindo os eletrodos</a:t>
            </a:r>
          </a:p>
        </p:txBody>
      </p:sp>
      <p:pic>
        <p:nvPicPr>
          <p:cNvPr id="144387" name="Picture 3">
            <a:extLst>
              <a:ext uri="{FF2B5EF4-FFF2-40B4-BE49-F238E27FC236}">
                <a16:creationId xmlns:a16="http://schemas.microsoft.com/office/drawing/2014/main" id="{6929FFC6-1CA4-4098-95E2-5F3B262BB7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8" y="2292350"/>
            <a:ext cx="4852987" cy="320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4388" name="Text Box 17">
            <a:extLst>
              <a:ext uri="{FF2B5EF4-FFF2-40B4-BE49-F238E27FC236}">
                <a16:creationId xmlns:a16="http://schemas.microsoft.com/office/drawing/2014/main" id="{03ECEDAB-DCE8-4EDF-9472-A954659AC3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322388"/>
            <a:ext cx="88598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pt-BR" sz="2400">
                <a:latin typeface="Comic Sans MS" panose="030F0702030302020204" pitchFamily="66" charset="0"/>
              </a:rPr>
              <a:t>Suponha que se deseja saber as quantidades de Fe</a:t>
            </a:r>
            <a:r>
              <a:rPr lang="pt-BR" altLang="pt-BR" sz="2400" baseline="30000">
                <a:latin typeface="Comic Sans MS" panose="030F0702030302020204" pitchFamily="66" charset="0"/>
              </a:rPr>
              <a:t>2+</a:t>
            </a:r>
            <a:r>
              <a:rPr lang="pt-BR" altLang="pt-BR" sz="2400">
                <a:latin typeface="Comic Sans MS" panose="030F0702030302020204" pitchFamily="66" charset="0"/>
              </a:rPr>
              <a:t> e Fe</a:t>
            </a:r>
            <a:r>
              <a:rPr lang="pt-BR" altLang="pt-BR" sz="2400" baseline="30000">
                <a:latin typeface="Comic Sans MS" panose="030F0702030302020204" pitchFamily="66" charset="0"/>
              </a:rPr>
              <a:t>3+</a:t>
            </a:r>
            <a:r>
              <a:rPr lang="pt-BR" altLang="pt-BR" sz="2400">
                <a:latin typeface="Comic Sans MS" panose="030F0702030302020204" pitchFamily="66" charset="0"/>
              </a:rPr>
              <a:t> em uma solução.</a:t>
            </a:r>
          </a:p>
        </p:txBody>
      </p:sp>
      <p:grpSp>
        <p:nvGrpSpPr>
          <p:cNvPr id="2" name="Group 35">
            <a:extLst>
              <a:ext uri="{FF2B5EF4-FFF2-40B4-BE49-F238E27FC236}">
                <a16:creationId xmlns:a16="http://schemas.microsoft.com/office/drawing/2014/main" id="{F76289A0-A04C-4C51-BCD2-015A86E8FF6C}"/>
              </a:ext>
            </a:extLst>
          </p:cNvPr>
          <p:cNvGrpSpPr>
            <a:grpSpLocks/>
          </p:cNvGrpSpPr>
          <p:nvPr/>
        </p:nvGrpSpPr>
        <p:grpSpPr bwMode="auto">
          <a:xfrm>
            <a:off x="1079500" y="3190875"/>
            <a:ext cx="2840038" cy="2511425"/>
            <a:chOff x="680" y="2010"/>
            <a:chExt cx="1789" cy="1582"/>
          </a:xfrm>
        </p:grpSpPr>
        <p:sp>
          <p:nvSpPr>
            <p:cNvPr id="144405" name="Rectangle 18">
              <a:extLst>
                <a:ext uri="{FF2B5EF4-FFF2-40B4-BE49-F238E27FC236}">
                  <a16:creationId xmlns:a16="http://schemas.microsoft.com/office/drawing/2014/main" id="{0A299BD7-25AE-4F03-8C99-871D117CED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6" y="2533"/>
              <a:ext cx="210" cy="564"/>
            </a:xfrm>
            <a:prstGeom prst="rect">
              <a:avLst/>
            </a:prstGeom>
            <a:solidFill>
              <a:schemeClr val="hlink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44406" name="Text Box 16">
              <a:extLst>
                <a:ext uri="{FF2B5EF4-FFF2-40B4-BE49-F238E27FC236}">
                  <a16:creationId xmlns:a16="http://schemas.microsoft.com/office/drawing/2014/main" id="{BA1EDA6A-42CE-4C93-BF30-03FCA1F942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0" y="2010"/>
              <a:ext cx="327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600" b="1">
                  <a:latin typeface="Comic Sans MS" panose="030F0702030302020204" pitchFamily="66" charset="0"/>
                </a:rPr>
                <a:t>Ag</a:t>
              </a:r>
            </a:p>
          </p:txBody>
        </p:sp>
        <p:sp>
          <p:nvSpPr>
            <p:cNvPr id="144407" name="Text Box 19">
              <a:extLst>
                <a:ext uri="{FF2B5EF4-FFF2-40B4-BE49-F238E27FC236}">
                  <a16:creationId xmlns:a16="http://schemas.microsoft.com/office/drawing/2014/main" id="{8DAF2B8D-CC67-4CCE-BB14-50437FF1AB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68" y="2806"/>
              <a:ext cx="537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600" b="1">
                  <a:latin typeface="Comic Sans MS" panose="030F0702030302020204" pitchFamily="66" charset="0"/>
                </a:rPr>
                <a:t>AgCl</a:t>
              </a:r>
            </a:p>
          </p:txBody>
        </p:sp>
        <p:sp>
          <p:nvSpPr>
            <p:cNvPr id="144408" name="Line 20">
              <a:extLst>
                <a:ext uri="{FF2B5EF4-FFF2-40B4-BE49-F238E27FC236}">
                  <a16:creationId xmlns:a16="http://schemas.microsoft.com/office/drawing/2014/main" id="{ED4D7751-B836-4C86-8005-E55C607235F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72" y="2893"/>
              <a:ext cx="564" cy="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44409" name="Text Box 21">
              <a:extLst>
                <a:ext uri="{FF2B5EF4-FFF2-40B4-BE49-F238E27FC236}">
                  <a16:creationId xmlns:a16="http://schemas.microsoft.com/office/drawing/2014/main" id="{BC175C3F-9869-4303-AFDC-59ED96649D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66" y="3226"/>
              <a:ext cx="1203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600" b="1">
                  <a:latin typeface="Comic Sans MS" panose="030F0702030302020204" pitchFamily="66" charset="0"/>
                </a:rPr>
                <a:t>Solução saturada de KCl </a:t>
              </a:r>
            </a:p>
          </p:txBody>
        </p:sp>
        <p:sp>
          <p:nvSpPr>
            <p:cNvPr id="144410" name="Line 22">
              <a:extLst>
                <a:ext uri="{FF2B5EF4-FFF2-40B4-BE49-F238E27FC236}">
                  <a16:creationId xmlns:a16="http://schemas.microsoft.com/office/drawing/2014/main" id="{35E3E6CA-3BC8-4E86-AD4A-C9337F52354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136" y="3079"/>
              <a:ext cx="450" cy="18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144390" name="Text Box 23">
            <a:extLst>
              <a:ext uri="{FF2B5EF4-FFF2-40B4-BE49-F238E27FC236}">
                <a16:creationId xmlns:a16="http://schemas.microsoft.com/office/drawing/2014/main" id="{0BDDAF3F-8012-4F6B-96E2-C19F52495A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2650" y="3654425"/>
            <a:ext cx="17192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pt-BR" sz="1600" b="1">
                <a:latin typeface="Comic Sans MS" panose="030F0702030302020204" pitchFamily="66" charset="0"/>
              </a:rPr>
              <a:t>Ponte salina</a:t>
            </a:r>
          </a:p>
        </p:txBody>
      </p:sp>
      <p:grpSp>
        <p:nvGrpSpPr>
          <p:cNvPr id="4" name="Group 34">
            <a:extLst>
              <a:ext uri="{FF2B5EF4-FFF2-40B4-BE49-F238E27FC236}">
                <a16:creationId xmlns:a16="http://schemas.microsoft.com/office/drawing/2014/main" id="{60348F5E-4CC4-4E24-92BB-CBF1B550344B}"/>
              </a:ext>
            </a:extLst>
          </p:cNvPr>
          <p:cNvGrpSpPr>
            <a:grpSpLocks/>
          </p:cNvGrpSpPr>
          <p:nvPr/>
        </p:nvGrpSpPr>
        <p:grpSpPr bwMode="auto">
          <a:xfrm>
            <a:off x="403225" y="2925763"/>
            <a:ext cx="3771900" cy="3154362"/>
            <a:chOff x="254" y="1843"/>
            <a:chExt cx="2376" cy="1987"/>
          </a:xfrm>
        </p:grpSpPr>
        <p:sp>
          <p:nvSpPr>
            <p:cNvPr id="144403" name="Text Box 5">
              <a:extLst>
                <a:ext uri="{FF2B5EF4-FFF2-40B4-BE49-F238E27FC236}">
                  <a16:creationId xmlns:a16="http://schemas.microsoft.com/office/drawing/2014/main" id="{BF613D93-0BC0-441F-91FC-0DC86C5AF4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2" y="3638"/>
              <a:ext cx="166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400">
                  <a:solidFill>
                    <a:srgbClr val="00CC99"/>
                  </a:solidFill>
                  <a:latin typeface="Comic Sans MS" panose="030F0702030302020204" pitchFamily="66" charset="0"/>
                </a:rPr>
                <a:t>ELETRODO REFERÊNCIA</a:t>
              </a:r>
            </a:p>
          </p:txBody>
        </p:sp>
        <p:sp>
          <p:nvSpPr>
            <p:cNvPr id="144404" name="Rectangle 27">
              <a:extLst>
                <a:ext uri="{FF2B5EF4-FFF2-40B4-BE49-F238E27FC236}">
                  <a16:creationId xmlns:a16="http://schemas.microsoft.com/office/drawing/2014/main" id="{F3F999B0-417C-4FC6-BB85-257277F8E9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" y="1843"/>
              <a:ext cx="2376" cy="1746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 w="28575" algn="ctr">
              <a:solidFill>
                <a:srgbClr val="00CC99"/>
              </a:solidFill>
              <a:prstDash val="dashDot"/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5" name="Group 36">
            <a:extLst>
              <a:ext uri="{FF2B5EF4-FFF2-40B4-BE49-F238E27FC236}">
                <a16:creationId xmlns:a16="http://schemas.microsoft.com/office/drawing/2014/main" id="{E0CBA3FC-0369-4423-B82A-69D65B648373}"/>
              </a:ext>
            </a:extLst>
          </p:cNvPr>
          <p:cNvGrpSpPr>
            <a:grpSpLocks/>
          </p:cNvGrpSpPr>
          <p:nvPr/>
        </p:nvGrpSpPr>
        <p:grpSpPr bwMode="auto">
          <a:xfrm>
            <a:off x="3405188" y="3111500"/>
            <a:ext cx="2332037" cy="2987675"/>
            <a:chOff x="2145" y="1960"/>
            <a:chExt cx="1469" cy="1882"/>
          </a:xfrm>
        </p:grpSpPr>
        <p:sp>
          <p:nvSpPr>
            <p:cNvPr id="144401" name="Text Box 4">
              <a:extLst>
                <a:ext uri="{FF2B5EF4-FFF2-40B4-BE49-F238E27FC236}">
                  <a16:creationId xmlns:a16="http://schemas.microsoft.com/office/drawing/2014/main" id="{36E6F112-8537-4A09-AA7F-7CDED9C8E0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45" y="3554"/>
              <a:ext cx="146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400">
                  <a:solidFill>
                    <a:srgbClr val="FF0000"/>
                  </a:solidFill>
                  <a:latin typeface="Comic Sans MS" panose="030F0702030302020204" pitchFamily="66" charset="0"/>
                </a:rPr>
                <a:t>ELETRODO INDICADOR</a:t>
              </a:r>
              <a:r>
                <a:rPr lang="pt-BR" altLang="pt-BR" sz="2400">
                  <a:solidFill>
                    <a:srgbClr val="FF0000"/>
                  </a:solidFill>
                  <a:latin typeface="Comic Sans MS" panose="030F0702030302020204" pitchFamily="66" charset="0"/>
                </a:rPr>
                <a:t> </a:t>
              </a:r>
            </a:p>
          </p:txBody>
        </p:sp>
        <p:sp>
          <p:nvSpPr>
            <p:cNvPr id="144402" name="Text Box 28">
              <a:extLst>
                <a:ext uri="{FF2B5EF4-FFF2-40B4-BE49-F238E27FC236}">
                  <a16:creationId xmlns:a16="http://schemas.microsoft.com/office/drawing/2014/main" id="{7E48098B-1D31-43CA-AE51-C00751640C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66" y="1960"/>
              <a:ext cx="327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600" b="1">
                  <a:latin typeface="Comic Sans MS" panose="030F0702030302020204" pitchFamily="66" charset="0"/>
                </a:rPr>
                <a:t>Pt</a:t>
              </a:r>
            </a:p>
          </p:txBody>
        </p:sp>
      </p:grpSp>
      <p:sp>
        <p:nvSpPr>
          <p:cNvPr id="144393" name="Text Box 30">
            <a:extLst>
              <a:ext uri="{FF2B5EF4-FFF2-40B4-BE49-F238E27FC236}">
                <a16:creationId xmlns:a16="http://schemas.microsoft.com/office/drawing/2014/main" id="{7323DD42-ACD3-414A-A31B-BA21604299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5425" y="4862513"/>
            <a:ext cx="148431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pt-BR" sz="1600" b="1">
                <a:latin typeface="Comic Sans MS" panose="030F0702030302020204" pitchFamily="66" charset="0"/>
              </a:rPr>
              <a:t>Solução de Fe</a:t>
            </a:r>
            <a:r>
              <a:rPr lang="pt-BR" altLang="pt-BR" sz="1600" b="1" baseline="30000">
                <a:latin typeface="Comic Sans MS" panose="030F0702030302020204" pitchFamily="66" charset="0"/>
              </a:rPr>
              <a:t>2+</a:t>
            </a:r>
            <a:r>
              <a:rPr lang="pt-BR" altLang="pt-BR" sz="1600" b="1">
                <a:latin typeface="Comic Sans MS" panose="030F0702030302020204" pitchFamily="66" charset="0"/>
              </a:rPr>
              <a:t> e Fe</a:t>
            </a:r>
            <a:r>
              <a:rPr lang="pt-BR" altLang="pt-BR" sz="1600" b="1" baseline="30000">
                <a:latin typeface="Comic Sans MS" panose="030F0702030302020204" pitchFamily="66" charset="0"/>
              </a:rPr>
              <a:t>3+</a:t>
            </a:r>
            <a:endParaRPr lang="pt-BR" altLang="pt-BR" sz="1600" b="1">
              <a:latin typeface="Comic Sans MS" panose="030F0702030302020204" pitchFamily="66" charset="0"/>
            </a:endParaRPr>
          </a:p>
        </p:txBody>
      </p:sp>
      <p:sp>
        <p:nvSpPr>
          <p:cNvPr id="144394" name="Line 31">
            <a:extLst>
              <a:ext uri="{FF2B5EF4-FFF2-40B4-BE49-F238E27FC236}">
                <a16:creationId xmlns:a16="http://schemas.microsoft.com/office/drawing/2014/main" id="{FAC99705-DDF9-4D08-AA92-5CABF301B19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981575" y="4587875"/>
            <a:ext cx="714375" cy="2857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46118" name="AutoShape 38">
            <a:extLst>
              <a:ext uri="{FF2B5EF4-FFF2-40B4-BE49-F238E27FC236}">
                <a16:creationId xmlns:a16="http://schemas.microsoft.com/office/drawing/2014/main" id="{72B4CD54-22D0-4FE5-9751-B8CFCCF9935A}"/>
              </a:ext>
            </a:extLst>
          </p:cNvPr>
          <p:cNvSpPr>
            <a:spLocks noChangeArrowheads="1"/>
          </p:cNvSpPr>
          <p:nvPr/>
        </p:nvSpPr>
        <p:spPr bwMode="auto">
          <a:xfrm rot="-884041">
            <a:off x="3378200" y="3430588"/>
            <a:ext cx="2806700" cy="1239837"/>
          </a:xfrm>
          <a:prstGeom prst="rightArrow">
            <a:avLst>
              <a:gd name="adj1" fmla="val 49185"/>
              <a:gd name="adj2" fmla="val 51302"/>
            </a:avLst>
          </a:prstGeom>
          <a:solidFill>
            <a:schemeClr val="accent1">
              <a:alpha val="20000"/>
            </a:schemeClr>
          </a:solidFill>
          <a:ln w="28575" algn="ctr">
            <a:solidFill>
              <a:srgbClr val="66FFCC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pic>
        <p:nvPicPr>
          <p:cNvPr id="46121" name="Picture 41">
            <a:extLst>
              <a:ext uri="{FF2B5EF4-FFF2-40B4-BE49-F238E27FC236}">
                <a16:creationId xmlns:a16="http://schemas.microsoft.com/office/drawing/2014/main" id="{644AD218-0EE1-458D-85B6-8474E3FB8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0263" y="1778000"/>
            <a:ext cx="2933700" cy="315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7">
            <a:extLst>
              <a:ext uri="{FF2B5EF4-FFF2-40B4-BE49-F238E27FC236}">
                <a16:creationId xmlns:a16="http://schemas.microsoft.com/office/drawing/2014/main" id="{0C218B03-20D0-465A-B6E2-D68120F302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8150" y="6226175"/>
            <a:ext cx="5689600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pt-BR" dirty="0">
                <a:solidFill>
                  <a:srgbClr val="0066FF"/>
                </a:solidFill>
              </a:rPr>
              <a:t>E</a:t>
            </a:r>
            <a:r>
              <a:rPr lang="pt-BR" baseline="-25000" dirty="0">
                <a:solidFill>
                  <a:srgbClr val="0066FF"/>
                </a:solidFill>
              </a:rPr>
              <a:t>CÉLULA</a:t>
            </a:r>
            <a:r>
              <a:rPr lang="pt-BR" dirty="0">
                <a:solidFill>
                  <a:srgbClr val="0066FF"/>
                </a:solidFill>
              </a:rPr>
              <a:t> = (E</a:t>
            </a:r>
            <a:r>
              <a:rPr lang="pt-BR" baseline="-25000" dirty="0">
                <a:solidFill>
                  <a:srgbClr val="0066FF"/>
                </a:solidFill>
              </a:rPr>
              <a:t>INDICADOR </a:t>
            </a:r>
            <a:r>
              <a:rPr lang="pt-BR" dirty="0">
                <a:solidFill>
                  <a:srgbClr val="0066FF"/>
                </a:solidFill>
              </a:rPr>
              <a:t>- E</a:t>
            </a:r>
            <a:r>
              <a:rPr lang="pt-BR" baseline="-25000" dirty="0">
                <a:solidFill>
                  <a:srgbClr val="0066FF"/>
                </a:solidFill>
              </a:rPr>
              <a:t>REFERÊNCIA</a:t>
            </a:r>
            <a:r>
              <a:rPr lang="pt-BR" dirty="0">
                <a:solidFill>
                  <a:srgbClr val="0066FF"/>
                </a:solidFill>
              </a:rPr>
              <a:t> ) + </a:t>
            </a:r>
            <a:r>
              <a:rPr lang="pt-BR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Ej</a:t>
            </a:r>
            <a:endParaRPr lang="pt-B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" name="Group 28">
            <a:extLst>
              <a:ext uri="{FF2B5EF4-FFF2-40B4-BE49-F238E27FC236}">
                <a16:creationId xmlns:a16="http://schemas.microsoft.com/office/drawing/2014/main" id="{ABE34843-BB28-4968-9C84-F32D33866639}"/>
              </a:ext>
            </a:extLst>
          </p:cNvPr>
          <p:cNvGrpSpPr>
            <a:grpSpLocks/>
          </p:cNvGrpSpPr>
          <p:nvPr/>
        </p:nvGrpSpPr>
        <p:grpSpPr bwMode="auto">
          <a:xfrm>
            <a:off x="7375525" y="4902200"/>
            <a:ext cx="1452563" cy="635000"/>
            <a:chOff x="4646" y="3088"/>
            <a:chExt cx="915" cy="400"/>
          </a:xfrm>
        </p:grpSpPr>
        <p:sp>
          <p:nvSpPr>
            <p:cNvPr id="144399" name="Text Box 26">
              <a:extLst>
                <a:ext uri="{FF2B5EF4-FFF2-40B4-BE49-F238E27FC236}">
                  <a16:creationId xmlns:a16="http://schemas.microsoft.com/office/drawing/2014/main" id="{5E04BE25-384E-4EE4-A988-C4916F2346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46" y="3257"/>
              <a:ext cx="91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1800">
                  <a:solidFill>
                    <a:srgbClr val="FF0066"/>
                  </a:solidFill>
                  <a:latin typeface="Comic Sans MS" panose="030F0702030302020204" pitchFamily="66" charset="0"/>
                </a:rPr>
                <a:t>Ponte salina</a:t>
              </a:r>
            </a:p>
          </p:txBody>
        </p:sp>
        <p:sp>
          <p:nvSpPr>
            <p:cNvPr id="144400" name="AutoShape 27">
              <a:extLst>
                <a:ext uri="{FF2B5EF4-FFF2-40B4-BE49-F238E27FC236}">
                  <a16:creationId xmlns:a16="http://schemas.microsoft.com/office/drawing/2014/main" id="{8582A52A-8FDC-4E5B-A407-B7E5158EFB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8" y="3088"/>
              <a:ext cx="237" cy="17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0066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6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6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18" grpId="0" animBg="1"/>
      <p:bldP spid="24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48AEDA06-36EF-458B-96A5-EED8875C4B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1025" y="95250"/>
            <a:ext cx="5449888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Medição</a:t>
            </a:r>
          </a:p>
        </p:txBody>
      </p:sp>
      <p:pic>
        <p:nvPicPr>
          <p:cNvPr id="71683" name="Picture 63" descr="medição">
            <a:extLst>
              <a:ext uri="{FF2B5EF4-FFF2-40B4-BE49-F238E27FC236}">
                <a16:creationId xmlns:a16="http://schemas.microsoft.com/office/drawing/2014/main" id="{B1DDA9F5-6EBE-4D34-BD60-C31A57A95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938" y="3708400"/>
            <a:ext cx="5707062" cy="31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6436" name="Picture 64" descr="eletrodos">
            <a:extLst>
              <a:ext uri="{FF2B5EF4-FFF2-40B4-BE49-F238E27FC236}">
                <a16:creationId xmlns:a16="http://schemas.microsoft.com/office/drawing/2014/main" id="{E8565CA7-E1D7-49CA-AD9A-48C596AC15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150938"/>
            <a:ext cx="5151437" cy="297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7">
            <a:extLst>
              <a:ext uri="{FF2B5EF4-FFF2-40B4-BE49-F238E27FC236}">
                <a16:creationId xmlns:a16="http://schemas.microsoft.com/office/drawing/2014/main" id="{E8B6449B-7E4D-4DB3-A1CF-F58DA3F46CD3}"/>
              </a:ext>
            </a:extLst>
          </p:cNvPr>
          <p:cNvGrpSpPr>
            <a:grpSpLocks/>
          </p:cNvGrpSpPr>
          <p:nvPr/>
        </p:nvGrpSpPr>
        <p:grpSpPr bwMode="auto">
          <a:xfrm>
            <a:off x="128588" y="1552575"/>
            <a:ext cx="3810000" cy="3568700"/>
            <a:chOff x="81" y="978"/>
            <a:chExt cx="2400" cy="2248"/>
          </a:xfrm>
        </p:grpSpPr>
        <p:sp>
          <p:nvSpPr>
            <p:cNvPr id="146442" name="Oval 7">
              <a:extLst>
                <a:ext uri="{FF2B5EF4-FFF2-40B4-BE49-F238E27FC236}">
                  <a16:creationId xmlns:a16="http://schemas.microsoft.com/office/drawing/2014/main" id="{5DAF0149-095A-4F74-94CA-49C3130F45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" y="978"/>
              <a:ext cx="2050" cy="1669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46443" name="AutoShape 9">
              <a:extLst>
                <a:ext uri="{FF2B5EF4-FFF2-40B4-BE49-F238E27FC236}">
                  <a16:creationId xmlns:a16="http://schemas.microsoft.com/office/drawing/2014/main" id="{DA2368F9-C205-4C8D-8FD9-D5C25572247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3248687">
              <a:off x="1708" y="2453"/>
              <a:ext cx="774" cy="772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</p:grpSp>
      <p:sp>
        <p:nvSpPr>
          <p:cNvPr id="71690" name="AutoShape 10">
            <a:extLst>
              <a:ext uri="{FF2B5EF4-FFF2-40B4-BE49-F238E27FC236}">
                <a16:creationId xmlns:a16="http://schemas.microsoft.com/office/drawing/2014/main" id="{CDAB3A9E-0204-4C18-8FD3-9206F98D12DC}"/>
              </a:ext>
            </a:extLst>
          </p:cNvPr>
          <p:cNvSpPr>
            <a:spLocks noChangeArrowheads="1"/>
          </p:cNvSpPr>
          <p:nvPr/>
        </p:nvSpPr>
        <p:spPr bwMode="auto">
          <a:xfrm rot="10800000" flipH="1">
            <a:off x="3973513" y="2332038"/>
            <a:ext cx="2789237" cy="1673225"/>
          </a:xfrm>
          <a:custGeom>
            <a:avLst/>
            <a:gdLst>
              <a:gd name="T0" fmla="*/ 2147483646 w 21600"/>
              <a:gd name="T1" fmla="*/ 0 h 21600"/>
              <a:gd name="T2" fmla="*/ 2147483646 w 21600"/>
              <a:gd name="T3" fmla="*/ 2147483646 h 21600"/>
              <a:gd name="T4" fmla="*/ 0 w 21600"/>
              <a:gd name="T5" fmla="*/ 2147483646 h 21600"/>
              <a:gd name="T6" fmla="*/ 2147483646 w 21600"/>
              <a:gd name="T7" fmla="*/ 2147483646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6685 h 21600"/>
              <a:gd name="T20" fmla="*/ 16858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4940" y="0"/>
                </a:moveTo>
                <a:lnTo>
                  <a:pt x="8280" y="8280"/>
                </a:lnTo>
                <a:lnTo>
                  <a:pt x="13022" y="8280"/>
                </a:lnTo>
                <a:lnTo>
                  <a:pt x="13022" y="16685"/>
                </a:lnTo>
                <a:lnTo>
                  <a:pt x="0" y="16685"/>
                </a:lnTo>
                <a:lnTo>
                  <a:pt x="0" y="21600"/>
                </a:lnTo>
                <a:lnTo>
                  <a:pt x="16858" y="21600"/>
                </a:lnTo>
                <a:lnTo>
                  <a:pt x="16858" y="8280"/>
                </a:lnTo>
                <a:lnTo>
                  <a:pt x="21600" y="8280"/>
                </a:lnTo>
                <a:lnTo>
                  <a:pt x="14940" y="0"/>
                </a:lnTo>
                <a:close/>
              </a:path>
            </a:pathLst>
          </a:cu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/>
          </a:p>
        </p:txBody>
      </p:sp>
      <p:grpSp>
        <p:nvGrpSpPr>
          <p:cNvPr id="4" name="Group 16">
            <a:extLst>
              <a:ext uri="{FF2B5EF4-FFF2-40B4-BE49-F238E27FC236}">
                <a16:creationId xmlns:a16="http://schemas.microsoft.com/office/drawing/2014/main" id="{349B2D15-A4D1-47FF-A104-85BFDA11B0B1}"/>
              </a:ext>
            </a:extLst>
          </p:cNvPr>
          <p:cNvGrpSpPr>
            <a:grpSpLocks/>
          </p:cNvGrpSpPr>
          <p:nvPr/>
        </p:nvGrpSpPr>
        <p:grpSpPr bwMode="auto">
          <a:xfrm>
            <a:off x="2627313" y="1435100"/>
            <a:ext cx="6218237" cy="2286000"/>
            <a:chOff x="1655" y="904"/>
            <a:chExt cx="3917" cy="1440"/>
          </a:xfrm>
        </p:grpSpPr>
        <p:sp>
          <p:nvSpPr>
            <p:cNvPr id="146440" name="AutoShape 14">
              <a:extLst>
                <a:ext uri="{FF2B5EF4-FFF2-40B4-BE49-F238E27FC236}">
                  <a16:creationId xmlns:a16="http://schemas.microsoft.com/office/drawing/2014/main" id="{D45845DC-8D4B-4C77-8A60-E7609611798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 flipH="1">
              <a:off x="4213" y="904"/>
              <a:ext cx="1359" cy="144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17694720 60000 65536"/>
                <a:gd name="T13" fmla="*/ 11796480 60000 65536"/>
                <a:gd name="T14" fmla="*/ 11796480 60000 65536"/>
                <a:gd name="T15" fmla="*/ 5898240 60000 65536"/>
                <a:gd name="T16" fmla="*/ 0 60000 65536"/>
                <a:gd name="T17" fmla="*/ 0 60000 65536"/>
                <a:gd name="T18" fmla="*/ 0 w 21600"/>
                <a:gd name="T19" fmla="*/ 16200 h 21600"/>
                <a:gd name="T20" fmla="*/ 17293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5131" y="0"/>
                  </a:moveTo>
                  <a:lnTo>
                    <a:pt x="8662" y="7918"/>
                  </a:lnTo>
                  <a:lnTo>
                    <a:pt x="12970" y="7918"/>
                  </a:lnTo>
                  <a:lnTo>
                    <a:pt x="12970" y="16201"/>
                  </a:lnTo>
                  <a:lnTo>
                    <a:pt x="0" y="16201"/>
                  </a:lnTo>
                  <a:lnTo>
                    <a:pt x="0" y="21600"/>
                  </a:lnTo>
                  <a:lnTo>
                    <a:pt x="17292" y="21600"/>
                  </a:lnTo>
                  <a:lnTo>
                    <a:pt x="17292" y="7918"/>
                  </a:lnTo>
                  <a:lnTo>
                    <a:pt x="21600" y="7918"/>
                  </a:lnTo>
                  <a:lnTo>
                    <a:pt x="15131" y="0"/>
                  </a:lnTo>
                  <a:close/>
                </a:path>
              </a:pathLst>
            </a:custGeom>
            <a:solidFill>
              <a:srgbClr val="0066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146441" name="Rectangle 15">
              <a:extLst>
                <a:ext uri="{FF2B5EF4-FFF2-40B4-BE49-F238E27FC236}">
                  <a16:creationId xmlns:a16="http://schemas.microsoft.com/office/drawing/2014/main" id="{4F3122EF-9E4C-46B2-A0B3-0C2FD70E3F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5" y="904"/>
              <a:ext cx="2562" cy="360"/>
            </a:xfrm>
            <a:prstGeom prst="rect">
              <a:avLst/>
            </a:prstGeom>
            <a:solidFill>
              <a:srgbClr val="0066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CE971E3B-F1D1-4980-9C72-A6602E071A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1025" y="95250"/>
            <a:ext cx="5449888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Eletrodos de referência</a:t>
            </a:r>
          </a:p>
        </p:txBody>
      </p:sp>
      <p:sp>
        <p:nvSpPr>
          <p:cNvPr id="19459" name="Text Box 5">
            <a:extLst>
              <a:ext uri="{FF2B5EF4-FFF2-40B4-BE49-F238E27FC236}">
                <a16:creationId xmlns:a16="http://schemas.microsoft.com/office/drawing/2014/main" id="{116AC7A1-10FE-4646-A007-4432D7990B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411288"/>
            <a:ext cx="8751887" cy="23082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pt-BR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Características ideais</a:t>
            </a:r>
            <a:r>
              <a:rPr lang="pt-BR" dirty="0"/>
              <a:t>:</a:t>
            </a:r>
          </a:p>
          <a:p>
            <a:pPr algn="just">
              <a:buFontTx/>
              <a:buChar char="•"/>
              <a:defRPr/>
            </a:pPr>
            <a:r>
              <a:rPr lang="pt-BR" dirty="0">
                <a:solidFill>
                  <a:srgbClr val="FF9900"/>
                </a:solidFill>
              </a:rPr>
              <a:t> Ser reversível e obedecer à equação de </a:t>
            </a:r>
            <a:r>
              <a:rPr lang="pt-BR" dirty="0" err="1">
                <a:solidFill>
                  <a:srgbClr val="FF9900"/>
                </a:solidFill>
              </a:rPr>
              <a:t>Nernst</a:t>
            </a:r>
            <a:r>
              <a:rPr lang="pt-BR" dirty="0">
                <a:solidFill>
                  <a:srgbClr val="FF9900"/>
                </a:solidFill>
              </a:rPr>
              <a:t>;</a:t>
            </a:r>
          </a:p>
          <a:p>
            <a:pPr algn="just">
              <a:buFontTx/>
              <a:buChar char="•"/>
              <a:defRPr/>
            </a:pPr>
            <a:r>
              <a:rPr lang="pt-BR" dirty="0">
                <a:solidFill>
                  <a:srgbClr val="0066FF"/>
                </a:solidFill>
              </a:rPr>
              <a:t> Manter seu potencial constante no tempo;</a:t>
            </a:r>
          </a:p>
          <a:p>
            <a:pPr algn="just">
              <a:buFontTx/>
              <a:buChar char="•"/>
              <a:defRPr/>
            </a:pPr>
            <a:r>
              <a:rPr lang="pt-BR" dirty="0">
                <a:solidFill>
                  <a:srgbClr val="FF9900"/>
                </a:solidFill>
              </a:rPr>
              <a:t> Retornar ao seu potencial original após ter sido submetido a pequenas correntes;</a:t>
            </a:r>
          </a:p>
          <a:p>
            <a:pPr algn="just">
              <a:buFontTx/>
              <a:buChar char="•"/>
              <a:defRPr/>
            </a:pPr>
            <a:r>
              <a:rPr lang="pt-BR" dirty="0">
                <a:solidFill>
                  <a:srgbClr val="0066FF"/>
                </a:solidFill>
              </a:rPr>
              <a:t> Exibir baixa histerese sob ciclos de temperatura.</a:t>
            </a:r>
          </a:p>
        </p:txBody>
      </p:sp>
      <p:sp>
        <p:nvSpPr>
          <p:cNvPr id="48134" name="Text Box 6">
            <a:extLst>
              <a:ext uri="{FF2B5EF4-FFF2-40B4-BE49-F238E27FC236}">
                <a16:creationId xmlns:a16="http://schemas.microsoft.com/office/drawing/2014/main" id="{279D8E0B-FCF5-476F-80C4-0D477F288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263" y="4010025"/>
            <a:ext cx="8751887" cy="1373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defRPr/>
            </a:pPr>
            <a:r>
              <a:rPr lang="pt-BR" sz="2800">
                <a:solidFill>
                  <a:srgbClr val="00CC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No entanto, nenhum eletrodo de referência atende a todos esses requisitos idealmente. Vários estão surpreendentemente próximos deles.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  <p:bldP spid="48134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8" name="Rectangle 10">
            <a:extLst>
              <a:ext uri="{FF2B5EF4-FFF2-40B4-BE49-F238E27FC236}">
                <a16:creationId xmlns:a16="http://schemas.microsoft.com/office/drawing/2014/main" id="{E54D8C2F-FA4C-44A2-A51B-EA224A861C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9088" y="5091113"/>
            <a:ext cx="2819400" cy="487362"/>
          </a:xfrm>
          <a:prstGeom prst="rect">
            <a:avLst/>
          </a:prstGeom>
          <a:solidFill>
            <a:srgbClr val="FFFF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id="{530FA35D-E0CD-4E69-9309-33B1DC0A7D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1025" y="95250"/>
            <a:ext cx="5449888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Eletrodos de referência</a:t>
            </a:r>
          </a:p>
        </p:txBody>
      </p:sp>
      <p:sp>
        <p:nvSpPr>
          <p:cNvPr id="38915" name="Text Box 3">
            <a:extLst>
              <a:ext uri="{FF2B5EF4-FFF2-40B4-BE49-F238E27FC236}">
                <a16:creationId xmlns:a16="http://schemas.microsoft.com/office/drawing/2014/main" id="{48347884-C74B-48A0-B707-4A7EE0D5B2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0613" y="1414463"/>
            <a:ext cx="5346700" cy="5448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pt-BR" dirty="0"/>
              <a:t>Equilíbrio químico:</a:t>
            </a:r>
          </a:p>
          <a:p>
            <a:pPr algn="ctr">
              <a:defRPr/>
            </a:pPr>
            <a:r>
              <a:rPr lang="pt-BR" sz="2000" dirty="0" err="1">
                <a:solidFill>
                  <a:srgbClr val="00CC99"/>
                </a:solidFill>
              </a:rPr>
              <a:t>AgCl</a:t>
            </a:r>
            <a:r>
              <a:rPr lang="pt-BR" sz="2000" baseline="-25000" dirty="0">
                <a:solidFill>
                  <a:srgbClr val="00CC99"/>
                </a:solidFill>
              </a:rPr>
              <a:t>(s)</a:t>
            </a:r>
            <a:r>
              <a:rPr lang="pt-BR" sz="2000" dirty="0">
                <a:solidFill>
                  <a:srgbClr val="00CC99"/>
                </a:solidFill>
              </a:rPr>
              <a:t> + e</a:t>
            </a:r>
            <a:r>
              <a:rPr lang="pt-BR" sz="2000" baseline="30000" dirty="0">
                <a:solidFill>
                  <a:srgbClr val="00CC99"/>
                </a:solidFill>
              </a:rPr>
              <a:t>-</a:t>
            </a:r>
            <a:r>
              <a:rPr lang="pt-BR" sz="2000" dirty="0">
                <a:solidFill>
                  <a:srgbClr val="00CC99"/>
                </a:solidFill>
              </a:rPr>
              <a:t> </a:t>
            </a:r>
            <a:r>
              <a:rPr lang="pt-BR" sz="2000" dirty="0">
                <a:solidFill>
                  <a:srgbClr val="00CC99"/>
                </a:solidFill>
                <a:latin typeface="Lucida Sans Unicode" pitchFamily="34" charset="0"/>
              </a:rPr>
              <a:t>⇌</a:t>
            </a:r>
            <a:r>
              <a:rPr lang="pt-BR" sz="2000" dirty="0">
                <a:solidFill>
                  <a:srgbClr val="00CC99"/>
                </a:solidFill>
              </a:rPr>
              <a:t> Ag</a:t>
            </a:r>
            <a:r>
              <a:rPr lang="pt-BR" sz="2000" baseline="30000" dirty="0">
                <a:solidFill>
                  <a:srgbClr val="00CC99"/>
                </a:solidFill>
              </a:rPr>
              <a:t>0</a:t>
            </a:r>
            <a:r>
              <a:rPr lang="pt-BR" sz="2000" dirty="0">
                <a:solidFill>
                  <a:srgbClr val="00CC99"/>
                </a:solidFill>
              </a:rPr>
              <a:t> + Cl</a:t>
            </a:r>
            <a:r>
              <a:rPr lang="pt-BR" sz="2000" baseline="30000" dirty="0">
                <a:solidFill>
                  <a:srgbClr val="00CC99"/>
                </a:solidFill>
              </a:rPr>
              <a:t>-</a:t>
            </a:r>
            <a:r>
              <a:rPr lang="pt-BR" sz="2000" dirty="0">
                <a:solidFill>
                  <a:srgbClr val="00CC99"/>
                </a:solidFill>
              </a:rPr>
              <a:t>     </a:t>
            </a:r>
            <a:r>
              <a:rPr lang="pt-BR" sz="2000" dirty="0">
                <a:solidFill>
                  <a:schemeClr val="accent1"/>
                </a:solidFill>
              </a:rPr>
              <a:t>Eº = ?</a:t>
            </a:r>
          </a:p>
          <a:p>
            <a:pPr algn="ctr">
              <a:defRPr/>
            </a:pPr>
            <a:endParaRPr lang="pt-BR" sz="2000" dirty="0">
              <a:solidFill>
                <a:srgbClr val="00CC99"/>
              </a:solidFill>
            </a:endParaRPr>
          </a:p>
          <a:p>
            <a:pPr>
              <a:defRPr/>
            </a:pPr>
            <a:r>
              <a:rPr lang="pt-BR" sz="2000" dirty="0"/>
              <a:t>Ag</a:t>
            </a:r>
            <a:r>
              <a:rPr lang="pt-BR" sz="2000" baseline="30000" dirty="0"/>
              <a:t>+</a:t>
            </a:r>
            <a:r>
              <a:rPr lang="pt-BR" sz="2000" dirty="0"/>
              <a:t> + e</a:t>
            </a:r>
            <a:r>
              <a:rPr lang="pt-BR" sz="2000" baseline="30000" dirty="0"/>
              <a:t>-</a:t>
            </a:r>
            <a:r>
              <a:rPr lang="pt-BR" sz="2000" dirty="0"/>
              <a:t> </a:t>
            </a:r>
            <a:r>
              <a:rPr lang="pt-BR" sz="2000" dirty="0">
                <a:latin typeface="Lucida Sans Unicode" pitchFamily="34" charset="0"/>
              </a:rPr>
              <a:t>⇌</a:t>
            </a:r>
            <a:r>
              <a:rPr lang="pt-BR" sz="2000" dirty="0"/>
              <a:t> Ag</a:t>
            </a:r>
            <a:r>
              <a:rPr lang="pt-BR" sz="2000" baseline="30000" dirty="0"/>
              <a:t>0</a:t>
            </a:r>
            <a:r>
              <a:rPr lang="pt-BR" sz="2000" dirty="0"/>
              <a:t>		E°= 0,799V</a:t>
            </a:r>
          </a:p>
          <a:p>
            <a:pPr>
              <a:defRPr/>
            </a:pPr>
            <a:r>
              <a:rPr lang="pt-BR" sz="2000" dirty="0" err="1"/>
              <a:t>AgCl</a:t>
            </a:r>
            <a:r>
              <a:rPr lang="pt-BR" sz="2000" baseline="-25000" dirty="0"/>
              <a:t>(s)</a:t>
            </a:r>
            <a:r>
              <a:rPr lang="pt-BR" sz="2000" dirty="0"/>
              <a:t> </a:t>
            </a:r>
            <a:r>
              <a:rPr lang="pt-BR" sz="2000" dirty="0">
                <a:latin typeface="Lucida Sans Unicode" pitchFamily="34" charset="0"/>
              </a:rPr>
              <a:t>⇌</a:t>
            </a:r>
            <a:r>
              <a:rPr lang="pt-BR" sz="2000" dirty="0"/>
              <a:t> Ag</a:t>
            </a:r>
            <a:r>
              <a:rPr lang="pt-BR" sz="2000" baseline="30000" dirty="0"/>
              <a:t>+</a:t>
            </a:r>
            <a:r>
              <a:rPr lang="pt-BR" sz="2000" dirty="0"/>
              <a:t> + Cl</a:t>
            </a:r>
            <a:r>
              <a:rPr lang="pt-BR" sz="2000" baseline="30000" dirty="0"/>
              <a:t>-</a:t>
            </a:r>
            <a:r>
              <a:rPr lang="pt-BR" sz="2000" dirty="0"/>
              <a:t>	</a:t>
            </a:r>
            <a:r>
              <a:rPr lang="pt-BR" sz="2000" dirty="0" err="1"/>
              <a:t>K</a:t>
            </a:r>
            <a:r>
              <a:rPr lang="pt-BR" sz="2000" baseline="-25000" dirty="0" err="1"/>
              <a:t>ps</a:t>
            </a:r>
            <a:r>
              <a:rPr lang="pt-BR" sz="2000" dirty="0"/>
              <a:t>= 1,8x10</a:t>
            </a:r>
            <a:r>
              <a:rPr lang="pt-BR" sz="2000" baseline="30000" dirty="0"/>
              <a:t>-10</a:t>
            </a:r>
          </a:p>
          <a:p>
            <a:pPr>
              <a:defRPr/>
            </a:pPr>
            <a:endParaRPr lang="pt-BR" sz="2000" dirty="0"/>
          </a:p>
          <a:p>
            <a:pPr>
              <a:defRPr/>
            </a:pPr>
            <a:r>
              <a:rPr lang="pt-BR" sz="2000" dirty="0" err="1">
                <a:solidFill>
                  <a:srgbClr val="FF9933"/>
                </a:solidFill>
              </a:rPr>
              <a:t>AgCl</a:t>
            </a:r>
            <a:r>
              <a:rPr lang="pt-BR" sz="2000" baseline="-25000" dirty="0">
                <a:solidFill>
                  <a:srgbClr val="FF9933"/>
                </a:solidFill>
              </a:rPr>
              <a:t>(s)</a:t>
            </a:r>
            <a:r>
              <a:rPr lang="pt-BR" sz="2000" dirty="0">
                <a:solidFill>
                  <a:srgbClr val="FF9933"/>
                </a:solidFill>
              </a:rPr>
              <a:t> + e</a:t>
            </a:r>
            <a:r>
              <a:rPr lang="pt-BR" sz="2000" baseline="30000" dirty="0">
                <a:solidFill>
                  <a:srgbClr val="FF9933"/>
                </a:solidFill>
              </a:rPr>
              <a:t>-</a:t>
            </a:r>
            <a:r>
              <a:rPr lang="pt-BR" sz="2000" dirty="0">
                <a:solidFill>
                  <a:srgbClr val="FF9933"/>
                </a:solidFill>
              </a:rPr>
              <a:t> </a:t>
            </a:r>
            <a:r>
              <a:rPr lang="pt-BR" sz="2000" dirty="0">
                <a:solidFill>
                  <a:srgbClr val="FF9933"/>
                </a:solidFill>
                <a:latin typeface="Lucida Sans Unicode" pitchFamily="34" charset="0"/>
              </a:rPr>
              <a:t>⇌</a:t>
            </a:r>
            <a:r>
              <a:rPr lang="pt-BR" sz="2000" dirty="0">
                <a:solidFill>
                  <a:srgbClr val="FF9933"/>
                </a:solidFill>
              </a:rPr>
              <a:t> Ag</a:t>
            </a:r>
            <a:r>
              <a:rPr lang="pt-BR" sz="2000" baseline="30000" dirty="0">
                <a:solidFill>
                  <a:srgbClr val="FF9933"/>
                </a:solidFill>
              </a:rPr>
              <a:t>0</a:t>
            </a:r>
            <a:r>
              <a:rPr lang="pt-BR" sz="2000" dirty="0">
                <a:solidFill>
                  <a:srgbClr val="FF9933"/>
                </a:solidFill>
              </a:rPr>
              <a:t> + Cl</a:t>
            </a:r>
            <a:r>
              <a:rPr lang="pt-BR" sz="2000" baseline="30000" dirty="0">
                <a:solidFill>
                  <a:srgbClr val="FF9933"/>
                </a:solidFill>
              </a:rPr>
              <a:t>-      </a:t>
            </a:r>
            <a:r>
              <a:rPr lang="pt-BR" sz="2000" dirty="0">
                <a:solidFill>
                  <a:srgbClr val="FF9933"/>
                </a:solidFill>
              </a:rPr>
              <a:t>E°= </a:t>
            </a:r>
            <a:r>
              <a:rPr lang="pt-BR" sz="2000" dirty="0" err="1">
                <a:solidFill>
                  <a:srgbClr val="FF9933"/>
                </a:solidFill>
              </a:rPr>
              <a:t>xV</a:t>
            </a:r>
            <a:endParaRPr lang="pt-BR" sz="2000" dirty="0">
              <a:solidFill>
                <a:srgbClr val="FF9933"/>
              </a:solidFill>
            </a:endParaRPr>
          </a:p>
          <a:p>
            <a:pPr>
              <a:defRPr/>
            </a:pPr>
            <a:r>
              <a:rPr lang="pt-BR" sz="2000" dirty="0">
                <a:solidFill>
                  <a:srgbClr val="FF9933"/>
                </a:solidFill>
              </a:rPr>
              <a:t>           Ag</a:t>
            </a:r>
            <a:r>
              <a:rPr lang="pt-BR" sz="2000" baseline="30000" dirty="0">
                <a:solidFill>
                  <a:srgbClr val="FF9933"/>
                </a:solidFill>
              </a:rPr>
              <a:t>0</a:t>
            </a:r>
            <a:r>
              <a:rPr lang="pt-BR" sz="2000" dirty="0">
                <a:solidFill>
                  <a:srgbClr val="FF9933"/>
                </a:solidFill>
              </a:rPr>
              <a:t> </a:t>
            </a:r>
            <a:r>
              <a:rPr lang="pt-BR" sz="2000" dirty="0">
                <a:solidFill>
                  <a:srgbClr val="FF9933"/>
                </a:solidFill>
                <a:latin typeface="Lucida Sans Unicode" pitchFamily="34" charset="0"/>
              </a:rPr>
              <a:t>⇌</a:t>
            </a:r>
            <a:r>
              <a:rPr lang="pt-BR" sz="2000" dirty="0">
                <a:solidFill>
                  <a:srgbClr val="FF9933"/>
                </a:solidFill>
              </a:rPr>
              <a:t> Ag</a:t>
            </a:r>
            <a:r>
              <a:rPr lang="pt-BR" sz="2000" baseline="30000" dirty="0">
                <a:solidFill>
                  <a:srgbClr val="FF9933"/>
                </a:solidFill>
              </a:rPr>
              <a:t>+  </a:t>
            </a:r>
            <a:r>
              <a:rPr lang="pt-BR" sz="2000" dirty="0">
                <a:solidFill>
                  <a:srgbClr val="FF9933"/>
                </a:solidFill>
              </a:rPr>
              <a:t>+ e</a:t>
            </a:r>
            <a:r>
              <a:rPr lang="pt-BR" sz="2000" baseline="30000" dirty="0">
                <a:solidFill>
                  <a:srgbClr val="FF9933"/>
                </a:solidFill>
              </a:rPr>
              <a:t>-</a:t>
            </a:r>
            <a:r>
              <a:rPr lang="pt-BR" sz="2000" dirty="0">
                <a:solidFill>
                  <a:srgbClr val="FF9933"/>
                </a:solidFill>
              </a:rPr>
              <a:t>     E°= -0,799V</a:t>
            </a:r>
          </a:p>
          <a:p>
            <a:pPr>
              <a:defRPr/>
            </a:pPr>
            <a:r>
              <a:rPr lang="pt-BR" sz="2000" dirty="0"/>
              <a:t>       </a:t>
            </a:r>
            <a:r>
              <a:rPr lang="pt-BR" sz="2000" dirty="0" err="1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AgCl</a:t>
            </a:r>
            <a:r>
              <a:rPr lang="pt-BR" sz="2000" baseline="-25000" dirty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(s)</a:t>
            </a:r>
            <a:r>
              <a:rPr lang="pt-BR" sz="2000" dirty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pt-BR" sz="2000" dirty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⇌</a:t>
            </a:r>
            <a:r>
              <a:rPr lang="pt-BR" sz="2000" dirty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Ag</a:t>
            </a:r>
            <a:r>
              <a:rPr lang="pt-BR" sz="2000" baseline="30000" dirty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  <a:r>
              <a:rPr lang="pt-BR" sz="2000" dirty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+ Cl</a:t>
            </a:r>
            <a:r>
              <a:rPr lang="pt-BR" sz="2000" baseline="30000" dirty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     </a:t>
            </a:r>
            <a:r>
              <a:rPr lang="pt-BR" sz="2000" dirty="0">
                <a:solidFill>
                  <a:srgbClr val="FF9933"/>
                </a:solidFill>
              </a:rPr>
              <a:t>E°= x - 0,799V</a:t>
            </a:r>
            <a:endParaRPr lang="pt-BR" sz="2000" dirty="0">
              <a:solidFill>
                <a:srgbClr val="FF993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pt-BR" sz="2000" dirty="0">
                <a:solidFill>
                  <a:srgbClr val="0066FF"/>
                </a:solidFill>
              </a:rPr>
              <a:t>E = 0 = (x - 0,799) - 0,0592 </a:t>
            </a:r>
            <a:r>
              <a:rPr lang="pt-BR" sz="2000" dirty="0" err="1">
                <a:solidFill>
                  <a:srgbClr val="0066FF"/>
                </a:solidFill>
              </a:rPr>
              <a:t>logK</a:t>
            </a:r>
            <a:r>
              <a:rPr lang="pt-BR" sz="2000" baseline="-25000" dirty="0" err="1">
                <a:solidFill>
                  <a:srgbClr val="0066FF"/>
                </a:solidFill>
              </a:rPr>
              <a:t>ps</a:t>
            </a:r>
            <a:endParaRPr lang="pt-BR" sz="2000" dirty="0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pt-BR" sz="2000" dirty="0">
                <a:solidFill>
                  <a:srgbClr val="0066FF"/>
                </a:solidFill>
              </a:rPr>
              <a:t>x = 0,799 + 0,0592 </a:t>
            </a:r>
            <a:r>
              <a:rPr lang="pt-BR" sz="2000" dirty="0" err="1">
                <a:solidFill>
                  <a:srgbClr val="0066FF"/>
                </a:solidFill>
              </a:rPr>
              <a:t>logK</a:t>
            </a:r>
            <a:r>
              <a:rPr lang="pt-BR" sz="2000" baseline="-25000" dirty="0" err="1">
                <a:solidFill>
                  <a:srgbClr val="0066FF"/>
                </a:solidFill>
              </a:rPr>
              <a:t>ps</a:t>
            </a:r>
            <a:r>
              <a:rPr lang="pt-BR" sz="2000" dirty="0">
                <a:solidFill>
                  <a:srgbClr val="0066FF"/>
                </a:solidFill>
              </a:rPr>
              <a:t> = 0,222V = Eº</a:t>
            </a:r>
          </a:p>
          <a:p>
            <a:pPr>
              <a:defRPr/>
            </a:pPr>
            <a:endParaRPr lang="pt-BR" sz="2000" dirty="0">
              <a:solidFill>
                <a:srgbClr val="0066FF"/>
              </a:solidFill>
            </a:endParaRPr>
          </a:p>
          <a:p>
            <a:pPr>
              <a:defRPr/>
            </a:pPr>
            <a:r>
              <a:rPr lang="pt-BR" sz="2000" dirty="0">
                <a:solidFill>
                  <a:srgbClr val="00CC99"/>
                </a:solidFill>
              </a:rPr>
              <a:t>E = (0,799 + 0,0592 </a:t>
            </a:r>
            <a:r>
              <a:rPr lang="pt-BR" sz="2000" dirty="0" err="1">
                <a:solidFill>
                  <a:srgbClr val="00CC99"/>
                </a:solidFill>
              </a:rPr>
              <a:t>logK</a:t>
            </a:r>
            <a:r>
              <a:rPr lang="pt-BR" sz="2000" baseline="-25000" dirty="0" err="1">
                <a:solidFill>
                  <a:srgbClr val="00CC99"/>
                </a:solidFill>
              </a:rPr>
              <a:t>ps</a:t>
            </a:r>
            <a:r>
              <a:rPr lang="pt-BR" sz="2000" dirty="0">
                <a:solidFill>
                  <a:srgbClr val="00CC99"/>
                </a:solidFill>
              </a:rPr>
              <a:t>) - 0,0592 log </a:t>
            </a:r>
            <a:r>
              <a:rPr lang="pt-BR" sz="2000" dirty="0" err="1">
                <a:solidFill>
                  <a:srgbClr val="00CC99"/>
                </a:solidFill>
              </a:rPr>
              <a:t>a</a:t>
            </a:r>
            <a:r>
              <a:rPr lang="pt-BR" sz="2000" baseline="-25000" dirty="0" err="1">
                <a:solidFill>
                  <a:srgbClr val="00CC99"/>
                </a:solidFill>
              </a:rPr>
              <a:t>Cl</a:t>
            </a:r>
            <a:r>
              <a:rPr lang="pt-BR" sz="2000" baseline="16000" dirty="0">
                <a:solidFill>
                  <a:srgbClr val="00CC99"/>
                </a:solidFill>
              </a:rPr>
              <a:t>-</a:t>
            </a:r>
          </a:p>
          <a:p>
            <a:pPr>
              <a:defRPr/>
            </a:pPr>
            <a:endParaRPr lang="pt-BR" sz="2000" dirty="0"/>
          </a:p>
          <a:p>
            <a:pPr>
              <a:defRPr/>
            </a:pPr>
            <a:r>
              <a:rPr lang="pt-BR" sz="2000" dirty="0"/>
              <a:t>E = 0,222 V (atividade unitária Cl</a:t>
            </a:r>
            <a:r>
              <a:rPr lang="pt-BR" sz="2000" baseline="30000" dirty="0"/>
              <a:t>-</a:t>
            </a:r>
            <a:r>
              <a:rPr lang="pt-BR" sz="2000" dirty="0"/>
              <a:t>)</a:t>
            </a:r>
          </a:p>
          <a:p>
            <a:pPr>
              <a:defRPr/>
            </a:pPr>
            <a:endParaRPr lang="pt-BR" sz="2000" dirty="0"/>
          </a:p>
          <a:p>
            <a:pPr>
              <a:defRPr/>
            </a:pPr>
            <a:r>
              <a:rPr lang="pt-BR" b="1" dirty="0">
                <a:solidFill>
                  <a:srgbClr val="0066FF"/>
                </a:solidFill>
              </a:rPr>
              <a:t>E = 0,197 V (</a:t>
            </a:r>
            <a:r>
              <a:rPr lang="pt-BR" sz="2000" b="1" dirty="0">
                <a:solidFill>
                  <a:srgbClr val="0066FF"/>
                </a:solidFill>
              </a:rPr>
              <a:t>solução saturada</a:t>
            </a:r>
            <a:r>
              <a:rPr lang="pt-BR" b="1" dirty="0">
                <a:solidFill>
                  <a:srgbClr val="0066FF"/>
                </a:solidFill>
              </a:rPr>
              <a:t>)</a:t>
            </a:r>
          </a:p>
        </p:txBody>
      </p:sp>
      <p:pic>
        <p:nvPicPr>
          <p:cNvPr id="150533" name="Picture 4">
            <a:extLst>
              <a:ext uri="{FF2B5EF4-FFF2-40B4-BE49-F238E27FC236}">
                <a16:creationId xmlns:a16="http://schemas.microsoft.com/office/drawing/2014/main" id="{E982818D-D6A7-47B6-9340-93E17F240B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38" y="2227263"/>
            <a:ext cx="2933700" cy="315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0534" name="Text Box 5">
            <a:extLst>
              <a:ext uri="{FF2B5EF4-FFF2-40B4-BE49-F238E27FC236}">
                <a16:creationId xmlns:a16="http://schemas.microsoft.com/office/drawing/2014/main" id="{5E0E20CF-DCB2-48CA-85FC-737C197E64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411288"/>
            <a:ext cx="4389437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pt-BR" sz="2400">
                <a:solidFill>
                  <a:srgbClr val="FF9900"/>
                </a:solidFill>
                <a:latin typeface="Comic Sans MS" panose="030F0702030302020204" pitchFamily="66" charset="0"/>
              </a:rPr>
              <a:t>Eletrodo de Prata/Cloreto de prata</a:t>
            </a:r>
          </a:p>
        </p:txBody>
      </p:sp>
      <p:sp>
        <p:nvSpPr>
          <p:cNvPr id="38922" name="Line 10">
            <a:extLst>
              <a:ext uri="{FF2B5EF4-FFF2-40B4-BE49-F238E27FC236}">
                <a16:creationId xmlns:a16="http://schemas.microsoft.com/office/drawing/2014/main" id="{2A360B99-F956-4BAD-99A5-764353350E18}"/>
              </a:ext>
            </a:extLst>
          </p:cNvPr>
          <p:cNvSpPr>
            <a:spLocks noChangeShapeType="1"/>
          </p:cNvSpPr>
          <p:nvPr/>
        </p:nvSpPr>
        <p:spPr bwMode="auto">
          <a:xfrm>
            <a:off x="4083050" y="3954463"/>
            <a:ext cx="2838450" cy="0"/>
          </a:xfrm>
          <a:prstGeom prst="line">
            <a:avLst/>
          </a:prstGeom>
          <a:noFill/>
          <a:ln w="28575">
            <a:solidFill>
              <a:srgbClr val="FF99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38923" name="Line 11">
            <a:extLst>
              <a:ext uri="{FF2B5EF4-FFF2-40B4-BE49-F238E27FC236}">
                <a16:creationId xmlns:a16="http://schemas.microsoft.com/office/drawing/2014/main" id="{E73BA50C-A24A-460B-A039-2C842B5DE4D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824413" y="3641725"/>
            <a:ext cx="582612" cy="2524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38924" name="Line 12">
            <a:extLst>
              <a:ext uri="{FF2B5EF4-FFF2-40B4-BE49-F238E27FC236}">
                <a16:creationId xmlns:a16="http://schemas.microsoft.com/office/drawing/2014/main" id="{5BFF47B2-80EE-4616-A6AA-6B902CDAC7B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18150" y="3341688"/>
            <a:ext cx="582613" cy="2524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0" name="Line 12">
            <a:extLst>
              <a:ext uri="{FF2B5EF4-FFF2-40B4-BE49-F238E27FC236}">
                <a16:creationId xmlns:a16="http://schemas.microsoft.com/office/drawing/2014/main" id="{7A88BD97-743D-45B2-A72A-7D953B0DD1B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562475" y="3376613"/>
            <a:ext cx="582613" cy="2524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1" name="Line 11">
            <a:extLst>
              <a:ext uri="{FF2B5EF4-FFF2-40B4-BE49-F238E27FC236}">
                <a16:creationId xmlns:a16="http://schemas.microsoft.com/office/drawing/2014/main" id="{7EA797AE-1936-4AD8-9DC3-AEC5B9A6D44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62638" y="3690938"/>
            <a:ext cx="582612" cy="2524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38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89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89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389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389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3891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8" grpId="0" animBg="1"/>
      <p:bldP spid="38915" grpId="0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41" name="Rectangle 9">
            <a:extLst>
              <a:ext uri="{FF2B5EF4-FFF2-40B4-BE49-F238E27FC236}">
                <a16:creationId xmlns:a16="http://schemas.microsoft.com/office/drawing/2014/main" id="{75C32A84-2BA3-4359-BC73-7B19DF4A70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0050" y="3279775"/>
            <a:ext cx="2735263" cy="266700"/>
          </a:xfrm>
          <a:prstGeom prst="rect">
            <a:avLst/>
          </a:prstGeom>
          <a:solidFill>
            <a:srgbClr val="FFFF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id="{4691607B-39F5-424C-94D7-4FF8586C4D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1025" y="95250"/>
            <a:ext cx="5449888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Eletrodos de referência</a:t>
            </a:r>
          </a:p>
        </p:txBody>
      </p:sp>
      <p:sp>
        <p:nvSpPr>
          <p:cNvPr id="152580" name="Text Box 9">
            <a:extLst>
              <a:ext uri="{FF2B5EF4-FFF2-40B4-BE49-F238E27FC236}">
                <a16:creationId xmlns:a16="http://schemas.microsoft.com/office/drawing/2014/main" id="{545822A0-58C8-4655-B69E-1661AF9BD9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411288"/>
            <a:ext cx="43894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pt-BR" sz="2400">
                <a:solidFill>
                  <a:srgbClr val="FF9900"/>
                </a:solidFill>
                <a:latin typeface="Comic Sans MS" panose="030F0702030302020204" pitchFamily="66" charset="0"/>
              </a:rPr>
              <a:t>Eletrodo de Calomelano</a:t>
            </a:r>
          </a:p>
        </p:txBody>
      </p:sp>
      <p:pic>
        <p:nvPicPr>
          <p:cNvPr id="152581" name="Picture 10" descr="calomelano2">
            <a:extLst>
              <a:ext uri="{FF2B5EF4-FFF2-40B4-BE49-F238E27FC236}">
                <a16:creationId xmlns:a16="http://schemas.microsoft.com/office/drawing/2014/main" id="{531B37BF-D10E-4DB5-A8C4-66CFFB9008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450" y="2965450"/>
            <a:ext cx="2408238" cy="389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582" name="Picture 11" descr="calomelano">
            <a:extLst>
              <a:ext uri="{FF2B5EF4-FFF2-40B4-BE49-F238E27FC236}">
                <a16:creationId xmlns:a16="http://schemas.microsoft.com/office/drawing/2014/main" id="{AD5D80D8-8718-4469-AB8B-EEF97801AD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/>
          <a:stretch>
            <a:fillRect/>
          </a:stretch>
        </p:blipFill>
        <p:spPr bwMode="auto">
          <a:xfrm>
            <a:off x="127000" y="2100263"/>
            <a:ext cx="2847975" cy="475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2" name="Text Box 12">
            <a:extLst>
              <a:ext uri="{FF2B5EF4-FFF2-40B4-BE49-F238E27FC236}">
                <a16:creationId xmlns:a16="http://schemas.microsoft.com/office/drawing/2014/main" id="{42C9005F-4E1D-4665-9DA9-30C96F833F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5175" y="1416050"/>
            <a:ext cx="4541838" cy="375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pt-BR" sz="2000">
                <a:latin typeface="Comic Sans MS" panose="030F0702030302020204" pitchFamily="66" charset="0"/>
              </a:rPr>
              <a:t>Equilíbrio químico: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pt-BR" altLang="pt-BR" sz="2000">
                <a:solidFill>
                  <a:srgbClr val="00CC99"/>
                </a:solidFill>
                <a:latin typeface="Comic Sans MS" panose="030F0702030302020204" pitchFamily="66" charset="0"/>
              </a:rPr>
              <a:t>Hg</a:t>
            </a:r>
            <a:r>
              <a:rPr lang="pt-BR" altLang="pt-BR" sz="2000" baseline="-25000">
                <a:solidFill>
                  <a:srgbClr val="00CC99"/>
                </a:solidFill>
                <a:latin typeface="Comic Sans MS" panose="030F0702030302020204" pitchFamily="66" charset="0"/>
              </a:rPr>
              <a:t>2</a:t>
            </a:r>
            <a:r>
              <a:rPr lang="pt-BR" altLang="pt-BR" sz="2000">
                <a:solidFill>
                  <a:srgbClr val="00CC99"/>
                </a:solidFill>
                <a:latin typeface="Comic Sans MS" panose="030F0702030302020204" pitchFamily="66" charset="0"/>
              </a:rPr>
              <a:t>Cl</a:t>
            </a:r>
            <a:r>
              <a:rPr lang="pt-BR" altLang="pt-BR" sz="2000" baseline="-25000">
                <a:solidFill>
                  <a:srgbClr val="00CC99"/>
                </a:solidFill>
                <a:latin typeface="Comic Sans MS" panose="030F0702030302020204" pitchFamily="66" charset="0"/>
              </a:rPr>
              <a:t>2(s)</a:t>
            </a:r>
            <a:r>
              <a:rPr lang="pt-BR" altLang="pt-BR" sz="2000">
                <a:solidFill>
                  <a:srgbClr val="00CC99"/>
                </a:solidFill>
                <a:latin typeface="Comic Sans MS" panose="030F0702030302020204" pitchFamily="66" charset="0"/>
              </a:rPr>
              <a:t> + 2e</a:t>
            </a:r>
            <a:r>
              <a:rPr lang="pt-BR" altLang="pt-BR" sz="2000" baseline="30000">
                <a:solidFill>
                  <a:srgbClr val="00CC99"/>
                </a:solidFill>
                <a:latin typeface="Comic Sans MS" panose="030F0702030302020204" pitchFamily="66" charset="0"/>
              </a:rPr>
              <a:t>-</a:t>
            </a:r>
            <a:r>
              <a:rPr lang="pt-BR" altLang="pt-BR" sz="2000">
                <a:solidFill>
                  <a:srgbClr val="00CC99"/>
                </a:solidFill>
                <a:latin typeface="Comic Sans MS" panose="030F0702030302020204" pitchFamily="66" charset="0"/>
              </a:rPr>
              <a:t> </a:t>
            </a:r>
            <a:r>
              <a:rPr lang="pt-BR" altLang="pt-BR" sz="2000">
                <a:solidFill>
                  <a:srgbClr val="00CC99"/>
                </a:solidFill>
                <a:latin typeface="Lucida Sans Unicode" panose="020B0602030504020204" pitchFamily="34" charset="0"/>
              </a:rPr>
              <a:t>⇌</a:t>
            </a:r>
            <a:r>
              <a:rPr lang="pt-BR" altLang="pt-BR" sz="2000">
                <a:solidFill>
                  <a:srgbClr val="00CC99"/>
                </a:solidFill>
                <a:latin typeface="Comic Sans MS" panose="030F0702030302020204" pitchFamily="66" charset="0"/>
              </a:rPr>
              <a:t> 2Hg</a:t>
            </a:r>
            <a:r>
              <a:rPr lang="pt-BR" altLang="pt-BR" sz="1800" baseline="30000">
                <a:solidFill>
                  <a:srgbClr val="00CC99"/>
                </a:solidFill>
                <a:latin typeface="Comic Sans MS" panose="030F0702030302020204" pitchFamily="66" charset="0"/>
              </a:rPr>
              <a:t>0</a:t>
            </a:r>
            <a:r>
              <a:rPr lang="pt-BR" altLang="pt-BR" sz="2000">
                <a:solidFill>
                  <a:srgbClr val="00CC99"/>
                </a:solidFill>
                <a:latin typeface="Comic Sans MS" panose="030F0702030302020204" pitchFamily="66" charset="0"/>
              </a:rPr>
              <a:t> + 2Cl</a:t>
            </a:r>
            <a:r>
              <a:rPr lang="pt-BR" altLang="pt-BR" sz="2000" baseline="30000">
                <a:solidFill>
                  <a:srgbClr val="00CC99"/>
                </a:solidFill>
                <a:latin typeface="Comic Sans MS" panose="030F0702030302020204" pitchFamily="66" charset="0"/>
              </a:rPr>
              <a:t>-</a:t>
            </a:r>
            <a:r>
              <a:rPr lang="pt-BR" altLang="pt-BR" sz="2000">
                <a:solidFill>
                  <a:srgbClr val="00CC99"/>
                </a:solidFill>
                <a:latin typeface="Comic Sans MS" panose="030F0702030302020204" pitchFamily="66" charset="0"/>
              </a:rPr>
              <a:t>   E°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pt-BR" altLang="pt-BR" sz="2000">
              <a:latin typeface="Comic Sans MS" panose="030F0702030302020204" pitchFamily="66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pt-BR" altLang="pt-BR" sz="1900">
                <a:latin typeface="Comic Sans MS" panose="030F0702030302020204" pitchFamily="66" charset="0"/>
              </a:rPr>
              <a:t>Hg</a:t>
            </a:r>
            <a:r>
              <a:rPr lang="pt-BR" altLang="pt-BR" sz="1900" baseline="-25000">
                <a:latin typeface="Comic Sans MS" panose="030F0702030302020204" pitchFamily="66" charset="0"/>
              </a:rPr>
              <a:t>2</a:t>
            </a:r>
            <a:r>
              <a:rPr lang="pt-BR" altLang="pt-BR" sz="1900" baseline="30000">
                <a:latin typeface="Comic Sans MS" panose="030F0702030302020204" pitchFamily="66" charset="0"/>
              </a:rPr>
              <a:t>2+</a:t>
            </a:r>
            <a:r>
              <a:rPr lang="pt-BR" altLang="pt-BR" sz="1900">
                <a:latin typeface="Comic Sans MS" panose="030F0702030302020204" pitchFamily="66" charset="0"/>
              </a:rPr>
              <a:t> + 2e</a:t>
            </a:r>
            <a:r>
              <a:rPr lang="pt-BR" altLang="pt-BR" sz="1900" baseline="30000">
                <a:latin typeface="Comic Sans MS" panose="030F0702030302020204" pitchFamily="66" charset="0"/>
              </a:rPr>
              <a:t>-</a:t>
            </a:r>
            <a:r>
              <a:rPr lang="pt-BR" altLang="pt-BR" sz="1900">
                <a:latin typeface="Comic Sans MS" panose="030F0702030302020204" pitchFamily="66" charset="0"/>
              </a:rPr>
              <a:t> </a:t>
            </a:r>
            <a:r>
              <a:rPr lang="pt-BR" altLang="pt-BR" sz="1900">
                <a:latin typeface="Lucida Sans Unicode" panose="020B0602030504020204" pitchFamily="34" charset="0"/>
              </a:rPr>
              <a:t>⇌</a:t>
            </a:r>
            <a:r>
              <a:rPr lang="pt-BR" altLang="pt-BR" sz="1900">
                <a:latin typeface="Comic Sans MS" panose="030F0702030302020204" pitchFamily="66" charset="0"/>
              </a:rPr>
              <a:t> 2Hg</a:t>
            </a:r>
            <a:r>
              <a:rPr lang="pt-BR" altLang="pt-BR" sz="1900" baseline="30000">
                <a:latin typeface="Comic Sans MS" panose="030F0702030302020204" pitchFamily="66" charset="0"/>
              </a:rPr>
              <a:t>0</a:t>
            </a:r>
            <a:r>
              <a:rPr lang="pt-BR" altLang="pt-BR" sz="1900">
                <a:latin typeface="Comic Sans MS" panose="030F0702030302020204" pitchFamily="66" charset="0"/>
              </a:rPr>
              <a:t>	E°= 0,796V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pt-BR" altLang="pt-BR" sz="1900">
                <a:latin typeface="Comic Sans MS" panose="030F0702030302020204" pitchFamily="66" charset="0"/>
              </a:rPr>
              <a:t>Hg</a:t>
            </a:r>
            <a:r>
              <a:rPr lang="pt-BR" altLang="pt-BR" sz="1900" baseline="-25000">
                <a:latin typeface="Comic Sans MS" panose="030F0702030302020204" pitchFamily="66" charset="0"/>
              </a:rPr>
              <a:t>2</a:t>
            </a:r>
            <a:r>
              <a:rPr lang="pt-BR" altLang="pt-BR" sz="1900">
                <a:latin typeface="Comic Sans MS" panose="030F0702030302020204" pitchFamily="66" charset="0"/>
              </a:rPr>
              <a:t>Cl</a:t>
            </a:r>
            <a:r>
              <a:rPr lang="pt-BR" altLang="pt-BR" sz="1900" baseline="-25000">
                <a:latin typeface="Comic Sans MS" panose="030F0702030302020204" pitchFamily="66" charset="0"/>
              </a:rPr>
              <a:t>2(s)</a:t>
            </a:r>
            <a:r>
              <a:rPr lang="pt-BR" altLang="pt-BR" sz="1900">
                <a:latin typeface="Comic Sans MS" panose="030F0702030302020204" pitchFamily="66" charset="0"/>
              </a:rPr>
              <a:t> </a:t>
            </a:r>
            <a:r>
              <a:rPr lang="pt-BR" altLang="pt-BR" sz="1900">
                <a:latin typeface="Lucida Sans Unicode" panose="020B0602030504020204" pitchFamily="34" charset="0"/>
              </a:rPr>
              <a:t>⇌</a:t>
            </a:r>
            <a:r>
              <a:rPr lang="pt-BR" altLang="pt-BR" sz="1900">
                <a:latin typeface="Comic Sans MS" panose="030F0702030302020204" pitchFamily="66" charset="0"/>
              </a:rPr>
              <a:t> Hg</a:t>
            </a:r>
            <a:r>
              <a:rPr lang="pt-BR" altLang="pt-BR" sz="1900" baseline="-25000">
                <a:latin typeface="Comic Sans MS" panose="030F0702030302020204" pitchFamily="66" charset="0"/>
              </a:rPr>
              <a:t>2</a:t>
            </a:r>
            <a:r>
              <a:rPr lang="pt-BR" altLang="pt-BR" sz="1900" baseline="30000">
                <a:latin typeface="Comic Sans MS" panose="030F0702030302020204" pitchFamily="66" charset="0"/>
              </a:rPr>
              <a:t>2+</a:t>
            </a:r>
            <a:r>
              <a:rPr lang="pt-BR" altLang="pt-BR" sz="1900">
                <a:latin typeface="Comic Sans MS" panose="030F0702030302020204" pitchFamily="66" charset="0"/>
              </a:rPr>
              <a:t> + 2Cl</a:t>
            </a:r>
            <a:r>
              <a:rPr lang="pt-BR" altLang="pt-BR" sz="1900" baseline="30000">
                <a:latin typeface="Comic Sans MS" panose="030F0702030302020204" pitchFamily="66" charset="0"/>
              </a:rPr>
              <a:t>-</a:t>
            </a:r>
            <a:r>
              <a:rPr lang="pt-BR" altLang="pt-BR" sz="1900">
                <a:latin typeface="Comic Sans MS" panose="030F0702030302020204" pitchFamily="66" charset="0"/>
              </a:rPr>
              <a:t>	K</a:t>
            </a:r>
            <a:r>
              <a:rPr lang="pt-BR" altLang="pt-BR" sz="1900" baseline="-25000">
                <a:latin typeface="Comic Sans MS" panose="030F0702030302020204" pitchFamily="66" charset="0"/>
              </a:rPr>
              <a:t>ps</a:t>
            </a:r>
            <a:r>
              <a:rPr lang="pt-BR" altLang="pt-BR" sz="1900">
                <a:latin typeface="Comic Sans MS" panose="030F0702030302020204" pitchFamily="66" charset="0"/>
              </a:rPr>
              <a:t>= 1,2x10</a:t>
            </a:r>
            <a:r>
              <a:rPr lang="pt-BR" altLang="pt-BR" sz="1900" baseline="30000">
                <a:latin typeface="Comic Sans MS" panose="030F0702030302020204" pitchFamily="66" charset="0"/>
              </a:rPr>
              <a:t>-18</a:t>
            </a:r>
          </a:p>
          <a:p>
            <a:pPr>
              <a:spcBef>
                <a:spcPct val="0"/>
              </a:spcBef>
              <a:buFontTx/>
              <a:buNone/>
            </a:pPr>
            <a:endParaRPr lang="pt-BR" altLang="pt-BR" sz="2000">
              <a:latin typeface="Comic Sans MS" panose="030F0702030302020204" pitchFamily="66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pt-BR" altLang="pt-BR" sz="2000">
                <a:latin typeface="Comic Sans MS" panose="030F0702030302020204" pitchFamily="66" charset="0"/>
              </a:rPr>
              <a:t>     </a:t>
            </a:r>
            <a:r>
              <a:rPr lang="pt-BR" altLang="pt-BR" sz="2000">
                <a:solidFill>
                  <a:srgbClr val="00CC99"/>
                </a:solidFill>
                <a:latin typeface="Comic Sans MS" panose="030F0702030302020204" pitchFamily="66" charset="0"/>
              </a:rPr>
              <a:t>E = (0,796 + 0,0296 logK</a:t>
            </a:r>
            <a:r>
              <a:rPr lang="pt-BR" altLang="pt-BR" sz="2000" baseline="-25000">
                <a:solidFill>
                  <a:srgbClr val="00CC99"/>
                </a:solidFill>
                <a:latin typeface="Comic Sans MS" panose="030F0702030302020204" pitchFamily="66" charset="0"/>
              </a:rPr>
              <a:t>ps</a:t>
            </a:r>
            <a:r>
              <a:rPr lang="pt-BR" altLang="pt-BR" sz="2000">
                <a:solidFill>
                  <a:srgbClr val="00CC99"/>
                </a:solidFill>
                <a:latin typeface="Comic Sans MS" panose="030F0702030302020204" pitchFamily="66" charset="0"/>
              </a:rPr>
              <a:t>) –</a:t>
            </a:r>
            <a:br>
              <a:rPr lang="pt-BR" altLang="pt-BR" sz="2000">
                <a:solidFill>
                  <a:srgbClr val="00CC99"/>
                </a:solidFill>
                <a:latin typeface="Comic Sans MS" panose="030F0702030302020204" pitchFamily="66" charset="0"/>
              </a:rPr>
            </a:br>
            <a:r>
              <a:rPr lang="pt-BR" altLang="pt-BR" sz="2000">
                <a:solidFill>
                  <a:srgbClr val="00CC99"/>
                </a:solidFill>
                <a:latin typeface="Comic Sans MS" panose="030F0702030302020204" pitchFamily="66" charset="0"/>
              </a:rPr>
              <a:t>            0,0592 log a</a:t>
            </a:r>
            <a:r>
              <a:rPr lang="pt-BR" altLang="pt-BR" sz="2000" baseline="-25000">
                <a:solidFill>
                  <a:srgbClr val="00CC99"/>
                </a:solidFill>
                <a:latin typeface="Comic Sans MS" panose="030F0702030302020204" pitchFamily="66" charset="0"/>
              </a:rPr>
              <a:t>Cl</a:t>
            </a:r>
            <a:r>
              <a:rPr lang="pt-BR" altLang="pt-BR" sz="2000" baseline="16000">
                <a:solidFill>
                  <a:srgbClr val="00CC99"/>
                </a:solidFill>
                <a:latin typeface="Comic Sans MS" panose="030F0702030302020204" pitchFamily="66" charset="0"/>
              </a:rPr>
              <a:t>-</a:t>
            </a:r>
            <a:endParaRPr lang="pt-BR" altLang="pt-BR" sz="2000">
              <a:solidFill>
                <a:srgbClr val="00CC99"/>
              </a:solidFill>
              <a:latin typeface="Comic Sans MS" panose="030F0702030302020204" pitchFamily="66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pt-BR" altLang="pt-BR" sz="2000">
              <a:latin typeface="Comic Sans MS" panose="030F0702030302020204" pitchFamily="66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pt-BR" altLang="pt-BR" sz="2000">
                <a:latin typeface="Comic Sans MS" panose="030F0702030302020204" pitchFamily="66" charset="0"/>
              </a:rPr>
              <a:t>     E = 0,268 V (</a:t>
            </a:r>
            <a:r>
              <a:rPr lang="pt-BR" altLang="pt-BR" sz="1800">
                <a:latin typeface="Comic Sans MS" panose="030F0702030302020204" pitchFamily="66" charset="0"/>
              </a:rPr>
              <a:t>atividade unitária Cl</a:t>
            </a:r>
            <a:r>
              <a:rPr lang="pt-BR" altLang="pt-BR" sz="1800" baseline="30000">
                <a:latin typeface="Comic Sans MS" panose="030F0702030302020204" pitchFamily="66" charset="0"/>
              </a:rPr>
              <a:t>-</a:t>
            </a:r>
            <a:r>
              <a:rPr lang="pt-BR" altLang="pt-BR" sz="2000">
                <a:latin typeface="Comic Sans MS" panose="030F0702030302020204" pitchFamily="66" charset="0"/>
              </a:rPr>
              <a:t>)</a:t>
            </a:r>
          </a:p>
          <a:p>
            <a:pPr>
              <a:spcBef>
                <a:spcPct val="0"/>
              </a:spcBef>
              <a:buFontTx/>
              <a:buNone/>
            </a:pPr>
            <a:endParaRPr lang="pt-BR" altLang="pt-BR" sz="2000">
              <a:latin typeface="Comic Sans MS" panose="030F0702030302020204" pitchFamily="66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pt-BR" altLang="pt-BR" sz="2000" b="1">
                <a:solidFill>
                  <a:srgbClr val="0066FF"/>
                </a:solidFill>
                <a:latin typeface="Comic Sans MS" panose="030F0702030302020204" pitchFamily="66" charset="0"/>
              </a:rPr>
              <a:t>    E = 0,241 V (</a:t>
            </a:r>
            <a:r>
              <a:rPr lang="pt-BR" altLang="pt-BR" sz="1800" b="1">
                <a:solidFill>
                  <a:srgbClr val="0066FF"/>
                </a:solidFill>
                <a:latin typeface="Comic Sans MS" panose="030F0702030302020204" pitchFamily="66" charset="0"/>
              </a:rPr>
              <a:t>solução saturada</a:t>
            </a:r>
            <a:r>
              <a:rPr lang="pt-BR" altLang="pt-BR" sz="2000" b="1">
                <a:solidFill>
                  <a:srgbClr val="0066FF"/>
                </a:solidFill>
                <a:latin typeface="Comic Sans MS" panose="030F0702030302020204" pitchFamily="66" charset="0"/>
              </a:rPr>
              <a:t>)</a:t>
            </a:r>
            <a:endParaRPr lang="pt-BR" altLang="pt-BR" sz="2000" b="1" baseline="-25000">
              <a:solidFill>
                <a:srgbClr val="0066FF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99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99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99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99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99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99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1" grpId="0" animBg="1"/>
      <p:bldP spid="39942" grpId="0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7D122A42-2864-40EA-A189-5343D447DD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1025" y="95250"/>
            <a:ext cx="5449888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Eletrodos de referência</a:t>
            </a:r>
          </a:p>
        </p:txBody>
      </p:sp>
      <p:sp>
        <p:nvSpPr>
          <p:cNvPr id="40963" name="Text Box 4">
            <a:extLst>
              <a:ext uri="{FF2B5EF4-FFF2-40B4-BE49-F238E27FC236}">
                <a16:creationId xmlns:a16="http://schemas.microsoft.com/office/drawing/2014/main" id="{77BEDC16-A90C-4A90-A265-206395A968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" y="1165225"/>
            <a:ext cx="8751888" cy="209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pt-BR" altLang="pt-BR" sz="2400">
                <a:latin typeface="Comic Sans MS" panose="030F0702030302020204" pitchFamily="66" charset="0"/>
              </a:rPr>
              <a:t>Cada eletrodo de referência tem seu potencial característico. Como converter de uma escala para outra? </a:t>
            </a:r>
          </a:p>
          <a:p>
            <a:pPr algn="just">
              <a:spcBef>
                <a:spcPct val="0"/>
              </a:spcBef>
              <a:buFontTx/>
              <a:buNone/>
            </a:pPr>
            <a:endParaRPr lang="pt-BR" altLang="pt-BR" sz="1000">
              <a:latin typeface="Comic Sans MS" panose="030F0702030302020204" pitchFamily="66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pt-BR" altLang="pt-BR" sz="2400">
                <a:solidFill>
                  <a:schemeClr val="accent1"/>
                </a:solidFill>
                <a:latin typeface="Comic Sans MS" panose="030F0702030302020204" pitchFamily="66" charset="0"/>
              </a:rPr>
              <a:t>Conversão de Potencial em várias escalas:</a:t>
            </a:r>
          </a:p>
          <a:p>
            <a:pPr lvl="1" algn="just">
              <a:spcBef>
                <a:spcPct val="0"/>
              </a:spcBef>
              <a:buFontTx/>
              <a:buChar char="•"/>
            </a:pPr>
            <a:r>
              <a:rPr lang="pt-BR" altLang="pt-BR" sz="2400">
                <a:solidFill>
                  <a:schemeClr val="accent1"/>
                </a:solidFill>
                <a:latin typeface="Comic Sans MS" panose="030F0702030302020204" pitchFamily="66" charset="0"/>
              </a:rPr>
              <a:t> Uma leitura forneceu o valor de -0,200V vs ECS. Qual o valor do potencial vs EPH e Ag/AgCl?</a:t>
            </a:r>
          </a:p>
        </p:txBody>
      </p:sp>
      <p:grpSp>
        <p:nvGrpSpPr>
          <p:cNvPr id="2" name="Group 110">
            <a:extLst>
              <a:ext uri="{FF2B5EF4-FFF2-40B4-BE49-F238E27FC236}">
                <a16:creationId xmlns:a16="http://schemas.microsoft.com/office/drawing/2014/main" id="{A1C5A55E-0284-4947-B541-2CA97F7B57A9}"/>
              </a:ext>
            </a:extLst>
          </p:cNvPr>
          <p:cNvGrpSpPr>
            <a:grpSpLocks/>
          </p:cNvGrpSpPr>
          <p:nvPr/>
        </p:nvGrpSpPr>
        <p:grpSpPr bwMode="auto">
          <a:xfrm>
            <a:off x="227013" y="5892800"/>
            <a:ext cx="8716962" cy="962025"/>
            <a:chOff x="143" y="3433"/>
            <a:chExt cx="5491" cy="606"/>
          </a:xfrm>
        </p:grpSpPr>
        <p:sp>
          <p:nvSpPr>
            <p:cNvPr id="154667" name="Text Box 46">
              <a:extLst>
                <a:ext uri="{FF2B5EF4-FFF2-40B4-BE49-F238E27FC236}">
                  <a16:creationId xmlns:a16="http://schemas.microsoft.com/office/drawing/2014/main" id="{519F59F4-2341-4242-8611-0C6C1EE163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19" y="3789"/>
              <a:ext cx="179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2000">
                  <a:latin typeface="Tahoma" panose="020B0604030504040204" pitchFamily="34" charset="0"/>
                </a:rPr>
                <a:t>Potencial vs EPH (V)</a:t>
              </a:r>
            </a:p>
          </p:txBody>
        </p:sp>
        <p:sp>
          <p:nvSpPr>
            <p:cNvPr id="154668" name="Line 5">
              <a:extLst>
                <a:ext uri="{FF2B5EF4-FFF2-40B4-BE49-F238E27FC236}">
                  <a16:creationId xmlns:a16="http://schemas.microsoft.com/office/drawing/2014/main" id="{6CF32A9A-42F1-45F2-8813-D3F171FE3A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3" y="3533"/>
              <a:ext cx="549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69" name="Line 7">
              <a:extLst>
                <a:ext uri="{FF2B5EF4-FFF2-40B4-BE49-F238E27FC236}">
                  <a16:creationId xmlns:a16="http://schemas.microsoft.com/office/drawing/2014/main" id="{D6AF1BA4-3AAB-43C8-82D1-F16393CEB4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84" y="3475"/>
              <a:ext cx="0" cy="1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70" name="Line 9">
              <a:extLst>
                <a:ext uri="{FF2B5EF4-FFF2-40B4-BE49-F238E27FC236}">
                  <a16:creationId xmlns:a16="http://schemas.microsoft.com/office/drawing/2014/main" id="{67BFDF88-663C-4179-BE98-63691ECD7F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16" y="3475"/>
              <a:ext cx="0" cy="1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71" name="Line 10">
              <a:extLst>
                <a:ext uri="{FF2B5EF4-FFF2-40B4-BE49-F238E27FC236}">
                  <a16:creationId xmlns:a16="http://schemas.microsoft.com/office/drawing/2014/main" id="{9247EE27-7706-4109-90DB-1E62AB348C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40" y="3475"/>
              <a:ext cx="0" cy="1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72" name="Line 29">
              <a:extLst>
                <a:ext uri="{FF2B5EF4-FFF2-40B4-BE49-F238E27FC236}">
                  <a16:creationId xmlns:a16="http://schemas.microsoft.com/office/drawing/2014/main" id="{66746E60-7311-4721-A052-2B7A734973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32" y="3477"/>
              <a:ext cx="0" cy="1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73" name="Line 31">
              <a:extLst>
                <a:ext uri="{FF2B5EF4-FFF2-40B4-BE49-F238E27FC236}">
                  <a16:creationId xmlns:a16="http://schemas.microsoft.com/office/drawing/2014/main" id="{3F4413BB-FDEB-4EEA-BB26-A40C5631E6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64" y="3477"/>
              <a:ext cx="0" cy="1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74" name="Line 32">
              <a:extLst>
                <a:ext uri="{FF2B5EF4-FFF2-40B4-BE49-F238E27FC236}">
                  <a16:creationId xmlns:a16="http://schemas.microsoft.com/office/drawing/2014/main" id="{8BC37CB9-6253-4A36-AF17-4C7619929A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88" y="3477"/>
              <a:ext cx="0" cy="1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75" name="Line 33">
              <a:extLst>
                <a:ext uri="{FF2B5EF4-FFF2-40B4-BE49-F238E27FC236}">
                  <a16:creationId xmlns:a16="http://schemas.microsoft.com/office/drawing/2014/main" id="{006A195C-4D37-474B-864F-822F524727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00" y="3475"/>
              <a:ext cx="0" cy="1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76" name="Line 35">
              <a:extLst>
                <a:ext uri="{FF2B5EF4-FFF2-40B4-BE49-F238E27FC236}">
                  <a16:creationId xmlns:a16="http://schemas.microsoft.com/office/drawing/2014/main" id="{2C48F039-F050-4D8E-9DC7-4CF3F49E99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32" y="3475"/>
              <a:ext cx="0" cy="1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77" name="Line 36">
              <a:extLst>
                <a:ext uri="{FF2B5EF4-FFF2-40B4-BE49-F238E27FC236}">
                  <a16:creationId xmlns:a16="http://schemas.microsoft.com/office/drawing/2014/main" id="{A53BDA03-714F-4507-BB52-CA276E1C80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56" y="3475"/>
              <a:ext cx="0" cy="1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78" name="Line 37">
              <a:extLst>
                <a:ext uri="{FF2B5EF4-FFF2-40B4-BE49-F238E27FC236}">
                  <a16:creationId xmlns:a16="http://schemas.microsoft.com/office/drawing/2014/main" id="{B8FF9ED4-1579-45F5-91BA-75350C47F5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08" y="3475"/>
              <a:ext cx="0" cy="1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79" name="Line 39">
              <a:extLst>
                <a:ext uri="{FF2B5EF4-FFF2-40B4-BE49-F238E27FC236}">
                  <a16:creationId xmlns:a16="http://schemas.microsoft.com/office/drawing/2014/main" id="{9A8AF00E-A45E-4043-9811-B5A7B6ACD8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40" y="3475"/>
              <a:ext cx="0" cy="1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80" name="Line 40">
              <a:extLst>
                <a:ext uri="{FF2B5EF4-FFF2-40B4-BE49-F238E27FC236}">
                  <a16:creationId xmlns:a16="http://schemas.microsoft.com/office/drawing/2014/main" id="{75B36DBB-E333-4B5F-BC4E-85EFC92528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4" y="3475"/>
              <a:ext cx="0" cy="1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81" name="Line 41">
              <a:extLst>
                <a:ext uri="{FF2B5EF4-FFF2-40B4-BE49-F238E27FC236}">
                  <a16:creationId xmlns:a16="http://schemas.microsoft.com/office/drawing/2014/main" id="{3C48D222-56AC-4810-B581-0929AF2CDB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28" y="3475"/>
              <a:ext cx="0" cy="1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82" name="Line 43">
              <a:extLst>
                <a:ext uri="{FF2B5EF4-FFF2-40B4-BE49-F238E27FC236}">
                  <a16:creationId xmlns:a16="http://schemas.microsoft.com/office/drawing/2014/main" id="{E37B253B-4A92-47E8-A512-BB6E4E8341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60" y="3475"/>
              <a:ext cx="0" cy="1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83" name="Line 44">
              <a:extLst>
                <a:ext uri="{FF2B5EF4-FFF2-40B4-BE49-F238E27FC236}">
                  <a16:creationId xmlns:a16="http://schemas.microsoft.com/office/drawing/2014/main" id="{821BA5BC-63E2-4949-A5D5-E69C00C464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84" y="3475"/>
              <a:ext cx="0" cy="1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84" name="Text Box 45">
              <a:extLst>
                <a:ext uri="{FF2B5EF4-FFF2-40B4-BE49-F238E27FC236}">
                  <a16:creationId xmlns:a16="http://schemas.microsoft.com/office/drawing/2014/main" id="{6D21338E-5A73-424B-9CB8-976BC878FB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3" y="3623"/>
              <a:ext cx="23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1800">
                  <a:latin typeface="Tahoma" panose="020B0604030504040204" pitchFamily="34" charset="0"/>
                </a:rPr>
                <a:t>0</a:t>
              </a:r>
            </a:p>
          </p:txBody>
        </p:sp>
        <p:sp>
          <p:nvSpPr>
            <p:cNvPr id="154685" name="Text Box 47">
              <a:extLst>
                <a:ext uri="{FF2B5EF4-FFF2-40B4-BE49-F238E27FC236}">
                  <a16:creationId xmlns:a16="http://schemas.microsoft.com/office/drawing/2014/main" id="{18DB7411-0A1A-4AC8-9817-45859EB4B0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32" y="3619"/>
              <a:ext cx="40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1800">
                  <a:latin typeface="Tahoma" panose="020B0604030504040204" pitchFamily="34" charset="0"/>
                </a:rPr>
                <a:t>0,2</a:t>
              </a:r>
            </a:p>
          </p:txBody>
        </p:sp>
        <p:sp>
          <p:nvSpPr>
            <p:cNvPr id="154686" name="Text Box 48">
              <a:extLst>
                <a:ext uri="{FF2B5EF4-FFF2-40B4-BE49-F238E27FC236}">
                  <a16:creationId xmlns:a16="http://schemas.microsoft.com/office/drawing/2014/main" id="{D8723901-216E-4FB5-A815-E54010D3B6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3" y="3596"/>
              <a:ext cx="40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1800">
                  <a:latin typeface="Tahoma" panose="020B0604030504040204" pitchFamily="34" charset="0"/>
                </a:rPr>
                <a:t>0,1</a:t>
              </a:r>
            </a:p>
          </p:txBody>
        </p:sp>
        <p:sp>
          <p:nvSpPr>
            <p:cNvPr id="154687" name="Line 50">
              <a:extLst>
                <a:ext uri="{FF2B5EF4-FFF2-40B4-BE49-F238E27FC236}">
                  <a16:creationId xmlns:a16="http://schemas.microsoft.com/office/drawing/2014/main" id="{D86F1111-BE5E-4B78-9FE5-C014ECF0E2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18" y="3481"/>
              <a:ext cx="0" cy="1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88" name="Line 51">
              <a:extLst>
                <a:ext uri="{FF2B5EF4-FFF2-40B4-BE49-F238E27FC236}">
                  <a16:creationId xmlns:a16="http://schemas.microsoft.com/office/drawing/2014/main" id="{3C49D800-984B-4142-A5CD-79D5A5E387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42" y="3481"/>
              <a:ext cx="0" cy="1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89" name="Line 53">
              <a:extLst>
                <a:ext uri="{FF2B5EF4-FFF2-40B4-BE49-F238E27FC236}">
                  <a16:creationId xmlns:a16="http://schemas.microsoft.com/office/drawing/2014/main" id="{F1E86404-E094-4731-978F-43A3D43E7F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74" y="3481"/>
              <a:ext cx="0" cy="1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90" name="Line 54">
              <a:extLst>
                <a:ext uri="{FF2B5EF4-FFF2-40B4-BE49-F238E27FC236}">
                  <a16:creationId xmlns:a16="http://schemas.microsoft.com/office/drawing/2014/main" id="{2B214F29-3591-4643-8C02-07BEF1FCBB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98" y="3481"/>
              <a:ext cx="0" cy="1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91" name="Line 55">
              <a:extLst>
                <a:ext uri="{FF2B5EF4-FFF2-40B4-BE49-F238E27FC236}">
                  <a16:creationId xmlns:a16="http://schemas.microsoft.com/office/drawing/2014/main" id="{3AC7A6E7-EAB3-4DBE-B39C-DF2A6305E1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0" y="3481"/>
              <a:ext cx="0" cy="1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92" name="Line 56">
              <a:extLst>
                <a:ext uri="{FF2B5EF4-FFF2-40B4-BE49-F238E27FC236}">
                  <a16:creationId xmlns:a16="http://schemas.microsoft.com/office/drawing/2014/main" id="{567F1B96-9C48-4FA5-9974-F143F2A7E5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2" y="3481"/>
              <a:ext cx="0" cy="1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93" name="Line 58">
              <a:extLst>
                <a:ext uri="{FF2B5EF4-FFF2-40B4-BE49-F238E27FC236}">
                  <a16:creationId xmlns:a16="http://schemas.microsoft.com/office/drawing/2014/main" id="{B3FA1889-1FE5-4C0F-9457-662DA02F74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4" y="3481"/>
              <a:ext cx="0" cy="1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94" name="Line 59">
              <a:extLst>
                <a:ext uri="{FF2B5EF4-FFF2-40B4-BE49-F238E27FC236}">
                  <a16:creationId xmlns:a16="http://schemas.microsoft.com/office/drawing/2014/main" id="{8C563189-70F1-4BAC-8104-997F59BC49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6" y="3481"/>
              <a:ext cx="0" cy="1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pic>
          <p:nvPicPr>
            <p:cNvPr id="154695" name="Picture 64">
              <a:extLst>
                <a:ext uri="{FF2B5EF4-FFF2-40B4-BE49-F238E27FC236}">
                  <a16:creationId xmlns:a16="http://schemas.microsoft.com/office/drawing/2014/main" id="{5E23F32E-7A17-4001-8A19-9AFBE45E181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8" y="3433"/>
              <a:ext cx="160" cy="2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116">
            <a:extLst>
              <a:ext uri="{FF2B5EF4-FFF2-40B4-BE49-F238E27FC236}">
                <a16:creationId xmlns:a16="http://schemas.microsoft.com/office/drawing/2014/main" id="{BF605A66-478F-4A42-9CF2-E99EBA386E03}"/>
              </a:ext>
            </a:extLst>
          </p:cNvPr>
          <p:cNvGrpSpPr>
            <a:grpSpLocks/>
          </p:cNvGrpSpPr>
          <p:nvPr/>
        </p:nvGrpSpPr>
        <p:grpSpPr bwMode="auto">
          <a:xfrm>
            <a:off x="3028950" y="4591050"/>
            <a:ext cx="4765675" cy="1417638"/>
            <a:chOff x="1908" y="2892"/>
            <a:chExt cx="3002" cy="893"/>
          </a:xfrm>
        </p:grpSpPr>
        <p:sp>
          <p:nvSpPr>
            <p:cNvPr id="154658" name="Text Box 65">
              <a:extLst>
                <a:ext uri="{FF2B5EF4-FFF2-40B4-BE49-F238E27FC236}">
                  <a16:creationId xmlns:a16="http://schemas.microsoft.com/office/drawing/2014/main" id="{A77CED25-14A7-4C6C-A03C-C0EDE81D61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11" y="2892"/>
              <a:ext cx="726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1800">
                  <a:solidFill>
                    <a:srgbClr val="00CC99"/>
                  </a:solidFill>
                  <a:latin typeface="Tahoma" panose="020B0604030504040204" pitchFamily="34" charset="0"/>
                </a:rPr>
                <a:t>Ag/AgCl</a:t>
              </a:r>
            </a:p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1800">
                  <a:solidFill>
                    <a:srgbClr val="00CC99"/>
                  </a:solidFill>
                  <a:latin typeface="Tahoma" panose="020B0604030504040204" pitchFamily="34" charset="0"/>
                </a:rPr>
                <a:t>0,197V</a:t>
              </a:r>
            </a:p>
          </p:txBody>
        </p:sp>
        <p:sp>
          <p:nvSpPr>
            <p:cNvPr id="154659" name="Text Box 66">
              <a:extLst>
                <a:ext uri="{FF2B5EF4-FFF2-40B4-BE49-F238E27FC236}">
                  <a16:creationId xmlns:a16="http://schemas.microsoft.com/office/drawing/2014/main" id="{87BD11E0-89CB-4B10-A209-5FBD19DA39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06" y="2953"/>
              <a:ext cx="604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1800">
                  <a:solidFill>
                    <a:srgbClr val="FF9900"/>
                  </a:solidFill>
                  <a:latin typeface="Tahoma" panose="020B0604030504040204" pitchFamily="34" charset="0"/>
                </a:rPr>
                <a:t>ECS</a:t>
              </a:r>
            </a:p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1800">
                  <a:solidFill>
                    <a:srgbClr val="FF9900"/>
                  </a:solidFill>
                  <a:latin typeface="Tahoma" panose="020B0604030504040204" pitchFamily="34" charset="0"/>
                </a:rPr>
                <a:t>0,241V</a:t>
              </a:r>
            </a:p>
          </p:txBody>
        </p:sp>
        <p:sp>
          <p:nvSpPr>
            <p:cNvPr id="154660" name="Line 67">
              <a:extLst>
                <a:ext uri="{FF2B5EF4-FFF2-40B4-BE49-F238E27FC236}">
                  <a16:creationId xmlns:a16="http://schemas.microsoft.com/office/drawing/2014/main" id="{F39E0246-6E77-4608-B565-F51E7362AE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07" y="3470"/>
              <a:ext cx="1" cy="31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61" name="Line 68">
              <a:extLst>
                <a:ext uri="{FF2B5EF4-FFF2-40B4-BE49-F238E27FC236}">
                  <a16:creationId xmlns:a16="http://schemas.microsoft.com/office/drawing/2014/main" id="{324B963B-8440-4EA1-9B46-692CB209FC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77" y="3474"/>
              <a:ext cx="0" cy="31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62" name="Line 69">
              <a:extLst>
                <a:ext uri="{FF2B5EF4-FFF2-40B4-BE49-F238E27FC236}">
                  <a16:creationId xmlns:a16="http://schemas.microsoft.com/office/drawing/2014/main" id="{4A8566FF-4825-4AF7-9B00-D0FCE829481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77" y="3655"/>
              <a:ext cx="2335" cy="0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63" name="Line 71">
              <a:extLst>
                <a:ext uri="{FF2B5EF4-FFF2-40B4-BE49-F238E27FC236}">
                  <a16:creationId xmlns:a16="http://schemas.microsoft.com/office/drawing/2014/main" id="{4DF6FBA5-5DA3-481D-B0EC-C916DEB31A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53" y="3465"/>
              <a:ext cx="0" cy="31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64" name="Line 73">
              <a:extLst>
                <a:ext uri="{FF2B5EF4-FFF2-40B4-BE49-F238E27FC236}">
                  <a16:creationId xmlns:a16="http://schemas.microsoft.com/office/drawing/2014/main" id="{419B7FE9-FBC0-4F78-BBE8-B20C286BA8C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02" y="3515"/>
              <a:ext cx="49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65" name="Line 74">
              <a:extLst>
                <a:ext uri="{FF2B5EF4-FFF2-40B4-BE49-F238E27FC236}">
                  <a16:creationId xmlns:a16="http://schemas.microsoft.com/office/drawing/2014/main" id="{45B2227B-A37C-40B4-87A8-26EA3F3EDED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77" y="3515"/>
              <a:ext cx="1768" cy="0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66" name="Text Box 75">
              <a:extLst>
                <a:ext uri="{FF2B5EF4-FFF2-40B4-BE49-F238E27FC236}">
                  <a16:creationId xmlns:a16="http://schemas.microsoft.com/office/drawing/2014/main" id="{3056BA75-BEE6-4A91-B6DA-4450367754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8" y="3141"/>
              <a:ext cx="68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1800" b="1">
                  <a:solidFill>
                    <a:srgbClr val="FF0000"/>
                  </a:solidFill>
                  <a:latin typeface="Tahoma" panose="020B0604030504040204" pitchFamily="34" charset="0"/>
                </a:rPr>
                <a:t>0,041V</a:t>
              </a:r>
            </a:p>
          </p:txBody>
        </p:sp>
      </p:grpSp>
      <p:sp>
        <p:nvSpPr>
          <p:cNvPr id="41071" name="Oval 111">
            <a:extLst>
              <a:ext uri="{FF2B5EF4-FFF2-40B4-BE49-F238E27FC236}">
                <a16:creationId xmlns:a16="http://schemas.microsoft.com/office/drawing/2014/main" id="{A0444EE3-9C19-4D9D-89FE-9CFEAF24C0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0713" y="3359150"/>
            <a:ext cx="869950" cy="871538"/>
          </a:xfrm>
          <a:prstGeom prst="ellipse">
            <a:avLst/>
          </a:prstGeom>
          <a:noFill/>
          <a:ln w="28575" algn="ctr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grpSp>
        <p:nvGrpSpPr>
          <p:cNvPr id="5" name="Group 113">
            <a:extLst>
              <a:ext uri="{FF2B5EF4-FFF2-40B4-BE49-F238E27FC236}">
                <a16:creationId xmlns:a16="http://schemas.microsoft.com/office/drawing/2014/main" id="{E80491D3-225E-4F70-9FDA-028913920DB1}"/>
              </a:ext>
            </a:extLst>
          </p:cNvPr>
          <p:cNvGrpSpPr>
            <a:grpSpLocks/>
          </p:cNvGrpSpPr>
          <p:nvPr/>
        </p:nvGrpSpPr>
        <p:grpSpPr bwMode="auto">
          <a:xfrm>
            <a:off x="2498725" y="3597275"/>
            <a:ext cx="6373813" cy="839788"/>
            <a:chOff x="1583" y="2293"/>
            <a:chExt cx="4015" cy="529"/>
          </a:xfrm>
        </p:grpSpPr>
        <p:sp>
          <p:nvSpPr>
            <p:cNvPr id="154637" name="Line 78">
              <a:extLst>
                <a:ext uri="{FF2B5EF4-FFF2-40B4-BE49-F238E27FC236}">
                  <a16:creationId xmlns:a16="http://schemas.microsoft.com/office/drawing/2014/main" id="{3BF72D4A-2622-46D0-8C97-B7548DA71B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3" y="2351"/>
              <a:ext cx="4015" cy="0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38" name="Line 79">
              <a:extLst>
                <a:ext uri="{FF2B5EF4-FFF2-40B4-BE49-F238E27FC236}">
                  <a16:creationId xmlns:a16="http://schemas.microsoft.com/office/drawing/2014/main" id="{4DD036A8-1B4E-49DD-9CFC-AB71F433BE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1" y="2293"/>
              <a:ext cx="0" cy="116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39" name="Line 80">
              <a:extLst>
                <a:ext uri="{FF2B5EF4-FFF2-40B4-BE49-F238E27FC236}">
                  <a16:creationId xmlns:a16="http://schemas.microsoft.com/office/drawing/2014/main" id="{4C2BA281-185F-44BC-B61A-9CABAB4034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39" y="2293"/>
              <a:ext cx="0" cy="116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40" name="Line 81">
              <a:extLst>
                <a:ext uri="{FF2B5EF4-FFF2-40B4-BE49-F238E27FC236}">
                  <a16:creationId xmlns:a16="http://schemas.microsoft.com/office/drawing/2014/main" id="{8AA5702F-218C-4A32-8A9F-9B95D3D43B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60" y="2293"/>
              <a:ext cx="0" cy="116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41" name="Line 82">
              <a:extLst>
                <a:ext uri="{FF2B5EF4-FFF2-40B4-BE49-F238E27FC236}">
                  <a16:creationId xmlns:a16="http://schemas.microsoft.com/office/drawing/2014/main" id="{C28D8EFC-2DF5-4522-8713-EAB4910774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13" y="2295"/>
              <a:ext cx="0" cy="116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42" name="Line 83">
              <a:extLst>
                <a:ext uri="{FF2B5EF4-FFF2-40B4-BE49-F238E27FC236}">
                  <a16:creationId xmlns:a16="http://schemas.microsoft.com/office/drawing/2014/main" id="{EE63AD23-81B3-400A-A2CF-2E178640F4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41" y="2295"/>
              <a:ext cx="0" cy="116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43" name="Line 84">
              <a:extLst>
                <a:ext uri="{FF2B5EF4-FFF2-40B4-BE49-F238E27FC236}">
                  <a16:creationId xmlns:a16="http://schemas.microsoft.com/office/drawing/2014/main" id="{9D4C4875-4D9B-4F15-94F8-EA40BD8629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62" y="2295"/>
              <a:ext cx="0" cy="116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44" name="Line 85">
              <a:extLst>
                <a:ext uri="{FF2B5EF4-FFF2-40B4-BE49-F238E27FC236}">
                  <a16:creationId xmlns:a16="http://schemas.microsoft.com/office/drawing/2014/main" id="{7292D1B3-6853-4EFA-80A9-ECB0C50B70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16" y="2293"/>
              <a:ext cx="0" cy="116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45" name="Line 86">
              <a:extLst>
                <a:ext uri="{FF2B5EF4-FFF2-40B4-BE49-F238E27FC236}">
                  <a16:creationId xmlns:a16="http://schemas.microsoft.com/office/drawing/2014/main" id="{D2F3D438-FBFE-4388-B2BC-7470F2A45D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44" y="2293"/>
              <a:ext cx="0" cy="116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46" name="Line 87">
              <a:extLst>
                <a:ext uri="{FF2B5EF4-FFF2-40B4-BE49-F238E27FC236}">
                  <a16:creationId xmlns:a16="http://schemas.microsoft.com/office/drawing/2014/main" id="{1F2B0555-76A8-4AB3-9005-23AB3CDC6C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64" y="2293"/>
              <a:ext cx="0" cy="116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47" name="Line 88">
              <a:extLst>
                <a:ext uri="{FF2B5EF4-FFF2-40B4-BE49-F238E27FC236}">
                  <a16:creationId xmlns:a16="http://schemas.microsoft.com/office/drawing/2014/main" id="{EFEE85ED-DCFF-4DC6-8DC5-BADFD40F1C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12" y="2293"/>
              <a:ext cx="0" cy="116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48" name="Line 89">
              <a:extLst>
                <a:ext uri="{FF2B5EF4-FFF2-40B4-BE49-F238E27FC236}">
                  <a16:creationId xmlns:a16="http://schemas.microsoft.com/office/drawing/2014/main" id="{4EF17921-23E1-402A-A1B3-FD6491222A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40" y="2293"/>
              <a:ext cx="0" cy="116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49" name="Line 90">
              <a:extLst>
                <a:ext uri="{FF2B5EF4-FFF2-40B4-BE49-F238E27FC236}">
                  <a16:creationId xmlns:a16="http://schemas.microsoft.com/office/drawing/2014/main" id="{DA9EAD25-05E5-4576-91D3-0D61DAFA03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61" y="2293"/>
              <a:ext cx="0" cy="116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50" name="Line 91">
              <a:extLst>
                <a:ext uri="{FF2B5EF4-FFF2-40B4-BE49-F238E27FC236}">
                  <a16:creationId xmlns:a16="http://schemas.microsoft.com/office/drawing/2014/main" id="{52359836-C0AF-48D9-9A87-48E1E3F731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21" y="2293"/>
              <a:ext cx="0" cy="116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51" name="Line 92">
              <a:extLst>
                <a:ext uri="{FF2B5EF4-FFF2-40B4-BE49-F238E27FC236}">
                  <a16:creationId xmlns:a16="http://schemas.microsoft.com/office/drawing/2014/main" id="{55885582-37DA-4470-AC15-D6E81DF0E2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49" y="2293"/>
              <a:ext cx="0" cy="116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52" name="Line 93">
              <a:extLst>
                <a:ext uri="{FF2B5EF4-FFF2-40B4-BE49-F238E27FC236}">
                  <a16:creationId xmlns:a16="http://schemas.microsoft.com/office/drawing/2014/main" id="{D1D1D002-1544-490B-8413-BA5D1C08BC5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69" y="2293"/>
              <a:ext cx="0" cy="116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53" name="Text Box 94">
              <a:extLst>
                <a:ext uri="{FF2B5EF4-FFF2-40B4-BE49-F238E27FC236}">
                  <a16:creationId xmlns:a16="http://schemas.microsoft.com/office/drawing/2014/main" id="{4C37B228-C1E5-4401-A639-17DC249714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47" y="2441"/>
              <a:ext cx="42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1800">
                  <a:solidFill>
                    <a:srgbClr val="FF9900"/>
                  </a:solidFill>
                  <a:latin typeface="Tahoma" panose="020B0604030504040204" pitchFamily="34" charset="0"/>
                </a:rPr>
                <a:t>-0,2</a:t>
              </a:r>
            </a:p>
          </p:txBody>
        </p:sp>
        <p:sp>
          <p:nvSpPr>
            <p:cNvPr id="154654" name="Text Box 95">
              <a:extLst>
                <a:ext uri="{FF2B5EF4-FFF2-40B4-BE49-F238E27FC236}">
                  <a16:creationId xmlns:a16="http://schemas.microsoft.com/office/drawing/2014/main" id="{68E072D0-499F-4C97-90D8-CE46C1BA47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6" y="2437"/>
              <a:ext cx="39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1800">
                  <a:solidFill>
                    <a:srgbClr val="FF9900"/>
                  </a:solidFill>
                  <a:latin typeface="Tahoma" panose="020B0604030504040204" pitchFamily="34" charset="0"/>
                </a:rPr>
                <a:t>0,0</a:t>
              </a:r>
            </a:p>
          </p:txBody>
        </p:sp>
        <p:sp>
          <p:nvSpPr>
            <p:cNvPr id="154655" name="Text Box 96">
              <a:extLst>
                <a:ext uri="{FF2B5EF4-FFF2-40B4-BE49-F238E27FC236}">
                  <a16:creationId xmlns:a16="http://schemas.microsoft.com/office/drawing/2014/main" id="{D54F07C3-E102-453D-A61E-7BE2647B5F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7" y="2414"/>
              <a:ext cx="39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1800">
                  <a:solidFill>
                    <a:srgbClr val="FF9900"/>
                  </a:solidFill>
                  <a:latin typeface="Tahoma" panose="020B0604030504040204" pitchFamily="34" charset="0"/>
                </a:rPr>
                <a:t>-0,1</a:t>
              </a:r>
            </a:p>
          </p:txBody>
        </p:sp>
        <p:sp>
          <p:nvSpPr>
            <p:cNvPr id="154656" name="Line 97">
              <a:extLst>
                <a:ext uri="{FF2B5EF4-FFF2-40B4-BE49-F238E27FC236}">
                  <a16:creationId xmlns:a16="http://schemas.microsoft.com/office/drawing/2014/main" id="{67AA20AF-66F8-4B01-A646-78E468F5BA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88" y="2299"/>
              <a:ext cx="0" cy="116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54657" name="Text Box 112">
              <a:extLst>
                <a:ext uri="{FF2B5EF4-FFF2-40B4-BE49-F238E27FC236}">
                  <a16:creationId xmlns:a16="http://schemas.microsoft.com/office/drawing/2014/main" id="{68514713-D884-43DC-8751-D0C47EBA23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22" y="2572"/>
              <a:ext cx="154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000">
                  <a:solidFill>
                    <a:srgbClr val="FF9900"/>
                  </a:solidFill>
                  <a:latin typeface="Tahoma" panose="020B0604030504040204" pitchFamily="34" charset="0"/>
                </a:rPr>
                <a:t>Potencial vs ECS (V)</a:t>
              </a:r>
            </a:p>
          </p:txBody>
        </p:sp>
      </p:grpSp>
      <p:sp>
        <p:nvSpPr>
          <p:cNvPr id="41074" name="Line 114">
            <a:extLst>
              <a:ext uri="{FF2B5EF4-FFF2-40B4-BE49-F238E27FC236}">
                <a16:creationId xmlns:a16="http://schemas.microsoft.com/office/drawing/2014/main" id="{C65C1AED-78DE-41F9-8C0E-0D367CC2A651}"/>
              </a:ext>
            </a:extLst>
          </p:cNvPr>
          <p:cNvSpPr>
            <a:spLocks noChangeShapeType="1"/>
          </p:cNvSpPr>
          <p:nvPr/>
        </p:nvSpPr>
        <p:spPr bwMode="auto">
          <a:xfrm>
            <a:off x="7313613" y="3822700"/>
            <a:ext cx="1587" cy="2159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41075" name="Line 115">
            <a:extLst>
              <a:ext uri="{FF2B5EF4-FFF2-40B4-BE49-F238E27FC236}">
                <a16:creationId xmlns:a16="http://schemas.microsoft.com/office/drawing/2014/main" id="{699C6AAD-613F-476D-8FB0-D56564472F76}"/>
              </a:ext>
            </a:extLst>
          </p:cNvPr>
          <p:cNvSpPr>
            <a:spLocks noChangeShapeType="1"/>
          </p:cNvSpPr>
          <p:nvPr/>
        </p:nvSpPr>
        <p:spPr bwMode="auto">
          <a:xfrm>
            <a:off x="3571875" y="3829050"/>
            <a:ext cx="1588" cy="2159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9" name="CaixaDeTexto 68">
            <a:extLst>
              <a:ext uri="{FF2B5EF4-FFF2-40B4-BE49-F238E27FC236}">
                <a16:creationId xmlns:a16="http://schemas.microsoft.com/office/drawing/2014/main" id="{9FFF9AFA-11B5-4D74-BCBF-F656AD7984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6763" y="5224463"/>
            <a:ext cx="11842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1800" b="1">
                <a:solidFill>
                  <a:srgbClr val="0066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-0,156V</a:t>
            </a:r>
          </a:p>
        </p:txBody>
      </p:sp>
      <p:sp>
        <p:nvSpPr>
          <p:cNvPr id="70" name="CaixaDeTexto 69">
            <a:extLst>
              <a:ext uri="{FF2B5EF4-FFF2-40B4-BE49-F238E27FC236}">
                <a16:creationId xmlns:a16="http://schemas.microsoft.com/office/drawing/2014/main" id="{912E331C-F6AB-4E0C-95F0-8677FDE41A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67588" y="4597400"/>
            <a:ext cx="10715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>
                <a:solidFill>
                  <a:srgbClr val="FF0000"/>
                </a:solidFill>
                <a:latin typeface="Comic Sans MS" panose="030F0702030302020204" pitchFamily="66" charset="0"/>
              </a:rPr>
              <a:t>0,241V</a:t>
            </a:r>
          </a:p>
        </p:txBody>
      </p:sp>
      <p:sp>
        <p:nvSpPr>
          <p:cNvPr id="71" name="CaixaDeTexto 70">
            <a:extLst>
              <a:ext uri="{FF2B5EF4-FFF2-40B4-BE49-F238E27FC236}">
                <a16:creationId xmlns:a16="http://schemas.microsoft.com/office/drawing/2014/main" id="{8D00DD47-7D16-441D-A1BD-CCB6633850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3238" y="4546600"/>
            <a:ext cx="536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>
                <a:solidFill>
                  <a:srgbClr val="FF0000"/>
                </a:solidFill>
                <a:latin typeface="Comic Sans MS" panose="030F0702030302020204" pitchFamily="66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1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10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10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 bldLvl="5"/>
      <p:bldP spid="41071" grpId="0" animBg="1"/>
      <p:bldP spid="69" grpId="0"/>
      <p:bldP spid="70" grpId="0"/>
      <p:bldP spid="71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92CF9A8A-C205-4864-A5C1-AABF54C1DB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1025" y="95250"/>
            <a:ext cx="5449888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Eletrodos de referência</a:t>
            </a:r>
          </a:p>
        </p:txBody>
      </p:sp>
      <p:sp>
        <p:nvSpPr>
          <p:cNvPr id="156675" name="Text Box 4">
            <a:extLst>
              <a:ext uri="{FF2B5EF4-FFF2-40B4-BE49-F238E27FC236}">
                <a16:creationId xmlns:a16="http://schemas.microsoft.com/office/drawing/2014/main" id="{EE74D585-592A-4587-9427-01C40893D3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" y="1165225"/>
            <a:ext cx="8751888" cy="209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pt-BR" altLang="pt-BR" sz="2400">
                <a:latin typeface="Comic Sans MS" panose="030F0702030302020204" pitchFamily="66" charset="0"/>
              </a:rPr>
              <a:t>Cada eletrodo de referência tem seu potencial característico. Como converter de uma escala para outra? </a:t>
            </a:r>
          </a:p>
          <a:p>
            <a:pPr algn="just">
              <a:spcBef>
                <a:spcPct val="0"/>
              </a:spcBef>
              <a:buFontTx/>
              <a:buNone/>
            </a:pPr>
            <a:endParaRPr lang="pt-BR" altLang="pt-BR" sz="1000">
              <a:latin typeface="Comic Sans MS" panose="030F0702030302020204" pitchFamily="66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pt-BR" altLang="pt-BR" sz="2400">
                <a:solidFill>
                  <a:schemeClr val="accent1"/>
                </a:solidFill>
                <a:latin typeface="Comic Sans MS" panose="030F0702030302020204" pitchFamily="66" charset="0"/>
              </a:rPr>
              <a:t>Conversão de Potencial em várias escalas:</a:t>
            </a:r>
          </a:p>
          <a:p>
            <a:pPr lvl="1" algn="just">
              <a:spcBef>
                <a:spcPct val="0"/>
              </a:spcBef>
              <a:buFontTx/>
              <a:buChar char="•"/>
            </a:pPr>
            <a:r>
              <a:rPr lang="pt-BR" altLang="pt-BR" sz="2400">
                <a:solidFill>
                  <a:schemeClr val="accent1"/>
                </a:solidFill>
                <a:latin typeface="Comic Sans MS" panose="030F0702030302020204" pitchFamily="66" charset="0"/>
              </a:rPr>
              <a:t> Uma leitura forneceu o valor de -0,200V vs ECS. Qual o valor do potencial vs EPH e Ag/AgCl?</a:t>
            </a:r>
          </a:p>
        </p:txBody>
      </p:sp>
      <p:sp>
        <p:nvSpPr>
          <p:cNvPr id="156676" name="CaixaDeTexto 5">
            <a:extLst>
              <a:ext uri="{FF2B5EF4-FFF2-40B4-BE49-F238E27FC236}">
                <a16:creationId xmlns:a16="http://schemas.microsoft.com/office/drawing/2014/main" id="{EC154CEF-B24F-4ECC-826F-FA7F922200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0175" y="3681413"/>
            <a:ext cx="6351588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3600">
                <a:solidFill>
                  <a:srgbClr val="FF0066"/>
                </a:solidFill>
                <a:latin typeface="Comic Sans MS" panose="030F0702030302020204" pitchFamily="66" charset="0"/>
              </a:rPr>
              <a:t>E</a:t>
            </a:r>
            <a:r>
              <a:rPr lang="pt-BR" altLang="pt-BR" sz="3600" baseline="-25000">
                <a:solidFill>
                  <a:srgbClr val="FF0066"/>
                </a:solidFill>
                <a:latin typeface="Comic Sans MS" panose="030F0702030302020204" pitchFamily="66" charset="0"/>
              </a:rPr>
              <a:t>vs Ag/AgCl</a:t>
            </a:r>
            <a:r>
              <a:rPr lang="pt-BR" altLang="pt-BR" sz="3600">
                <a:solidFill>
                  <a:srgbClr val="FF0066"/>
                </a:solidFill>
                <a:latin typeface="Comic Sans MS" panose="030F0702030302020204" pitchFamily="66" charset="0"/>
              </a:rPr>
              <a:t> = E</a:t>
            </a:r>
            <a:r>
              <a:rPr lang="pt-BR" altLang="pt-BR" sz="3600" baseline="-25000">
                <a:solidFill>
                  <a:srgbClr val="FF0066"/>
                </a:solidFill>
                <a:latin typeface="Comic Sans MS" panose="030F0702030302020204" pitchFamily="66" charset="0"/>
              </a:rPr>
              <a:t>vs EPH </a:t>
            </a:r>
            <a:r>
              <a:rPr lang="pt-BR" altLang="pt-BR" sz="3600">
                <a:solidFill>
                  <a:srgbClr val="FF0066"/>
                </a:solidFill>
                <a:latin typeface="Comic Sans MS" panose="030F0702030302020204" pitchFamily="66" charset="0"/>
              </a:rPr>
              <a:t>– 0,197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36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3600">
                <a:solidFill>
                  <a:srgbClr val="0066FF"/>
                </a:solidFill>
                <a:latin typeface="Comic Sans MS" panose="030F0702030302020204" pitchFamily="66" charset="0"/>
              </a:rPr>
              <a:t>E</a:t>
            </a:r>
            <a:r>
              <a:rPr lang="pt-BR" altLang="pt-BR" sz="3600" baseline="-25000">
                <a:solidFill>
                  <a:srgbClr val="0066FF"/>
                </a:solidFill>
                <a:latin typeface="Comic Sans MS" panose="030F0702030302020204" pitchFamily="66" charset="0"/>
              </a:rPr>
              <a:t>vs ECS</a:t>
            </a:r>
            <a:r>
              <a:rPr lang="pt-BR" altLang="pt-BR" sz="3600">
                <a:solidFill>
                  <a:srgbClr val="0066FF"/>
                </a:solidFill>
                <a:latin typeface="Comic Sans MS" panose="030F0702030302020204" pitchFamily="66" charset="0"/>
              </a:rPr>
              <a:t> = E</a:t>
            </a:r>
            <a:r>
              <a:rPr lang="pt-BR" altLang="pt-BR" sz="3600" baseline="-25000">
                <a:solidFill>
                  <a:srgbClr val="0066FF"/>
                </a:solidFill>
                <a:latin typeface="Comic Sans MS" panose="030F0702030302020204" pitchFamily="66" charset="0"/>
              </a:rPr>
              <a:t>vs EPH </a:t>
            </a:r>
            <a:r>
              <a:rPr lang="pt-BR" altLang="pt-BR" sz="3600">
                <a:solidFill>
                  <a:srgbClr val="0066FF"/>
                </a:solidFill>
                <a:latin typeface="Comic Sans MS" panose="030F0702030302020204" pitchFamily="66" charset="0"/>
              </a:rPr>
              <a:t>– 0,241</a:t>
            </a:r>
          </a:p>
        </p:txBody>
      </p:sp>
      <p:sp>
        <p:nvSpPr>
          <p:cNvPr id="156677" name="CaixaDeTexto 5">
            <a:extLst>
              <a:ext uri="{FF2B5EF4-FFF2-40B4-BE49-F238E27FC236}">
                <a16:creationId xmlns:a16="http://schemas.microsoft.com/office/drawing/2014/main" id="{CE45CB10-7024-456C-BCB8-502AFA2B79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0175" y="5859463"/>
            <a:ext cx="7369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3600">
                <a:solidFill>
                  <a:srgbClr val="00B050"/>
                </a:solidFill>
                <a:latin typeface="Comic Sans MS" panose="030F0702030302020204" pitchFamily="66" charset="0"/>
              </a:rPr>
              <a:t>E</a:t>
            </a:r>
            <a:r>
              <a:rPr lang="pt-BR" altLang="pt-BR" sz="3600" baseline="-25000">
                <a:solidFill>
                  <a:srgbClr val="00B050"/>
                </a:solidFill>
                <a:latin typeface="Comic Sans MS" panose="030F0702030302020204" pitchFamily="66" charset="0"/>
              </a:rPr>
              <a:t>vs Ag/AgCl</a:t>
            </a:r>
            <a:r>
              <a:rPr lang="pt-BR" altLang="pt-BR" sz="3600">
                <a:solidFill>
                  <a:srgbClr val="00B050"/>
                </a:solidFill>
                <a:latin typeface="Comic Sans MS" panose="030F0702030302020204" pitchFamily="66" charset="0"/>
              </a:rPr>
              <a:t> = E</a:t>
            </a:r>
            <a:r>
              <a:rPr lang="pt-BR" altLang="pt-BR" sz="3600" baseline="-25000">
                <a:solidFill>
                  <a:srgbClr val="00B050"/>
                </a:solidFill>
                <a:latin typeface="Comic Sans MS" panose="030F0702030302020204" pitchFamily="66" charset="0"/>
              </a:rPr>
              <a:t>vs ECS </a:t>
            </a:r>
            <a:r>
              <a:rPr lang="pt-BR" altLang="pt-BR" sz="3600">
                <a:solidFill>
                  <a:srgbClr val="00B050"/>
                </a:solidFill>
                <a:latin typeface="Comic Sans MS" panose="030F0702030302020204" pitchFamily="66" charset="0"/>
              </a:rPr>
              <a:t>– 0,197 + 0,241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2312D69D-20BD-4BD4-8332-A258964F6E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1025" y="95250"/>
            <a:ext cx="5449888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Eletrodos indicadores</a:t>
            </a:r>
          </a:p>
        </p:txBody>
      </p:sp>
      <p:sp>
        <p:nvSpPr>
          <p:cNvPr id="50179" name="Text Box 3">
            <a:extLst>
              <a:ext uri="{FF2B5EF4-FFF2-40B4-BE49-F238E27FC236}">
                <a16:creationId xmlns:a16="http://schemas.microsoft.com/office/drawing/2014/main" id="{559F2683-226E-45C1-9DDF-E0E5A2179A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120775"/>
            <a:ext cx="8778875" cy="56943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pt-BR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1° tipo ou 1ª classe</a:t>
            </a:r>
            <a:r>
              <a:rPr lang="pt-BR"/>
              <a:t>: 	M</a:t>
            </a:r>
            <a:r>
              <a:rPr lang="pt-BR" baseline="30000"/>
              <a:t>n+</a:t>
            </a:r>
            <a:r>
              <a:rPr lang="pt-BR"/>
              <a:t> + n e</a:t>
            </a:r>
            <a:r>
              <a:rPr lang="pt-BR" baseline="30000"/>
              <a:t>-</a:t>
            </a:r>
            <a:r>
              <a:rPr lang="pt-BR"/>
              <a:t> </a:t>
            </a:r>
            <a:r>
              <a:rPr lang="pt-BR">
                <a:latin typeface="Times New Roman" pitchFamily="18" charset="0"/>
              </a:rPr>
              <a:t> </a:t>
            </a:r>
            <a:r>
              <a:rPr lang="pt-BR" sz="3200">
                <a:latin typeface="Times New Roman" pitchFamily="18" charset="0"/>
              </a:rPr>
              <a:t>⇌</a:t>
            </a:r>
            <a:r>
              <a:rPr lang="pt-BR">
                <a:latin typeface="Times New Roman" pitchFamily="18" charset="0"/>
              </a:rPr>
              <a:t> </a:t>
            </a:r>
            <a:r>
              <a:rPr lang="pt-BR"/>
              <a:t> M </a:t>
            </a:r>
          </a:p>
          <a:p>
            <a:pPr>
              <a:defRPr/>
            </a:pPr>
            <a:r>
              <a:rPr lang="pt-BR"/>
              <a:t>Estes eletrodos metálicos desenvolvem um potencial elétrico em resposta a uma reação redox na superfície do metal.</a:t>
            </a:r>
          </a:p>
          <a:p>
            <a:pPr>
              <a:defRPr/>
            </a:pPr>
            <a:endParaRPr lang="pt-BR"/>
          </a:p>
          <a:p>
            <a:pPr>
              <a:defRPr/>
            </a:pPr>
            <a:endParaRPr lang="pt-BR"/>
          </a:p>
          <a:p>
            <a:pPr>
              <a:defRPr/>
            </a:pPr>
            <a:endParaRPr lang="pt-BR">
              <a:solidFill>
                <a:srgbClr val="0066FF"/>
              </a:solidFill>
            </a:endParaRPr>
          </a:p>
          <a:p>
            <a:pPr>
              <a:defRPr/>
            </a:pPr>
            <a:r>
              <a:rPr lang="pt-BR">
                <a:solidFill>
                  <a:srgbClr val="0066FF"/>
                </a:solidFill>
              </a:rPr>
              <a:t>A maioria dos metais não serve para esse propósito devido ao equilíbrio não ser prontamente atingido na superfície do metal. </a:t>
            </a:r>
            <a:r>
              <a:rPr lang="pt-BR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Somente Ag, Cu, Zn, Bi, Tl, Pb, Cd e Hg podem ser usados como eletrodos indicadores para seus íons aquosos</a:t>
            </a:r>
            <a:r>
              <a:rPr lang="pt-BR">
                <a:solidFill>
                  <a:srgbClr val="FF9900"/>
                </a:solidFill>
              </a:rPr>
              <a:t>.</a:t>
            </a:r>
            <a:endParaRPr lang="pt-BR">
              <a:solidFill>
                <a:srgbClr val="0066FF"/>
              </a:solidFill>
            </a:endParaRPr>
          </a:p>
          <a:p>
            <a:pPr lvl="1">
              <a:buFont typeface="Arial" charset="0"/>
              <a:buChar char="•"/>
              <a:defRPr/>
            </a:pPr>
            <a:r>
              <a:rPr lang="pt-BR" sz="2000">
                <a:solidFill>
                  <a:srgbClr val="0066FF"/>
                </a:solidFill>
              </a:rPr>
              <a:t> Somente </a:t>
            </a:r>
            <a:r>
              <a:rPr lang="pt-BR" sz="20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Ag</a:t>
            </a:r>
            <a:r>
              <a:rPr lang="pt-BR" sz="2000">
                <a:solidFill>
                  <a:srgbClr val="0066FF"/>
                </a:solidFill>
              </a:rPr>
              <a:t> e </a:t>
            </a:r>
            <a:r>
              <a:rPr lang="pt-BR" sz="20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Hg</a:t>
            </a:r>
            <a:r>
              <a:rPr lang="pt-BR" sz="2000">
                <a:solidFill>
                  <a:srgbClr val="0066FF"/>
                </a:solidFill>
              </a:rPr>
              <a:t> apresentam respostas reversíveis e nernstianas.</a:t>
            </a:r>
          </a:p>
          <a:p>
            <a:pPr lvl="1">
              <a:buFont typeface="Arial" charset="0"/>
              <a:buChar char="•"/>
              <a:defRPr/>
            </a:pPr>
            <a:r>
              <a:rPr lang="pt-BR" sz="2000">
                <a:solidFill>
                  <a:srgbClr val="00CC99"/>
                </a:solidFill>
              </a:rPr>
              <a:t> </a:t>
            </a:r>
            <a:r>
              <a:rPr lang="pt-BR" sz="2000">
                <a:solidFill>
                  <a:srgbClr val="00CC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Cu</a:t>
            </a:r>
            <a:r>
              <a:rPr lang="pt-BR" sz="2000">
                <a:solidFill>
                  <a:srgbClr val="00CC99"/>
                </a:solidFill>
              </a:rPr>
              <a:t> não pode ser usado na presença de íons Ag</a:t>
            </a:r>
            <a:r>
              <a:rPr lang="pt-BR" sz="2000" baseline="30000">
                <a:solidFill>
                  <a:srgbClr val="00CC99"/>
                </a:solidFill>
              </a:rPr>
              <a:t>+</a:t>
            </a:r>
            <a:r>
              <a:rPr lang="pt-BR" sz="2000">
                <a:solidFill>
                  <a:srgbClr val="00CC99"/>
                </a:solidFill>
              </a:rPr>
              <a:t>, pois haveria redução dos íons Ag</a:t>
            </a:r>
            <a:r>
              <a:rPr lang="pt-BR" sz="2000" baseline="30000">
                <a:solidFill>
                  <a:srgbClr val="00CC99"/>
                </a:solidFill>
              </a:rPr>
              <a:t>+</a:t>
            </a:r>
            <a:r>
              <a:rPr lang="pt-BR" sz="2000">
                <a:solidFill>
                  <a:srgbClr val="00CC99"/>
                </a:solidFill>
              </a:rPr>
              <a:t> sobre o eletrodo.</a:t>
            </a:r>
          </a:p>
          <a:p>
            <a:pPr lvl="1">
              <a:buFont typeface="Arial" charset="0"/>
              <a:buChar char="•"/>
              <a:defRPr/>
            </a:pPr>
            <a:r>
              <a:rPr lang="pt-BR" sz="2000">
                <a:solidFill>
                  <a:srgbClr val="0066FF"/>
                </a:solidFill>
              </a:rPr>
              <a:t> </a:t>
            </a:r>
            <a:r>
              <a:rPr lang="pt-BR" sz="20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Zn</a:t>
            </a:r>
            <a:r>
              <a:rPr lang="pt-BR" sz="2000">
                <a:solidFill>
                  <a:srgbClr val="0066FF"/>
                </a:solidFill>
              </a:rPr>
              <a:t> e </a:t>
            </a:r>
            <a:r>
              <a:rPr lang="pt-BR" sz="20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Cd</a:t>
            </a:r>
            <a:r>
              <a:rPr lang="pt-BR" sz="2000">
                <a:solidFill>
                  <a:srgbClr val="0066FF"/>
                </a:solidFill>
              </a:rPr>
              <a:t> não podem ser usados em meio ácido, pois se dissolvem.</a:t>
            </a:r>
          </a:p>
          <a:p>
            <a:pPr lvl="1">
              <a:buFont typeface="Arial" charset="0"/>
              <a:buChar char="•"/>
              <a:defRPr/>
            </a:pPr>
            <a:r>
              <a:rPr lang="pt-BR" sz="2000">
                <a:solidFill>
                  <a:srgbClr val="00CC99"/>
                </a:solidFill>
              </a:rPr>
              <a:t> </a:t>
            </a:r>
            <a:r>
              <a:rPr lang="pt-BR" sz="2000">
                <a:solidFill>
                  <a:srgbClr val="00CC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Bi</a:t>
            </a:r>
            <a:r>
              <a:rPr lang="pt-BR" sz="2000">
                <a:solidFill>
                  <a:srgbClr val="00CC99"/>
                </a:solidFill>
              </a:rPr>
              <a:t>, </a:t>
            </a:r>
            <a:r>
              <a:rPr lang="pt-BR" sz="2000">
                <a:solidFill>
                  <a:srgbClr val="00CC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Tl</a:t>
            </a:r>
            <a:r>
              <a:rPr lang="pt-BR" sz="2000">
                <a:solidFill>
                  <a:srgbClr val="00CC99"/>
                </a:solidFill>
              </a:rPr>
              <a:t> e </a:t>
            </a:r>
            <a:r>
              <a:rPr lang="pt-BR" sz="2000">
                <a:solidFill>
                  <a:srgbClr val="00CC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Pb</a:t>
            </a:r>
            <a:r>
              <a:rPr lang="pt-BR" sz="2000">
                <a:solidFill>
                  <a:srgbClr val="00CC99"/>
                </a:solidFill>
              </a:rPr>
              <a:t> oxidam facilmente e por isso só podem ser usados em solução desaerada (remoção dos gases).</a:t>
            </a:r>
          </a:p>
        </p:txBody>
      </p:sp>
      <p:graphicFrame>
        <p:nvGraphicFramePr>
          <p:cNvPr id="25605" name="Object 5">
            <a:extLst>
              <a:ext uri="{FF2B5EF4-FFF2-40B4-BE49-F238E27FC236}">
                <a16:creationId xmlns:a16="http://schemas.microsoft.com/office/drawing/2014/main" id="{B5448EC1-084C-4762-8A06-A433BAE4070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74950" y="2462213"/>
          <a:ext cx="3557588" cy="94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41397" imgH="517956" progId="Equation.3">
                  <p:embed/>
                </p:oleObj>
              </mc:Choice>
              <mc:Fallback>
                <p:oleObj name="Equation" r:id="rId3" imgW="2141397" imgH="517956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4950" y="2462213"/>
                        <a:ext cx="3557588" cy="946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 bldLvl="2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74505585-3E9E-44B3-A387-801CC3FBC1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1025" y="95250"/>
            <a:ext cx="5449888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Eletrodos indicadores</a:t>
            </a:r>
          </a:p>
        </p:txBody>
      </p:sp>
      <p:sp>
        <p:nvSpPr>
          <p:cNvPr id="50179" name="Text Box 3">
            <a:extLst>
              <a:ext uri="{FF2B5EF4-FFF2-40B4-BE49-F238E27FC236}">
                <a16:creationId xmlns:a16="http://schemas.microsoft.com/office/drawing/2014/main" id="{76676192-33E0-48D1-9FC5-B9EE707CBF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163" y="1120775"/>
            <a:ext cx="8816975" cy="54498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pt-BR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2° tipo ou 2ª classe</a:t>
            </a:r>
            <a:r>
              <a:rPr lang="pt-BR"/>
              <a:t>: 	MX</a:t>
            </a:r>
            <a:r>
              <a:rPr lang="pt-BR" baseline="-25000"/>
              <a:t>n</a:t>
            </a:r>
            <a:r>
              <a:rPr lang="pt-BR"/>
              <a:t> + n e</a:t>
            </a:r>
            <a:r>
              <a:rPr lang="pt-BR" baseline="30000"/>
              <a:t>-</a:t>
            </a:r>
            <a:r>
              <a:rPr lang="pt-BR"/>
              <a:t> </a:t>
            </a:r>
            <a:r>
              <a:rPr lang="pt-BR">
                <a:latin typeface="Times New Roman" pitchFamily="18" charset="0"/>
              </a:rPr>
              <a:t> </a:t>
            </a:r>
            <a:r>
              <a:rPr lang="pt-BR" sz="3200">
                <a:latin typeface="Times New Roman" pitchFamily="18" charset="0"/>
              </a:rPr>
              <a:t>⇌</a:t>
            </a:r>
            <a:r>
              <a:rPr lang="pt-BR">
                <a:latin typeface="Times New Roman" pitchFamily="18" charset="0"/>
              </a:rPr>
              <a:t> </a:t>
            </a:r>
            <a:r>
              <a:rPr lang="pt-BR"/>
              <a:t> M + nX</a:t>
            </a:r>
            <a:r>
              <a:rPr lang="pt-BR" baseline="30000"/>
              <a:t>-</a:t>
            </a:r>
            <a:r>
              <a:rPr lang="pt-BR"/>
              <a:t> </a:t>
            </a:r>
          </a:p>
          <a:p>
            <a:pPr>
              <a:defRPr/>
            </a:pPr>
            <a:r>
              <a:rPr lang="pt-BR"/>
              <a:t>Estes eletrodos (M/MX</a:t>
            </a:r>
            <a:r>
              <a:rPr lang="pt-BR" baseline="-25000"/>
              <a:t>n</a:t>
            </a:r>
            <a:r>
              <a:rPr lang="pt-BR"/>
              <a:t>) respondem à atividade do ânion com o qual o cátion M forma </a:t>
            </a:r>
            <a:r>
              <a:rPr lang="pt-BR" u="sng">
                <a:effectLst>
                  <a:outerShdw blurRad="38100" dist="38100" dir="2700000" algn="tl">
                    <a:srgbClr val="C0C0C0"/>
                  </a:outerShdw>
                </a:effectLst>
              </a:rPr>
              <a:t>precipitado</a:t>
            </a:r>
            <a:r>
              <a:rPr lang="pt-BR"/>
              <a:t> ou </a:t>
            </a:r>
            <a:r>
              <a:rPr lang="pt-BR" u="sng">
                <a:effectLst>
                  <a:outerShdw blurRad="38100" dist="38100" dir="2700000" algn="tl">
                    <a:srgbClr val="C0C0C0"/>
                  </a:outerShdw>
                </a:effectLst>
              </a:rPr>
              <a:t>complexo</a:t>
            </a:r>
            <a:r>
              <a:rPr lang="pt-BR"/>
              <a:t>.</a:t>
            </a:r>
          </a:p>
          <a:p>
            <a:pPr>
              <a:defRPr/>
            </a:pPr>
            <a:r>
              <a:rPr lang="pt-BR" sz="1200"/>
              <a:t> </a:t>
            </a:r>
          </a:p>
          <a:p>
            <a:pPr>
              <a:defRPr/>
            </a:pPr>
            <a:r>
              <a:rPr lang="pt-BR">
                <a:solidFill>
                  <a:srgbClr val="FF9900"/>
                </a:solidFill>
              </a:rPr>
              <a:t>AgCl + e- </a:t>
            </a:r>
            <a:r>
              <a:rPr lang="pt-BR" sz="3200">
                <a:solidFill>
                  <a:srgbClr val="FF9900"/>
                </a:solidFill>
                <a:latin typeface="Times New Roman" pitchFamily="18" charset="0"/>
              </a:rPr>
              <a:t>⇌ </a:t>
            </a:r>
            <a:r>
              <a:rPr lang="pt-BR">
                <a:solidFill>
                  <a:srgbClr val="FF9900"/>
                </a:solidFill>
              </a:rPr>
              <a:t>Ag + Cl</a:t>
            </a:r>
            <a:r>
              <a:rPr lang="pt-BR" baseline="30000">
                <a:solidFill>
                  <a:srgbClr val="FF9900"/>
                </a:solidFill>
              </a:rPr>
              <a:t>-</a:t>
            </a:r>
            <a:r>
              <a:rPr lang="pt-BR">
                <a:solidFill>
                  <a:srgbClr val="FF9900"/>
                </a:solidFill>
              </a:rPr>
              <a:t>		</a:t>
            </a:r>
          </a:p>
          <a:p>
            <a:pPr>
              <a:lnSpc>
                <a:spcPct val="150000"/>
              </a:lnSpc>
              <a:defRPr/>
            </a:pPr>
            <a:r>
              <a:rPr lang="pt-BR">
                <a:solidFill>
                  <a:srgbClr val="FF9900"/>
                </a:solidFill>
              </a:rPr>
              <a:t>E</a:t>
            </a:r>
            <a:r>
              <a:rPr lang="pt-BR" baseline="-25000">
                <a:solidFill>
                  <a:srgbClr val="FF9900"/>
                </a:solidFill>
              </a:rPr>
              <a:t>ind</a:t>
            </a:r>
            <a:r>
              <a:rPr lang="pt-BR">
                <a:solidFill>
                  <a:srgbClr val="FF9900"/>
                </a:solidFill>
              </a:rPr>
              <a:t> = E</a:t>
            </a:r>
            <a:r>
              <a:rPr lang="pt-BR" baseline="30000">
                <a:solidFill>
                  <a:srgbClr val="FF9900"/>
                </a:solidFill>
              </a:rPr>
              <a:t>0</a:t>
            </a:r>
            <a:r>
              <a:rPr lang="pt-BR" baseline="-25000">
                <a:solidFill>
                  <a:srgbClr val="FF9900"/>
                </a:solidFill>
              </a:rPr>
              <a:t>Ag</a:t>
            </a:r>
            <a:r>
              <a:rPr lang="pt-BR" baseline="-10000">
                <a:solidFill>
                  <a:srgbClr val="FF9900"/>
                </a:solidFill>
              </a:rPr>
              <a:t>+</a:t>
            </a:r>
            <a:r>
              <a:rPr lang="pt-BR" baseline="-25000">
                <a:solidFill>
                  <a:srgbClr val="FF9900"/>
                </a:solidFill>
              </a:rPr>
              <a:t>/Ag</a:t>
            </a:r>
            <a:r>
              <a:rPr lang="pt-BR" baseline="-10000">
                <a:solidFill>
                  <a:srgbClr val="FF9900"/>
                </a:solidFill>
              </a:rPr>
              <a:t>o</a:t>
            </a:r>
            <a:r>
              <a:rPr lang="pt-BR">
                <a:solidFill>
                  <a:srgbClr val="FF9900"/>
                </a:solidFill>
              </a:rPr>
              <a:t> + 0,0592logk</a:t>
            </a:r>
            <a:r>
              <a:rPr lang="pt-BR" baseline="-25000">
                <a:solidFill>
                  <a:srgbClr val="FF9900"/>
                </a:solidFill>
              </a:rPr>
              <a:t>psAgCl</a:t>
            </a:r>
            <a:r>
              <a:rPr lang="pt-BR">
                <a:solidFill>
                  <a:srgbClr val="FF9900"/>
                </a:solidFill>
              </a:rPr>
              <a:t> – 0,0592loga</a:t>
            </a:r>
            <a:r>
              <a:rPr lang="pt-BR" baseline="-25000">
                <a:solidFill>
                  <a:srgbClr val="FF9900"/>
                </a:solidFill>
              </a:rPr>
              <a:t>Cl</a:t>
            </a:r>
            <a:r>
              <a:rPr lang="pt-BR" baseline="-10000">
                <a:solidFill>
                  <a:srgbClr val="FF9900"/>
                </a:solidFill>
              </a:rPr>
              <a:t>-</a:t>
            </a:r>
          </a:p>
          <a:p>
            <a:pPr>
              <a:defRPr/>
            </a:pPr>
            <a:r>
              <a:rPr lang="pt-BR">
                <a:solidFill>
                  <a:srgbClr val="FF9900"/>
                </a:solidFill>
              </a:rPr>
              <a:t>E = 0,222 – 0,0592 log a</a:t>
            </a:r>
            <a:r>
              <a:rPr lang="pt-BR" baseline="-25000">
                <a:solidFill>
                  <a:srgbClr val="FF9900"/>
                </a:solidFill>
              </a:rPr>
              <a:t>Cl</a:t>
            </a:r>
            <a:r>
              <a:rPr lang="pt-BR" baseline="10000">
                <a:solidFill>
                  <a:srgbClr val="FF9900"/>
                </a:solidFill>
              </a:rPr>
              <a:t>-</a:t>
            </a:r>
            <a:r>
              <a:rPr lang="pt-BR">
                <a:solidFill>
                  <a:srgbClr val="FF9900"/>
                </a:solidFill>
              </a:rPr>
              <a:t> = 0,222 + 0,0592</a:t>
            </a:r>
            <a:r>
              <a:rPr lang="pt-BR" i="1">
                <a:solidFill>
                  <a:srgbClr val="FF9900"/>
                </a:solidFill>
              </a:rPr>
              <a:t>p</a:t>
            </a:r>
            <a:r>
              <a:rPr lang="pt-BR">
                <a:solidFill>
                  <a:srgbClr val="FF9900"/>
                </a:solidFill>
              </a:rPr>
              <a:t>Cl</a:t>
            </a:r>
          </a:p>
          <a:p>
            <a:pPr>
              <a:defRPr/>
            </a:pPr>
            <a:r>
              <a:rPr lang="pt-BR">
                <a:solidFill>
                  <a:srgbClr val="FF9900"/>
                </a:solidFill>
              </a:rPr>
              <a:t>A resposta do eletrodo varia de acordo com a variação da atividade de Cl</a:t>
            </a:r>
            <a:r>
              <a:rPr lang="pt-BR" baseline="30000">
                <a:solidFill>
                  <a:srgbClr val="FF9900"/>
                </a:solidFill>
              </a:rPr>
              <a:t>-</a:t>
            </a:r>
            <a:r>
              <a:rPr lang="pt-BR">
                <a:solidFill>
                  <a:srgbClr val="FF9900"/>
                </a:solidFill>
              </a:rPr>
              <a:t>.  </a:t>
            </a:r>
            <a:r>
              <a:rPr lang="pt-BR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Lembre-se que este eletrodo pode vir a ser referência se a atividade de Cl</a:t>
            </a:r>
            <a:r>
              <a:rPr lang="pt-BR" baseline="3000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pt-BR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se mantiver constante.</a:t>
            </a:r>
          </a:p>
          <a:p>
            <a:pPr>
              <a:defRPr/>
            </a:pPr>
            <a:endParaRPr lang="pt-BR" baseline="10000">
              <a:solidFill>
                <a:srgbClr val="FF9900"/>
              </a:solidFill>
            </a:endParaRPr>
          </a:p>
          <a:p>
            <a:pPr>
              <a:defRPr/>
            </a:pPr>
            <a:r>
              <a:rPr lang="pt-BR">
                <a:solidFill>
                  <a:srgbClr val="FF9900"/>
                </a:solidFill>
              </a:rPr>
              <a:t> </a:t>
            </a:r>
            <a:r>
              <a:rPr lang="pt-BR">
                <a:solidFill>
                  <a:schemeClr val="accent1"/>
                </a:solidFill>
              </a:rPr>
              <a:t>HgY</a:t>
            </a:r>
            <a:r>
              <a:rPr lang="pt-BR" baseline="30000">
                <a:solidFill>
                  <a:schemeClr val="accent1"/>
                </a:solidFill>
              </a:rPr>
              <a:t>2-</a:t>
            </a:r>
            <a:r>
              <a:rPr lang="pt-BR">
                <a:solidFill>
                  <a:schemeClr val="accent1"/>
                </a:solidFill>
              </a:rPr>
              <a:t> + e- </a:t>
            </a:r>
            <a:r>
              <a:rPr lang="pt-BR" sz="3200">
                <a:solidFill>
                  <a:schemeClr val="accent1"/>
                </a:solidFill>
                <a:latin typeface="Times New Roman" pitchFamily="18" charset="0"/>
              </a:rPr>
              <a:t>⇌ </a:t>
            </a:r>
            <a:r>
              <a:rPr lang="pt-BR">
                <a:solidFill>
                  <a:schemeClr val="accent1"/>
                </a:solidFill>
              </a:rPr>
              <a:t>Hg</a:t>
            </a:r>
            <a:r>
              <a:rPr lang="pt-BR" baseline="30000">
                <a:solidFill>
                  <a:schemeClr val="accent1"/>
                </a:solidFill>
              </a:rPr>
              <a:t>2+</a:t>
            </a:r>
            <a:r>
              <a:rPr lang="pt-BR">
                <a:solidFill>
                  <a:schemeClr val="accent1"/>
                </a:solidFill>
              </a:rPr>
              <a:t> + Y</a:t>
            </a:r>
            <a:r>
              <a:rPr lang="pt-BR" baseline="30000">
                <a:solidFill>
                  <a:schemeClr val="accent1"/>
                </a:solidFill>
              </a:rPr>
              <a:t>4-</a:t>
            </a:r>
            <a:r>
              <a:rPr lang="pt-BR">
                <a:solidFill>
                  <a:schemeClr val="accent1"/>
                </a:solidFill>
              </a:rPr>
              <a:t>	E = 0,210 – 0,0296 log (a</a:t>
            </a:r>
            <a:r>
              <a:rPr lang="pt-BR" baseline="-25000">
                <a:solidFill>
                  <a:schemeClr val="accent1"/>
                </a:solidFill>
              </a:rPr>
              <a:t>Y</a:t>
            </a:r>
            <a:r>
              <a:rPr lang="pt-BR" baseline="10000">
                <a:solidFill>
                  <a:schemeClr val="accent1"/>
                </a:solidFill>
              </a:rPr>
              <a:t>4-</a:t>
            </a:r>
            <a:r>
              <a:rPr lang="pt-BR">
                <a:solidFill>
                  <a:schemeClr val="accent1"/>
                </a:solidFill>
              </a:rPr>
              <a:t>/a</a:t>
            </a:r>
            <a:r>
              <a:rPr lang="pt-BR" baseline="-25000">
                <a:solidFill>
                  <a:schemeClr val="accent1"/>
                </a:solidFill>
              </a:rPr>
              <a:t>HgY</a:t>
            </a:r>
            <a:r>
              <a:rPr lang="pt-BR" baseline="10000">
                <a:solidFill>
                  <a:schemeClr val="accent1"/>
                </a:solidFill>
              </a:rPr>
              <a:t>2-</a:t>
            </a:r>
            <a:r>
              <a:rPr lang="pt-BR">
                <a:solidFill>
                  <a:schemeClr val="accent1"/>
                </a:solidFill>
              </a:rPr>
              <a:t>)</a:t>
            </a:r>
          </a:p>
          <a:p>
            <a:pPr>
              <a:defRPr/>
            </a:pPr>
            <a:r>
              <a:rPr lang="pt-BR">
                <a:solidFill>
                  <a:schemeClr val="accent1"/>
                </a:solidFill>
              </a:rPr>
              <a:t>Mantendo-se a atividade de HgY</a:t>
            </a:r>
            <a:r>
              <a:rPr lang="pt-BR" baseline="30000">
                <a:solidFill>
                  <a:schemeClr val="accent1"/>
                </a:solidFill>
              </a:rPr>
              <a:t>2-</a:t>
            </a:r>
            <a:r>
              <a:rPr lang="pt-BR">
                <a:solidFill>
                  <a:schemeClr val="accent1"/>
                </a:solidFill>
              </a:rPr>
              <a:t> constante, a resposta do eletrodo varia de acordo com a variação da atividade de Y</a:t>
            </a:r>
            <a:r>
              <a:rPr lang="pt-BR" baseline="30000">
                <a:solidFill>
                  <a:schemeClr val="accent1"/>
                </a:solidFill>
              </a:rPr>
              <a:t>4-</a:t>
            </a:r>
            <a:r>
              <a:rPr lang="pt-BR">
                <a:solidFill>
                  <a:schemeClr val="accent1"/>
                </a:solidFill>
              </a:rPr>
              <a:t>.</a:t>
            </a:r>
            <a:endParaRPr lang="pt-BR" baseline="3000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DE77C238-AB79-4078-9F6B-147239E870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1025" y="95250"/>
            <a:ext cx="5449888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Eletrodos indicadores</a:t>
            </a:r>
          </a:p>
        </p:txBody>
      </p:sp>
      <p:sp>
        <p:nvSpPr>
          <p:cNvPr id="69635" name="Text Box 3">
            <a:extLst>
              <a:ext uri="{FF2B5EF4-FFF2-40B4-BE49-F238E27FC236}">
                <a16:creationId xmlns:a16="http://schemas.microsoft.com/office/drawing/2014/main" id="{A07C79F5-FAC6-442E-A67D-29227AF1BD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163" y="1220788"/>
            <a:ext cx="8829675" cy="44735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pt-BR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3° tipo ou 3ª classe</a:t>
            </a:r>
            <a:r>
              <a:rPr lang="pt-BR" dirty="0"/>
              <a:t>: 	</a:t>
            </a:r>
          </a:p>
          <a:p>
            <a:pPr>
              <a:defRPr/>
            </a:pPr>
            <a:r>
              <a:rPr lang="pt-BR" dirty="0"/>
              <a:t>Um eletrodo metálico pode, sob determinadas circunstâncias, ser modificado para responder à um cátion distinto. </a:t>
            </a:r>
            <a:r>
              <a:rPr lang="pt-BR" dirty="0">
                <a:solidFill>
                  <a:srgbClr val="00CC99"/>
                </a:solidFill>
              </a:rPr>
              <a:t>Consiste de um metal em contato com um sal pouco solúvel (</a:t>
            </a:r>
            <a:r>
              <a:rPr lang="pt-BR" sz="2000" dirty="0">
                <a:solidFill>
                  <a:srgbClr val="00CC99"/>
                </a:solidFill>
              </a:rPr>
              <a:t>ou um complexo fracamente ionizado</a:t>
            </a:r>
            <a:r>
              <a:rPr lang="pt-BR" dirty="0">
                <a:solidFill>
                  <a:srgbClr val="00CC99"/>
                </a:solidFill>
              </a:rPr>
              <a:t>) do próprio metal e um sal levemente mais solúvel (</a:t>
            </a:r>
            <a:r>
              <a:rPr lang="pt-BR" sz="2000" dirty="0">
                <a:solidFill>
                  <a:srgbClr val="00CC99"/>
                </a:solidFill>
              </a:rPr>
              <a:t>ou um complexo levemente mais ionizado</a:t>
            </a:r>
            <a:r>
              <a:rPr lang="pt-BR" dirty="0">
                <a:solidFill>
                  <a:srgbClr val="00CC99"/>
                </a:solidFill>
              </a:rPr>
              <a:t>) de um segundo metal.</a:t>
            </a:r>
            <a:r>
              <a:rPr lang="pt-BR" dirty="0"/>
              <a:t> </a:t>
            </a:r>
            <a:r>
              <a:rPr lang="pt-BR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É muito pouco utilizado</a:t>
            </a:r>
            <a:r>
              <a:rPr lang="pt-BR" dirty="0"/>
              <a:t>.</a:t>
            </a:r>
          </a:p>
          <a:p>
            <a:pPr>
              <a:defRPr/>
            </a:pPr>
            <a:r>
              <a:rPr lang="pt-BR" dirty="0" err="1">
                <a:solidFill>
                  <a:srgbClr val="FF9900"/>
                </a:solidFill>
              </a:rPr>
              <a:t>Ag</a:t>
            </a:r>
            <a:r>
              <a:rPr lang="pt-BR" dirty="0">
                <a:solidFill>
                  <a:srgbClr val="FF9900"/>
                </a:solidFill>
              </a:rPr>
              <a:t>/Ag</a:t>
            </a:r>
            <a:r>
              <a:rPr lang="pt-BR" baseline="-25000" dirty="0">
                <a:solidFill>
                  <a:srgbClr val="FF9900"/>
                </a:solidFill>
              </a:rPr>
              <a:t>2</a:t>
            </a:r>
            <a:r>
              <a:rPr lang="pt-BR" dirty="0">
                <a:solidFill>
                  <a:srgbClr val="FF9900"/>
                </a:solidFill>
              </a:rPr>
              <a:t>S,</a:t>
            </a:r>
            <a:r>
              <a:rPr lang="pt-BR" dirty="0" err="1">
                <a:solidFill>
                  <a:srgbClr val="FF9900"/>
                </a:solidFill>
              </a:rPr>
              <a:t>CuS</a:t>
            </a:r>
            <a:endParaRPr lang="pt-BR" dirty="0">
              <a:solidFill>
                <a:srgbClr val="FF9900"/>
              </a:solidFill>
            </a:endParaRPr>
          </a:p>
          <a:p>
            <a:pPr>
              <a:defRPr/>
            </a:pPr>
            <a:r>
              <a:rPr lang="pt-BR" dirty="0"/>
              <a:t>	</a:t>
            </a:r>
            <a:r>
              <a:rPr lang="pt-BR" dirty="0" err="1"/>
              <a:t>Ag</a:t>
            </a:r>
            <a:r>
              <a:rPr lang="pt-BR" baseline="30000" dirty="0"/>
              <a:t>+</a:t>
            </a:r>
            <a:r>
              <a:rPr lang="pt-BR" dirty="0"/>
              <a:t>  +  e</a:t>
            </a:r>
            <a:r>
              <a:rPr lang="pt-BR" baseline="30000" dirty="0"/>
              <a:t>-</a:t>
            </a:r>
            <a:r>
              <a:rPr lang="pt-BR" dirty="0"/>
              <a:t>   </a:t>
            </a:r>
            <a:r>
              <a:rPr lang="pt-BR" dirty="0">
                <a:latin typeface="Times New Roman" pitchFamily="18" charset="0"/>
              </a:rPr>
              <a:t>⇌</a:t>
            </a:r>
            <a:r>
              <a:rPr lang="pt-BR" dirty="0"/>
              <a:t>   </a:t>
            </a:r>
            <a:r>
              <a:rPr lang="pt-BR" dirty="0" err="1"/>
              <a:t>Ag</a:t>
            </a:r>
            <a:endParaRPr lang="pt-BR" baseline="30000" dirty="0"/>
          </a:p>
          <a:p>
            <a:pPr>
              <a:defRPr/>
            </a:pPr>
            <a:r>
              <a:rPr lang="pt-BR" dirty="0"/>
              <a:t>	Ag</a:t>
            </a:r>
            <a:r>
              <a:rPr lang="pt-BR" baseline="-25000" dirty="0"/>
              <a:t>2</a:t>
            </a:r>
            <a:r>
              <a:rPr lang="pt-BR" dirty="0"/>
              <a:t>S  </a:t>
            </a:r>
            <a:r>
              <a:rPr lang="pt-BR" dirty="0">
                <a:latin typeface="Times New Roman" pitchFamily="18" charset="0"/>
              </a:rPr>
              <a:t>⇌  </a:t>
            </a:r>
            <a:r>
              <a:rPr lang="pt-BR" dirty="0"/>
              <a:t>2Ag</a:t>
            </a:r>
            <a:r>
              <a:rPr lang="pt-BR" baseline="30000" dirty="0"/>
              <a:t>+</a:t>
            </a:r>
            <a:r>
              <a:rPr lang="pt-BR" dirty="0"/>
              <a:t>  +  S</a:t>
            </a:r>
            <a:r>
              <a:rPr lang="pt-BR" baseline="30000" dirty="0"/>
              <a:t>2-</a:t>
            </a:r>
          </a:p>
          <a:p>
            <a:pPr>
              <a:defRPr/>
            </a:pPr>
            <a:r>
              <a:rPr lang="pt-BR" dirty="0"/>
              <a:t>	</a:t>
            </a:r>
            <a:r>
              <a:rPr lang="pt-BR" dirty="0" err="1"/>
              <a:t>CuS</a:t>
            </a:r>
            <a:r>
              <a:rPr lang="pt-BR" dirty="0"/>
              <a:t>  </a:t>
            </a:r>
            <a:r>
              <a:rPr lang="pt-BR" dirty="0">
                <a:latin typeface="Times New Roman" pitchFamily="18" charset="0"/>
              </a:rPr>
              <a:t>⇌  </a:t>
            </a:r>
            <a:r>
              <a:rPr lang="pt-BR" dirty="0"/>
              <a:t>Cu</a:t>
            </a:r>
            <a:r>
              <a:rPr lang="pt-BR" baseline="30000" dirty="0"/>
              <a:t>2+</a:t>
            </a:r>
            <a:r>
              <a:rPr lang="pt-BR" dirty="0"/>
              <a:t>  +  S</a:t>
            </a:r>
            <a:r>
              <a:rPr lang="pt-BR" baseline="30000" dirty="0"/>
              <a:t>2-</a:t>
            </a:r>
          </a:p>
          <a:p>
            <a:pPr>
              <a:defRPr/>
            </a:pPr>
            <a:endParaRPr lang="pt-BR" dirty="0"/>
          </a:p>
        </p:txBody>
      </p:sp>
      <p:graphicFrame>
        <p:nvGraphicFramePr>
          <p:cNvPr id="3074" name="Object 5">
            <a:extLst>
              <a:ext uri="{FF2B5EF4-FFF2-40B4-BE49-F238E27FC236}">
                <a16:creationId xmlns:a16="http://schemas.microsoft.com/office/drawing/2014/main" id="{58EB760A-A19E-430E-A891-E3875ABDA97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3688" y="5529263"/>
          <a:ext cx="8426450" cy="1328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060700" imgH="482600" progId="Equation.3">
                  <p:embed/>
                </p:oleObj>
              </mc:Choice>
              <mc:Fallback>
                <p:oleObj name="Equation" r:id="rId3" imgW="3060700" imgH="482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688" y="5529263"/>
                        <a:ext cx="8426450" cy="1328737"/>
                      </a:xfrm>
                      <a:prstGeom prst="rect">
                        <a:avLst/>
                      </a:prstGeom>
                      <a:solidFill>
                        <a:srgbClr val="FF9900">
                          <a:alpha val="50195"/>
                        </a:srgbClr>
                      </a:solidFill>
                      <a:ln w="9525">
                        <a:solidFill>
                          <a:srgbClr val="FF99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8" name="Rectangle 6">
            <a:extLst>
              <a:ext uri="{FF2B5EF4-FFF2-40B4-BE49-F238E27FC236}">
                <a16:creationId xmlns:a16="http://schemas.microsoft.com/office/drawing/2014/main" id="{8F068400-6B71-4AAC-AAD7-49FAE9EC4F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5888" y="5568950"/>
            <a:ext cx="4156075" cy="1187450"/>
          </a:xfrm>
          <a:prstGeom prst="rect">
            <a:avLst/>
          </a:prstGeom>
          <a:noFill/>
          <a:ln w="38100" algn="ctr">
            <a:solidFill>
              <a:srgbClr val="0066FF"/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A1744AD8-690D-45DA-9383-377041C6A3CC}"/>
              </a:ext>
            </a:extLst>
          </p:cNvPr>
          <p:cNvSpPr txBox="1"/>
          <p:nvPr/>
        </p:nvSpPr>
        <p:spPr>
          <a:xfrm>
            <a:off x="3867150" y="5121275"/>
            <a:ext cx="1919288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pt-BR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constante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9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uild="p"/>
      <p:bldP spid="3078" grpId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8C9342DD-CB85-4E82-954C-7AB1689B86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</p:txBody>
      </p:sp>
      <p:graphicFrame>
        <p:nvGraphicFramePr>
          <p:cNvPr id="6" name="Object 6">
            <a:extLst>
              <a:ext uri="{FF2B5EF4-FFF2-40B4-BE49-F238E27FC236}">
                <a16:creationId xmlns:a16="http://schemas.microsoft.com/office/drawing/2014/main" id="{0CD01566-BEAE-4B8A-AEFE-6DCE362AC9F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87388" y="4268788"/>
          <a:ext cx="7747000" cy="160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28800" imgH="327487" progId="Equation.3">
                  <p:embed/>
                </p:oleObj>
              </mc:Choice>
              <mc:Fallback>
                <p:oleObj name="Equation" r:id="rId3" imgW="1828800" imgH="327487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388" y="4268788"/>
                        <a:ext cx="7747000" cy="1609725"/>
                      </a:xfrm>
                      <a:prstGeom prst="rect">
                        <a:avLst/>
                      </a:prstGeom>
                      <a:solidFill>
                        <a:srgbClr val="FF0000">
                          <a:alpha val="20000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3">
            <a:extLst>
              <a:ext uri="{FF2B5EF4-FFF2-40B4-BE49-F238E27FC236}">
                <a16:creationId xmlns:a16="http://schemas.microsoft.com/office/drawing/2014/main" id="{97F3A685-C172-4C0D-994C-AFEA316DCC4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30438" y="2498725"/>
          <a:ext cx="4660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93662" imgH="213376" progId="Equation.3">
                  <p:embed/>
                </p:oleObj>
              </mc:Choice>
              <mc:Fallback>
                <p:oleObj name="Equation" r:id="rId5" imgW="1493662" imgH="213376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0438" y="2498725"/>
                        <a:ext cx="4660900" cy="838200"/>
                      </a:xfrm>
                      <a:prstGeom prst="rect">
                        <a:avLst/>
                      </a:prstGeom>
                      <a:solidFill>
                        <a:srgbClr val="0000FF">
                          <a:alpha val="20000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7">
            <a:extLst>
              <a:ext uri="{FF2B5EF4-FFF2-40B4-BE49-F238E27FC236}">
                <a16:creationId xmlns:a16="http://schemas.microsoft.com/office/drawing/2014/main" id="{CADF61ED-5893-4309-98CF-54424255188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01963" y="977900"/>
          <a:ext cx="3116262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01317" imgH="213376" progId="Equation.3">
                  <p:embed/>
                </p:oleObj>
              </mc:Choice>
              <mc:Fallback>
                <p:oleObj name="Equation" r:id="rId7" imgW="1501317" imgH="213376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1963" y="977900"/>
                        <a:ext cx="3116262" cy="557213"/>
                      </a:xfrm>
                      <a:prstGeom prst="rect">
                        <a:avLst/>
                      </a:prstGeom>
                      <a:solidFill>
                        <a:srgbClr val="008000">
                          <a:alpha val="20000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7097" name="AutoShape 9">
            <a:extLst>
              <a:ext uri="{FF2B5EF4-FFF2-40B4-BE49-F238E27FC236}">
                <a16:creationId xmlns:a16="http://schemas.microsoft.com/office/drawing/2014/main" id="{8014CB58-922E-4E47-BBD9-D058AFF9B3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5113" y="1679575"/>
            <a:ext cx="974725" cy="720725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217098" name="AutoShape 10">
            <a:extLst>
              <a:ext uri="{FF2B5EF4-FFF2-40B4-BE49-F238E27FC236}">
                <a16:creationId xmlns:a16="http://schemas.microsoft.com/office/drawing/2014/main" id="{D1170992-4FEF-464D-BECF-0E992B93CA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3525" y="3446463"/>
            <a:ext cx="974725" cy="720725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217100" name="AutoShape 12">
            <a:extLst>
              <a:ext uri="{FF2B5EF4-FFF2-40B4-BE49-F238E27FC236}">
                <a16:creationId xmlns:a16="http://schemas.microsoft.com/office/drawing/2014/main" id="{486BC342-6CDA-4758-8A4A-E922B66BCD77}"/>
              </a:ext>
            </a:extLst>
          </p:cNvPr>
          <p:cNvSpPr>
            <a:spLocks/>
          </p:cNvSpPr>
          <p:nvPr/>
        </p:nvSpPr>
        <p:spPr bwMode="auto">
          <a:xfrm>
            <a:off x="6196013" y="825500"/>
            <a:ext cx="239712" cy="1001713"/>
          </a:xfrm>
          <a:prstGeom prst="leftBrace">
            <a:avLst>
              <a:gd name="adj1" fmla="val 34823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217101" name="Text Box 13">
            <a:extLst>
              <a:ext uri="{FF2B5EF4-FFF2-40B4-BE49-F238E27FC236}">
                <a16:creationId xmlns:a16="http://schemas.microsoft.com/office/drawing/2014/main" id="{0630FBEA-6A81-48A9-B329-DFCC4C7B5C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925" y="871538"/>
            <a:ext cx="2759075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pt-BR" sz="2200">
                <a:latin typeface="Comic Sans MS" panose="030F0702030302020204" pitchFamily="66" charset="0"/>
              </a:rPr>
              <a:t>Galvânica (E</a:t>
            </a:r>
            <a:r>
              <a:rPr lang="pt-BR" altLang="pt-BR" sz="2200" baseline="-25000">
                <a:latin typeface="Comic Sans MS" panose="030F0702030302020204" pitchFamily="66" charset="0"/>
              </a:rPr>
              <a:t>cel</a:t>
            </a:r>
            <a:r>
              <a:rPr lang="pt-BR" altLang="pt-BR" sz="2200">
                <a:latin typeface="Comic Sans MS" panose="030F0702030302020204" pitchFamily="66" charset="0"/>
              </a:rPr>
              <a:t>&gt;0)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pt-BR" sz="2200">
                <a:latin typeface="Comic Sans MS" panose="030F0702030302020204" pitchFamily="66" charset="0"/>
              </a:rPr>
              <a:t>Eletrolítica (E</a:t>
            </a:r>
            <a:r>
              <a:rPr lang="pt-BR" altLang="pt-BR" sz="2200" baseline="-25000">
                <a:latin typeface="Comic Sans MS" panose="030F0702030302020204" pitchFamily="66" charset="0"/>
              </a:rPr>
              <a:t>cel</a:t>
            </a:r>
            <a:r>
              <a:rPr lang="pt-BR" altLang="pt-BR" sz="2200">
                <a:latin typeface="Comic Sans MS" panose="030F0702030302020204" pitchFamily="66" charset="0"/>
              </a:rPr>
              <a:t>&lt;0)</a:t>
            </a:r>
          </a:p>
        </p:txBody>
      </p:sp>
      <p:sp>
        <p:nvSpPr>
          <p:cNvPr id="17420" name="Text Box 11">
            <a:extLst>
              <a:ext uri="{FF2B5EF4-FFF2-40B4-BE49-F238E27FC236}">
                <a16:creationId xmlns:a16="http://schemas.microsoft.com/office/drawing/2014/main" id="{C8D44989-2EF6-4F84-A5FE-0E1CC666F6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38" y="6008688"/>
            <a:ext cx="81518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pt-BR" sz="2800" dirty="0">
                <a:latin typeface="Comic Sans MS" panose="030F0702030302020204" pitchFamily="66" charset="0"/>
              </a:rPr>
              <a:t>Célula galvânica  </a:t>
            </a:r>
            <a:r>
              <a:rPr lang="pt-BR" altLang="pt-BR" sz="2800" dirty="0">
                <a:latin typeface="Comic Sans MS" panose="030F0702030302020204" pitchFamily="66" charset="0"/>
                <a:sym typeface="Wingdings" panose="05000000000000000000" pitchFamily="2" charset="2"/>
              </a:rPr>
              <a:t>  Espontaneidade    </a:t>
            </a:r>
            <a:r>
              <a:rPr lang="pt-BR" altLang="pt-BR" sz="2800" dirty="0" err="1">
                <a:latin typeface="Comic Sans MS" panose="030F0702030302020204" pitchFamily="66" charset="0"/>
                <a:sym typeface="Wingdings" panose="05000000000000000000" pitchFamily="2" charset="2"/>
              </a:rPr>
              <a:t>E</a:t>
            </a:r>
            <a:r>
              <a:rPr lang="pt-BR" altLang="pt-BR" sz="2800" baseline="-25000" dirty="0" err="1">
                <a:latin typeface="Comic Sans MS" panose="030F0702030302020204" pitchFamily="66" charset="0"/>
                <a:sym typeface="Wingdings" panose="05000000000000000000" pitchFamily="2" charset="2"/>
              </a:rPr>
              <a:t>cel</a:t>
            </a:r>
            <a:r>
              <a:rPr lang="pt-BR" altLang="pt-BR" sz="2800" dirty="0">
                <a:latin typeface="Comic Sans MS" panose="030F0702030302020204" pitchFamily="66" charset="0"/>
                <a:sym typeface="Wingdings" panose="05000000000000000000" pitchFamily="2" charset="2"/>
              </a:rPr>
              <a:t> &gt; 0</a:t>
            </a:r>
            <a:endParaRPr lang="pt-BR" altLang="pt-BR" sz="2800" dirty="0">
              <a:latin typeface="Comic Sans MS" panose="030F0702030302020204" pitchFamily="66" charset="0"/>
            </a:endParaRPr>
          </a:p>
        </p:txBody>
      </p:sp>
      <p:sp>
        <p:nvSpPr>
          <p:cNvPr id="17421" name="Text Box 14">
            <a:extLst>
              <a:ext uri="{FF2B5EF4-FFF2-40B4-BE49-F238E27FC236}">
                <a16:creationId xmlns:a16="http://schemas.microsoft.com/office/drawing/2014/main" id="{AFE9A468-B6D8-4AD8-A39F-001ED8E29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5915025"/>
            <a:ext cx="19081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pt-BR" altLang="pt-BR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X </a:t>
            </a:r>
            <a:r>
              <a:rPr lang="pt-BR" altLang="pt-BR" sz="40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pt-BR" altLang="pt-BR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pt-BR" altLang="pt-BR" sz="40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endParaRPr lang="pt-BR" altLang="pt-BR" sz="4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17104" name="Text Box 16">
            <a:extLst>
              <a:ext uri="{FF2B5EF4-FFF2-40B4-BE49-F238E27FC236}">
                <a16:creationId xmlns:a16="http://schemas.microsoft.com/office/drawing/2014/main" id="{3F43ADA4-1470-42EE-97C2-458C24C428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1025" y="2382838"/>
            <a:ext cx="2141538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pt-BR" altLang="pt-BR" sz="2400">
                <a:latin typeface="Comic Sans MS" panose="030F0702030302020204" pitchFamily="66" charset="0"/>
              </a:rPr>
              <a:t>Convenção: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pt-BR" altLang="pt-BR" sz="1600">
                <a:latin typeface="Comic Sans MS" panose="030F0702030302020204" pitchFamily="66" charset="0"/>
              </a:rPr>
              <a:t>Cátodo = indicador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pt-BR" altLang="pt-BR" sz="1600">
                <a:latin typeface="Comic Sans MS" panose="030F0702030302020204" pitchFamily="66" charset="0"/>
              </a:rPr>
              <a:t>Ânodo = referência</a:t>
            </a:r>
          </a:p>
        </p:txBody>
      </p:sp>
      <p:sp>
        <p:nvSpPr>
          <p:cNvPr id="7" name="Seta: para Cima 6">
            <a:extLst>
              <a:ext uri="{FF2B5EF4-FFF2-40B4-BE49-F238E27FC236}">
                <a16:creationId xmlns:a16="http://schemas.microsoft.com/office/drawing/2014/main" id="{BD1E8B12-2C8C-43ED-A1CD-9E9D1D720046}"/>
              </a:ext>
            </a:extLst>
          </p:cNvPr>
          <p:cNvSpPr/>
          <p:nvPr/>
        </p:nvSpPr>
        <p:spPr>
          <a:xfrm rot="11247395">
            <a:off x="6863081" y="3625844"/>
            <a:ext cx="1699154" cy="2330465"/>
          </a:xfrm>
          <a:prstGeom prst="upArrow">
            <a:avLst/>
          </a:prstGeom>
          <a:solidFill>
            <a:srgbClr val="0066FF">
              <a:alpha val="30000"/>
            </a:srgbClr>
          </a:solidFill>
          <a:ln>
            <a:solidFill>
              <a:srgbClr val="0066FF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AB3C6F8E-1322-443E-AE72-315681A4E597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7F9F8"/>
              </a:clrFrom>
              <a:clrTo>
                <a:srgbClr val="F7F9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4388" y="5857838"/>
            <a:ext cx="713654" cy="7136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7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17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7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7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7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17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7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7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7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097" grpId="0" animBg="1"/>
      <p:bldP spid="217098" grpId="0" animBg="1"/>
      <p:bldP spid="217100" grpId="0" animBg="1"/>
      <p:bldP spid="217101" grpId="0"/>
      <p:bldP spid="17420" grpId="0"/>
      <p:bldP spid="17421" grpId="0"/>
      <p:bldP spid="217104" grpId="0"/>
      <p:bldP spid="7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B1F07B7E-DB4B-4D08-8F31-9EE70A8D89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1025" y="95250"/>
            <a:ext cx="5449888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Eletrodos indicadores</a:t>
            </a:r>
          </a:p>
        </p:txBody>
      </p:sp>
      <p:sp>
        <p:nvSpPr>
          <p:cNvPr id="69635" name="Text Box 3">
            <a:extLst>
              <a:ext uri="{FF2B5EF4-FFF2-40B4-BE49-F238E27FC236}">
                <a16:creationId xmlns:a16="http://schemas.microsoft.com/office/drawing/2014/main" id="{07D7D5F6-1236-43EE-AFC3-0741674191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550" y="1220788"/>
            <a:ext cx="8764588" cy="4108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pt-BR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Inertes</a:t>
            </a:r>
            <a:r>
              <a:rPr lang="pt-BR" dirty="0"/>
              <a:t>: 	</a:t>
            </a:r>
          </a:p>
          <a:p>
            <a:pPr>
              <a:defRPr/>
            </a:pPr>
            <a:r>
              <a:rPr lang="pt-BR" dirty="0" err="1"/>
              <a:t>Pt</a:t>
            </a:r>
            <a:r>
              <a:rPr lang="pt-BR" dirty="0"/>
              <a:t>, </a:t>
            </a:r>
            <a:r>
              <a:rPr lang="pt-BR" dirty="0" err="1"/>
              <a:t>Au</a:t>
            </a:r>
            <a:r>
              <a:rPr lang="pt-BR" dirty="0"/>
              <a:t>, </a:t>
            </a:r>
            <a:r>
              <a:rPr lang="pt-BR" dirty="0" err="1"/>
              <a:t>Pd</a:t>
            </a:r>
            <a:r>
              <a:rPr lang="pt-BR" dirty="0"/>
              <a:t> ou outros metais inertes servem como eletrodos indicadores para sistemas de oxidação/redução. </a:t>
            </a:r>
            <a:r>
              <a:rPr lang="pt-BR" dirty="0">
                <a:solidFill>
                  <a:srgbClr val="00CC99"/>
                </a:solidFill>
              </a:rPr>
              <a:t>Nestas condições estes eletrodos funcionam como fonte ou depósito de elétrons para o sistema redox.</a:t>
            </a:r>
            <a:r>
              <a:rPr lang="pt-BR" dirty="0"/>
              <a:t> </a:t>
            </a:r>
          </a:p>
          <a:p>
            <a:pPr marL="742950" lvl="1" indent="-285750">
              <a:buFontTx/>
              <a:buChar char="•"/>
              <a:defRPr/>
            </a:pPr>
            <a:r>
              <a:rPr lang="pt-BR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Têm aplicação limitada uma vez que o processo de transferência de elétrons na superfície dos eletrodos é lento e, portanto, não é reversível</a:t>
            </a:r>
            <a:r>
              <a:rPr lang="pt-BR" dirty="0"/>
              <a:t>.</a:t>
            </a:r>
          </a:p>
          <a:p>
            <a:pPr marL="742950" lvl="1" indent="-285750">
              <a:defRPr/>
            </a:pPr>
            <a:endParaRPr lang="pt-BR" dirty="0"/>
          </a:p>
          <a:p>
            <a:pPr>
              <a:defRPr/>
            </a:pPr>
            <a:r>
              <a:rPr lang="pt-BR" dirty="0"/>
              <a:t>	</a:t>
            </a:r>
            <a:r>
              <a:rPr lang="pt-BR" dirty="0">
                <a:solidFill>
                  <a:srgbClr val="FF9900"/>
                </a:solidFill>
              </a:rPr>
              <a:t>Fe</a:t>
            </a:r>
            <a:r>
              <a:rPr lang="pt-BR" baseline="30000" dirty="0">
                <a:solidFill>
                  <a:srgbClr val="FF9900"/>
                </a:solidFill>
              </a:rPr>
              <a:t>3+</a:t>
            </a:r>
            <a:r>
              <a:rPr lang="pt-BR" dirty="0">
                <a:solidFill>
                  <a:srgbClr val="FF9900"/>
                </a:solidFill>
              </a:rPr>
              <a:t>  +  e</a:t>
            </a:r>
            <a:r>
              <a:rPr lang="pt-BR" baseline="30000" dirty="0">
                <a:solidFill>
                  <a:srgbClr val="FF9900"/>
                </a:solidFill>
              </a:rPr>
              <a:t>-</a:t>
            </a:r>
            <a:r>
              <a:rPr lang="pt-BR" dirty="0">
                <a:solidFill>
                  <a:srgbClr val="FF9900"/>
                </a:solidFill>
              </a:rPr>
              <a:t>   ⇌   Fe</a:t>
            </a:r>
            <a:r>
              <a:rPr lang="pt-BR" baseline="30000" dirty="0">
                <a:solidFill>
                  <a:srgbClr val="FF9900"/>
                </a:solidFill>
              </a:rPr>
              <a:t>2+</a:t>
            </a:r>
          </a:p>
          <a:p>
            <a:pPr marL="742950" lvl="1" indent="-285750">
              <a:defRPr/>
            </a:pPr>
            <a:endParaRPr lang="pt-BR" dirty="0">
              <a:solidFill>
                <a:srgbClr val="FF9900"/>
              </a:solidFill>
            </a:endParaRPr>
          </a:p>
        </p:txBody>
      </p:sp>
      <p:graphicFrame>
        <p:nvGraphicFramePr>
          <p:cNvPr id="25605" name="Object 5">
            <a:extLst>
              <a:ext uri="{FF2B5EF4-FFF2-40B4-BE49-F238E27FC236}">
                <a16:creationId xmlns:a16="http://schemas.microsoft.com/office/drawing/2014/main" id="{928222AD-B690-4061-B9EF-5CDA1ED10EF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57263" y="4856163"/>
          <a:ext cx="6186487" cy="170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91853" imgH="419116" progId="Equation.3">
                  <p:embed/>
                </p:oleObj>
              </mc:Choice>
              <mc:Fallback>
                <p:oleObj name="Equation" r:id="rId3" imgW="1691853" imgH="419116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7263" y="4856163"/>
                        <a:ext cx="6186487" cy="170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uild="p" bldLvl="2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A678EDE1-A98A-407C-9FD3-1C3F5697F8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1025" y="95250"/>
            <a:ext cx="5449888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Eletrodos indicadores</a:t>
            </a:r>
          </a:p>
        </p:txBody>
      </p:sp>
      <p:sp>
        <p:nvSpPr>
          <p:cNvPr id="71683" name="Text Box 3">
            <a:extLst>
              <a:ext uri="{FF2B5EF4-FFF2-40B4-BE49-F238E27FC236}">
                <a16:creationId xmlns:a16="http://schemas.microsoft.com/office/drawing/2014/main" id="{DEF5A6A5-CA5F-43F7-BB5F-3FD6D924A2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163" y="1220788"/>
            <a:ext cx="8804275" cy="52038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>
              <a:defRPr/>
            </a:pPr>
            <a:r>
              <a:rPr lang="pt-BR" altLang="pt-BR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Eletrodos de membrana = eletrodos íon-seletivos (pIon)</a:t>
            </a:r>
            <a:r>
              <a:rPr lang="pt-BR" altLang="pt-BR"/>
              <a:t>:</a:t>
            </a:r>
          </a:p>
          <a:p>
            <a:pPr>
              <a:defRPr/>
            </a:pPr>
            <a:r>
              <a:rPr lang="pt-BR" altLang="pt-BR" u="sng">
                <a:effectLst>
                  <a:outerShdw blurRad="38100" dist="38100" dir="2700000" algn="tl">
                    <a:srgbClr val="C0C0C0"/>
                  </a:outerShdw>
                </a:effectLst>
              </a:rPr>
              <a:t>Não envolvem um processo redox</a:t>
            </a:r>
            <a:r>
              <a:rPr lang="pt-BR" altLang="pt-BR"/>
              <a:t>. Uma ampla variedade de eletrodos de membrana é encontrada comercialmente, tanto para cátions como para ânions. </a:t>
            </a:r>
            <a:r>
              <a:rPr lang="pt-BR" altLang="pt-BR">
                <a:solidFill>
                  <a:srgbClr val="0066FF"/>
                </a:solidFill>
              </a:rPr>
              <a:t>Baseiam-se nas propriedades das membranas semi-permeáveis.</a:t>
            </a:r>
          </a:p>
          <a:p>
            <a:pPr>
              <a:defRPr/>
            </a:pPr>
            <a:endParaRPr lang="pt-BR" altLang="pt-BR">
              <a:solidFill>
                <a:srgbClr val="0066FF"/>
              </a:solidFill>
            </a:endParaRPr>
          </a:p>
          <a:p>
            <a:pPr eaLnBrk="1" hangingPunct="1">
              <a:defRPr/>
            </a:pPr>
            <a:r>
              <a:rPr lang="pt-BR" altLang="pt-BR">
                <a:solidFill>
                  <a:srgbClr val="FF9900"/>
                </a:solidFill>
              </a:rPr>
              <a:t>Membrana cristalina</a:t>
            </a:r>
          </a:p>
          <a:p>
            <a:pPr lvl="1" eaLnBrk="1" hangingPunct="1">
              <a:buFontTx/>
              <a:buChar char="•"/>
              <a:defRPr/>
            </a:pPr>
            <a:r>
              <a:rPr lang="pt-BR" altLang="pt-BR" b="1"/>
              <a:t> Cristal único: </a:t>
            </a:r>
            <a:r>
              <a:rPr lang="pt-BR" altLang="pt-BR"/>
              <a:t>LaF</a:t>
            </a:r>
            <a:r>
              <a:rPr lang="pt-BR" altLang="pt-BR" baseline="-25000"/>
              <a:t>3</a:t>
            </a:r>
            <a:r>
              <a:rPr lang="pt-BR" altLang="pt-BR"/>
              <a:t> para F</a:t>
            </a:r>
            <a:r>
              <a:rPr lang="pt-BR" altLang="pt-BR" baseline="30000"/>
              <a:t>-</a:t>
            </a:r>
          </a:p>
          <a:p>
            <a:pPr lvl="1" eaLnBrk="1" hangingPunct="1">
              <a:buFontTx/>
              <a:buChar char="•"/>
              <a:defRPr/>
            </a:pPr>
            <a:r>
              <a:rPr lang="pt-BR" altLang="pt-BR" b="1"/>
              <a:t> Policristalino ou cristais mistos: </a:t>
            </a:r>
            <a:r>
              <a:rPr lang="pt-BR" altLang="pt-BR"/>
              <a:t>Ag</a:t>
            </a:r>
            <a:r>
              <a:rPr lang="pt-BR" altLang="pt-BR" baseline="-25000"/>
              <a:t>2</a:t>
            </a:r>
            <a:r>
              <a:rPr lang="pt-BR" altLang="pt-BR"/>
              <a:t>S para S</a:t>
            </a:r>
            <a:r>
              <a:rPr lang="pt-BR" altLang="pt-BR" baseline="30000"/>
              <a:t>2-</a:t>
            </a:r>
            <a:r>
              <a:rPr lang="pt-BR" altLang="pt-BR"/>
              <a:t> e Ag</a:t>
            </a:r>
            <a:r>
              <a:rPr lang="pt-BR" altLang="pt-BR" baseline="30000"/>
              <a:t>+</a:t>
            </a:r>
          </a:p>
          <a:p>
            <a:pPr eaLnBrk="1" hangingPunct="1">
              <a:defRPr/>
            </a:pPr>
            <a:r>
              <a:rPr lang="pt-BR" altLang="pt-BR">
                <a:solidFill>
                  <a:schemeClr val="accent1"/>
                </a:solidFill>
              </a:rPr>
              <a:t>Membrana não cristalina</a:t>
            </a:r>
          </a:p>
          <a:p>
            <a:pPr lvl="1" eaLnBrk="1" hangingPunct="1">
              <a:buFontTx/>
              <a:buChar char="•"/>
              <a:defRPr/>
            </a:pPr>
            <a:r>
              <a:rPr lang="pt-BR" altLang="pt-BR" b="1"/>
              <a:t> Vidro: </a:t>
            </a:r>
            <a:r>
              <a:rPr lang="pt-BR" altLang="pt-BR"/>
              <a:t>vidro de silicato para H</a:t>
            </a:r>
            <a:r>
              <a:rPr lang="pt-BR" altLang="pt-BR" baseline="30000"/>
              <a:t>+</a:t>
            </a:r>
            <a:r>
              <a:rPr lang="pt-BR" altLang="pt-BR"/>
              <a:t> e Na</a:t>
            </a:r>
            <a:r>
              <a:rPr lang="pt-BR" altLang="pt-BR" baseline="30000"/>
              <a:t>+</a:t>
            </a:r>
          </a:p>
          <a:p>
            <a:pPr lvl="1" eaLnBrk="1" hangingPunct="1">
              <a:buFontTx/>
              <a:buChar char="•"/>
              <a:defRPr/>
            </a:pPr>
            <a:r>
              <a:rPr lang="pt-BR" altLang="pt-BR" b="1"/>
              <a:t> Líquida: </a:t>
            </a:r>
            <a:r>
              <a:rPr lang="pt-BR" altLang="pt-BR"/>
              <a:t>trocadores líquidos de íons para Ca</a:t>
            </a:r>
            <a:r>
              <a:rPr lang="pt-BR" altLang="pt-BR" baseline="30000"/>
              <a:t>2+</a:t>
            </a:r>
          </a:p>
          <a:p>
            <a:pPr lvl="1" eaLnBrk="1" hangingPunct="1">
              <a:buFontTx/>
              <a:buChar char="•"/>
              <a:defRPr/>
            </a:pPr>
            <a:r>
              <a:rPr lang="pt-BR" altLang="pt-BR" b="1"/>
              <a:t> Líquido imobilizado em polímero: </a:t>
            </a:r>
            <a:r>
              <a:rPr lang="pt-BR" altLang="pt-BR"/>
              <a:t>Matriz de PVC para Ca</a:t>
            </a:r>
            <a:r>
              <a:rPr lang="pt-BR" altLang="pt-BR" baseline="30000"/>
              <a:t>2+</a:t>
            </a:r>
            <a:r>
              <a:rPr lang="pt-BR" altLang="pt-BR"/>
              <a:t> e NO</a:t>
            </a:r>
            <a:r>
              <a:rPr lang="pt-BR" altLang="pt-BR" baseline="-25000"/>
              <a:t>3</a:t>
            </a:r>
            <a:r>
              <a:rPr lang="pt-BR" altLang="pt-BR" baseline="30000"/>
              <a:t>-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1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16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16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16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 build="p" bldLvl="2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FD6D3DC5-583F-4B7C-BD1B-C0B38481BE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1025" y="95250"/>
            <a:ext cx="5449888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Eletrodos indicadores</a:t>
            </a:r>
          </a:p>
        </p:txBody>
      </p:sp>
      <p:sp>
        <p:nvSpPr>
          <p:cNvPr id="75779" name="Text Box 3">
            <a:extLst>
              <a:ext uri="{FF2B5EF4-FFF2-40B4-BE49-F238E27FC236}">
                <a16:creationId xmlns:a16="http://schemas.microsoft.com/office/drawing/2014/main" id="{E72267FC-2784-4542-B7AE-E20587F941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220788"/>
            <a:ext cx="8783637" cy="52038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pt-BR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Eletrodos de membrana = eletrodos íon-seletivos (pIon)</a:t>
            </a:r>
            <a:r>
              <a:rPr lang="pt-BR"/>
              <a:t>:</a:t>
            </a:r>
          </a:p>
          <a:p>
            <a:pPr>
              <a:defRPr/>
            </a:pPr>
            <a:r>
              <a:rPr lang="pt-BR"/>
              <a:t>Propriedades da membranas:</a:t>
            </a:r>
          </a:p>
          <a:p>
            <a:pPr lvl="1">
              <a:buFontTx/>
              <a:buChar char="•"/>
              <a:defRPr/>
            </a:pPr>
            <a:r>
              <a:rPr lang="pt-BR">
                <a:solidFill>
                  <a:schemeClr val="accent1"/>
                </a:solidFill>
              </a:rPr>
              <a:t> </a:t>
            </a:r>
            <a:r>
              <a:rPr lang="pt-BR" u="sng">
                <a:solidFill>
                  <a:schemeClr val="accent1"/>
                </a:solidFill>
              </a:rPr>
              <a:t>Solubilidade reduzida</a:t>
            </a:r>
            <a:r>
              <a:rPr lang="pt-BR"/>
              <a:t>: Um dos requisitos é que a solubilidade da membrana no meio contendo o analito (geralmente aquoso) se aproxime de zero. Moléculas grandes ou agregados moleculares, tais como vidro ou resina poliméricas são ideais.</a:t>
            </a:r>
          </a:p>
          <a:p>
            <a:pPr lvl="1">
              <a:buFontTx/>
              <a:buChar char="•"/>
              <a:defRPr/>
            </a:pPr>
            <a:r>
              <a:rPr lang="pt-BR">
                <a:solidFill>
                  <a:srgbClr val="FF9900"/>
                </a:solidFill>
              </a:rPr>
              <a:t> </a:t>
            </a:r>
            <a:r>
              <a:rPr lang="pt-BR" u="sng">
                <a:solidFill>
                  <a:srgbClr val="FF9900"/>
                </a:solidFill>
              </a:rPr>
              <a:t>Condutividade elétrica</a:t>
            </a:r>
            <a:r>
              <a:rPr lang="pt-BR"/>
              <a:t>: A membrana deve exibir uma condutividade elétrica, mesmo que pequena (migração de íons dentro da membrana).</a:t>
            </a:r>
          </a:p>
          <a:p>
            <a:pPr lvl="1">
              <a:buFontTx/>
              <a:buChar char="•"/>
              <a:defRPr/>
            </a:pPr>
            <a:r>
              <a:rPr lang="pt-BR">
                <a:solidFill>
                  <a:srgbClr val="0066FF"/>
                </a:solidFill>
              </a:rPr>
              <a:t> </a:t>
            </a:r>
            <a:r>
              <a:rPr lang="pt-BR" u="sng">
                <a:solidFill>
                  <a:srgbClr val="0066FF"/>
                </a:solidFill>
              </a:rPr>
              <a:t>Reatividade seletiva ao analito</a:t>
            </a:r>
            <a:r>
              <a:rPr lang="pt-BR"/>
              <a:t>: Uma membrana (ou algumas espécies na matriz da membrana)  deve ser capaz de ligarem-se seletivamente ao analito por troca iônica, cristalização ou complexação.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build="p" bldLvl="2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6" name="Picture 6">
            <a:extLst>
              <a:ext uri="{FF2B5EF4-FFF2-40B4-BE49-F238E27FC236}">
                <a16:creationId xmlns:a16="http://schemas.microsoft.com/office/drawing/2014/main" id="{EE3B73CC-4EDF-4356-9048-3A2EB9F10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7463" y="3348038"/>
            <a:ext cx="2936875" cy="331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63" name="Picture 3">
            <a:extLst>
              <a:ext uri="{FF2B5EF4-FFF2-40B4-BE49-F238E27FC236}">
                <a16:creationId xmlns:a16="http://schemas.microsoft.com/office/drawing/2014/main" id="{BB303FE6-C2F3-4BEF-BAEF-0F508EE0C4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088" y="1071563"/>
            <a:ext cx="2890837" cy="572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3">
            <a:extLst>
              <a:ext uri="{FF2B5EF4-FFF2-40B4-BE49-F238E27FC236}">
                <a16:creationId xmlns:a16="http://schemas.microsoft.com/office/drawing/2014/main" id="{076ECB75-9373-4D86-B9CC-41EA7BAE7F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63" y="1222375"/>
            <a:ext cx="6242050" cy="22828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pt-BR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Eletrodos </a:t>
            </a:r>
            <a:r>
              <a:rPr lang="pt-BR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íon-seletivos</a:t>
            </a:r>
            <a:r>
              <a:rPr lang="pt-BR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baseados em </a:t>
            </a:r>
            <a:r>
              <a:rPr lang="pt-BR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ionóforos</a:t>
            </a:r>
            <a:endParaRPr lang="pt-BR" dirty="0"/>
          </a:p>
          <a:p>
            <a:pPr marL="533400" lvl="1" indent="-285750">
              <a:buFontTx/>
              <a:buChar char="•"/>
              <a:defRPr/>
            </a:pPr>
            <a:r>
              <a:rPr lang="pt-BR" dirty="0" err="1">
                <a:solidFill>
                  <a:srgbClr val="0066FF"/>
                </a:solidFill>
              </a:rPr>
              <a:t>Fotomicrografia</a:t>
            </a:r>
            <a:r>
              <a:rPr lang="pt-BR" dirty="0">
                <a:solidFill>
                  <a:srgbClr val="0066FF"/>
                </a:solidFill>
              </a:rPr>
              <a:t> de um </a:t>
            </a:r>
            <a:r>
              <a:rPr lang="pt-BR" dirty="0" err="1">
                <a:solidFill>
                  <a:srgbClr val="0066FF"/>
                </a:solidFill>
              </a:rPr>
              <a:t>microeletrodo</a:t>
            </a:r>
            <a:r>
              <a:rPr lang="pt-BR" dirty="0">
                <a:solidFill>
                  <a:srgbClr val="0066FF"/>
                </a:solidFill>
              </a:rPr>
              <a:t> de </a:t>
            </a:r>
            <a:r>
              <a:rPr lang="pt-BR" dirty="0" err="1">
                <a:solidFill>
                  <a:srgbClr val="0066FF"/>
                </a:solidFill>
              </a:rPr>
              <a:t>valinomicina</a:t>
            </a:r>
            <a:r>
              <a:rPr lang="pt-BR" dirty="0">
                <a:solidFill>
                  <a:srgbClr val="0066FF"/>
                </a:solidFill>
              </a:rPr>
              <a:t> para monitoramento da atividade de potássio no interior de uma célula.</a:t>
            </a:r>
          </a:p>
        </p:txBody>
      </p:sp>
      <p:grpSp>
        <p:nvGrpSpPr>
          <p:cNvPr id="2" name="Grupo 32">
            <a:extLst>
              <a:ext uri="{FF2B5EF4-FFF2-40B4-BE49-F238E27FC236}">
                <a16:creationId xmlns:a16="http://schemas.microsoft.com/office/drawing/2014/main" id="{E52ABF8D-DF9B-4356-9276-9528D9624679}"/>
              </a:ext>
            </a:extLst>
          </p:cNvPr>
          <p:cNvGrpSpPr>
            <a:grpSpLocks/>
          </p:cNvGrpSpPr>
          <p:nvPr/>
        </p:nvGrpSpPr>
        <p:grpSpPr bwMode="auto">
          <a:xfrm>
            <a:off x="3500438" y="3932238"/>
            <a:ext cx="4429125" cy="2560637"/>
            <a:chOff x="3500847" y="3931920"/>
            <a:chExt cx="4428307" cy="2560320"/>
          </a:xfrm>
        </p:grpSpPr>
        <p:cxnSp>
          <p:nvCxnSpPr>
            <p:cNvPr id="8" name="Conector de seta reta 7">
              <a:extLst>
                <a:ext uri="{FF2B5EF4-FFF2-40B4-BE49-F238E27FC236}">
                  <a16:creationId xmlns:a16="http://schemas.microsoft.com/office/drawing/2014/main" id="{7218F3CA-8E2E-4604-9CC2-A47D65C257E1}"/>
                </a:ext>
              </a:extLst>
            </p:cNvPr>
            <p:cNvCxnSpPr/>
            <p:nvPr/>
          </p:nvCxnSpPr>
          <p:spPr>
            <a:xfrm flipV="1">
              <a:off x="5461047" y="4193825"/>
              <a:ext cx="979307" cy="12698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1027" name="CaixaDeTexto 9">
              <a:extLst>
                <a:ext uri="{FF2B5EF4-FFF2-40B4-BE49-F238E27FC236}">
                  <a16:creationId xmlns:a16="http://schemas.microsoft.com/office/drawing/2014/main" id="{3C185EDF-CB6E-4DB5-B6F2-C0AC45454C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3805" y="3931920"/>
              <a:ext cx="133241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400">
                  <a:latin typeface="Comic Sans MS" panose="030F0702030302020204" pitchFamily="66" charset="0"/>
                </a:rPr>
                <a:t>célula</a:t>
              </a:r>
            </a:p>
          </p:txBody>
        </p:sp>
        <p:cxnSp>
          <p:nvCxnSpPr>
            <p:cNvPr id="11" name="Conector de seta reta 10">
              <a:extLst>
                <a:ext uri="{FF2B5EF4-FFF2-40B4-BE49-F238E27FC236}">
                  <a16:creationId xmlns:a16="http://schemas.microsoft.com/office/drawing/2014/main" id="{86F5F9D7-8A98-45AF-BED2-C2FEECB0268C}"/>
                </a:ext>
              </a:extLst>
            </p:cNvPr>
            <p:cNvCxnSpPr/>
            <p:nvPr/>
          </p:nvCxnSpPr>
          <p:spPr>
            <a:xfrm>
              <a:off x="5643576" y="4676365"/>
              <a:ext cx="1985595" cy="1588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1029" name="CaixaDeTexto 14">
              <a:extLst>
                <a:ext uri="{FF2B5EF4-FFF2-40B4-BE49-F238E27FC236}">
                  <a16:creationId xmlns:a16="http://schemas.microsoft.com/office/drawing/2014/main" id="{E84AF49C-981A-4359-BF93-97398BAC0A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00847" y="4428308"/>
              <a:ext cx="220762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400">
                  <a:latin typeface="Comic Sans MS" panose="030F0702030302020204" pitchFamily="66" charset="0"/>
                </a:rPr>
                <a:t>microeletrodo</a:t>
              </a:r>
            </a:p>
          </p:txBody>
        </p:sp>
        <p:sp>
          <p:nvSpPr>
            <p:cNvPr id="16" name="Elipse 15">
              <a:extLst>
                <a:ext uri="{FF2B5EF4-FFF2-40B4-BE49-F238E27FC236}">
                  <a16:creationId xmlns:a16="http://schemas.microsoft.com/office/drawing/2014/main" id="{FD974389-D6D9-4A13-91E4-4863C5960CBC}"/>
                </a:ext>
              </a:extLst>
            </p:cNvPr>
            <p:cNvSpPr/>
            <p:nvPr/>
          </p:nvSpPr>
          <p:spPr>
            <a:xfrm>
              <a:off x="7275225" y="5800176"/>
              <a:ext cx="653929" cy="692064"/>
            </a:xfrm>
            <a:prstGeom prst="ellipse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pt-BR"/>
            </a:p>
          </p:txBody>
        </p:sp>
        <p:sp>
          <p:nvSpPr>
            <p:cNvPr id="171031" name="CaixaDeTexto 16">
              <a:extLst>
                <a:ext uri="{FF2B5EF4-FFF2-40B4-BE49-F238E27FC236}">
                  <a16:creationId xmlns:a16="http://schemas.microsoft.com/office/drawing/2014/main" id="{A8736687-4293-41D8-876E-921DAB3153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7899" y="5971180"/>
              <a:ext cx="220762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400">
                  <a:latin typeface="Comic Sans MS" panose="030F0702030302020204" pitchFamily="66" charset="0"/>
                </a:rPr>
                <a:t>Ponta &lt; 1</a:t>
              </a:r>
              <a:r>
                <a:rPr lang="pt-BR" altLang="pt-BR" sz="2400">
                  <a:latin typeface="Symbol" panose="05050102010706020507" pitchFamily="18" charset="2"/>
                </a:rPr>
                <a:t>m</a:t>
              </a:r>
              <a:r>
                <a:rPr lang="pt-BR" altLang="pt-BR" sz="2400">
                  <a:latin typeface="Comic Sans MS" panose="030F0702030302020204" pitchFamily="66" charset="0"/>
                </a:rPr>
                <a:t>m</a:t>
              </a:r>
            </a:p>
          </p:txBody>
        </p:sp>
        <p:cxnSp>
          <p:nvCxnSpPr>
            <p:cNvPr id="18" name="Conector de seta reta 17">
              <a:extLst>
                <a:ext uri="{FF2B5EF4-FFF2-40B4-BE49-F238E27FC236}">
                  <a16:creationId xmlns:a16="http://schemas.microsoft.com/office/drawing/2014/main" id="{DEE66D57-7455-4CBB-B7ED-635B2C6B72E1}"/>
                </a:ext>
              </a:extLst>
            </p:cNvPr>
            <p:cNvCxnSpPr/>
            <p:nvPr/>
          </p:nvCxnSpPr>
          <p:spPr>
            <a:xfrm>
              <a:off x="5865785" y="6204939"/>
              <a:ext cx="1541177" cy="14285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upo 31">
            <a:extLst>
              <a:ext uri="{FF2B5EF4-FFF2-40B4-BE49-F238E27FC236}">
                <a16:creationId xmlns:a16="http://schemas.microsoft.com/office/drawing/2014/main" id="{BB78B903-BEE4-4BF6-A885-CFE3D27B0854}"/>
              </a:ext>
            </a:extLst>
          </p:cNvPr>
          <p:cNvGrpSpPr>
            <a:grpSpLocks/>
          </p:cNvGrpSpPr>
          <p:nvPr/>
        </p:nvGrpSpPr>
        <p:grpSpPr bwMode="auto">
          <a:xfrm>
            <a:off x="146050" y="2124075"/>
            <a:ext cx="3240088" cy="4021138"/>
            <a:chOff x="145676" y="2124635"/>
            <a:chExt cx="3239908" cy="4020097"/>
          </a:xfrm>
        </p:grpSpPr>
        <p:sp>
          <p:nvSpPr>
            <p:cNvPr id="171024" name="CaixaDeTexto 19">
              <a:extLst>
                <a:ext uri="{FF2B5EF4-FFF2-40B4-BE49-F238E27FC236}">
                  <a16:creationId xmlns:a16="http://schemas.microsoft.com/office/drawing/2014/main" id="{7BE14862-CA3C-45CE-B14F-44AF7070D3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5630" y="4575072"/>
              <a:ext cx="2899954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400">
                  <a:latin typeface="Comic Sans MS" panose="030F0702030302020204" pitchFamily="66" charset="0"/>
                </a:rPr>
                <a:t>Compostos neutros lipofílicos que formam complexo com íons.</a:t>
              </a:r>
            </a:p>
          </p:txBody>
        </p:sp>
        <p:sp>
          <p:nvSpPr>
            <p:cNvPr id="29" name="Forma livre 28">
              <a:extLst>
                <a:ext uri="{FF2B5EF4-FFF2-40B4-BE49-F238E27FC236}">
                  <a16:creationId xmlns:a16="http://schemas.microsoft.com/office/drawing/2014/main" id="{6A02D544-6B4E-4F24-BA3D-6C7E8913CD37}"/>
                </a:ext>
              </a:extLst>
            </p:cNvPr>
            <p:cNvSpPr/>
            <p:nvPr/>
          </p:nvSpPr>
          <p:spPr>
            <a:xfrm>
              <a:off x="145676" y="2124635"/>
              <a:ext cx="915937" cy="2513949"/>
            </a:xfrm>
            <a:custGeom>
              <a:avLst/>
              <a:gdLst>
                <a:gd name="connsiteX0" fmla="*/ 96371 w 916642"/>
                <a:gd name="connsiteY0" fmla="*/ 0 h 2514600"/>
                <a:gd name="connsiteX1" fmla="*/ 136712 w 916642"/>
                <a:gd name="connsiteY1" fmla="*/ 1532965 h 2514600"/>
                <a:gd name="connsiteX2" fmla="*/ 916642 w 916642"/>
                <a:gd name="connsiteY2" fmla="*/ 2514600 h 251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6642" h="2514600">
                  <a:moveTo>
                    <a:pt x="96371" y="0"/>
                  </a:moveTo>
                  <a:cubicBezTo>
                    <a:pt x="48185" y="556932"/>
                    <a:pt x="0" y="1113865"/>
                    <a:pt x="136712" y="1532965"/>
                  </a:cubicBezTo>
                  <a:cubicBezTo>
                    <a:pt x="273424" y="1952065"/>
                    <a:pt x="782171" y="2359959"/>
                    <a:pt x="916642" y="2514600"/>
                  </a:cubicBezTo>
                </a:path>
              </a:pathLst>
            </a:custGeom>
            <a:ln w="31750" cmpd="sng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pt-BR"/>
            </a:p>
          </p:txBody>
        </p:sp>
      </p:grpSp>
      <p:sp>
        <p:nvSpPr>
          <p:cNvPr id="3" name="Text Box 2">
            <a:extLst>
              <a:ext uri="{FF2B5EF4-FFF2-40B4-BE49-F238E27FC236}">
                <a16:creationId xmlns:a16="http://schemas.microsoft.com/office/drawing/2014/main" id="{B4DEEBBD-29D5-4E33-AC31-DBBD764FC1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1025" y="95250"/>
            <a:ext cx="5449888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Eletrodos indicadores</a:t>
            </a:r>
          </a:p>
        </p:txBody>
      </p:sp>
      <p:grpSp>
        <p:nvGrpSpPr>
          <p:cNvPr id="5" name="Grupo 45">
            <a:extLst>
              <a:ext uri="{FF2B5EF4-FFF2-40B4-BE49-F238E27FC236}">
                <a16:creationId xmlns:a16="http://schemas.microsoft.com/office/drawing/2014/main" id="{55CCE49C-4217-40A7-8659-B74C415BD483}"/>
              </a:ext>
            </a:extLst>
          </p:cNvPr>
          <p:cNvGrpSpPr>
            <a:grpSpLocks/>
          </p:cNvGrpSpPr>
          <p:nvPr/>
        </p:nvGrpSpPr>
        <p:grpSpPr bwMode="auto">
          <a:xfrm>
            <a:off x="4562475" y="4156075"/>
            <a:ext cx="1500188" cy="1303338"/>
            <a:chOff x="4575175" y="4166483"/>
            <a:chExt cx="1499624" cy="1304012"/>
          </a:xfrm>
        </p:grpSpPr>
        <p:sp>
          <p:nvSpPr>
            <p:cNvPr id="171017" name="CaixaDeTexto 16">
              <a:extLst>
                <a:ext uri="{FF2B5EF4-FFF2-40B4-BE49-F238E27FC236}">
                  <a16:creationId xmlns:a16="http://schemas.microsoft.com/office/drawing/2014/main" id="{66BF9A7D-C185-452E-8514-BA8E9EF85E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73756" y="4537508"/>
              <a:ext cx="82790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400">
                  <a:latin typeface="Comic Sans MS" panose="030F0702030302020204" pitchFamily="66" charset="0"/>
                </a:rPr>
                <a:t>M</a:t>
              </a:r>
              <a:r>
                <a:rPr lang="pt-BR" altLang="pt-BR" sz="2400" baseline="30000">
                  <a:latin typeface="Comic Sans MS" panose="030F0702030302020204" pitchFamily="66" charset="0"/>
                </a:rPr>
                <a:t>+</a:t>
              </a:r>
            </a:p>
          </p:txBody>
        </p:sp>
        <p:cxnSp>
          <p:nvCxnSpPr>
            <p:cNvPr id="20" name="Conector reto 19">
              <a:extLst>
                <a:ext uri="{FF2B5EF4-FFF2-40B4-BE49-F238E27FC236}">
                  <a16:creationId xmlns:a16="http://schemas.microsoft.com/office/drawing/2014/main" id="{98794E96-BC2E-4D70-8D72-27668457044F}"/>
                </a:ext>
              </a:extLst>
            </p:cNvPr>
            <p:cNvCxnSpPr>
              <a:stCxn id="171017" idx="2"/>
            </p:cNvCxnSpPr>
            <p:nvPr/>
          </p:nvCxnSpPr>
          <p:spPr>
            <a:xfrm rot="16200000" flipH="1">
              <a:off x="5236704" y="5149729"/>
              <a:ext cx="471732" cy="169799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to 20">
              <a:extLst>
                <a:ext uri="{FF2B5EF4-FFF2-40B4-BE49-F238E27FC236}">
                  <a16:creationId xmlns:a16="http://schemas.microsoft.com/office/drawing/2014/main" id="{8F93C1D8-0D57-44B2-96F2-25A0EBE536C2}"/>
                </a:ext>
              </a:extLst>
            </p:cNvPr>
            <p:cNvCxnSpPr/>
            <p:nvPr/>
          </p:nvCxnSpPr>
          <p:spPr>
            <a:xfrm rot="5400000" flipH="1" flipV="1">
              <a:off x="4806682" y="5021135"/>
              <a:ext cx="405022" cy="303099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to 34">
              <a:extLst>
                <a:ext uri="{FF2B5EF4-FFF2-40B4-BE49-F238E27FC236}">
                  <a16:creationId xmlns:a16="http://schemas.microsoft.com/office/drawing/2014/main" id="{80FA6813-4591-4677-A3AA-01106C359F24}"/>
                </a:ext>
              </a:extLst>
            </p:cNvPr>
            <p:cNvCxnSpPr/>
            <p:nvPr/>
          </p:nvCxnSpPr>
          <p:spPr>
            <a:xfrm rot="5400000" flipH="1" flipV="1">
              <a:off x="5470833" y="4292869"/>
              <a:ext cx="333547" cy="255491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to 36">
              <a:extLst>
                <a:ext uri="{FF2B5EF4-FFF2-40B4-BE49-F238E27FC236}">
                  <a16:creationId xmlns:a16="http://schemas.microsoft.com/office/drawing/2014/main" id="{83D728A9-E77A-4D9C-98FE-BDB28B3ED2EF}"/>
                </a:ext>
              </a:extLst>
            </p:cNvPr>
            <p:cNvCxnSpPr/>
            <p:nvPr/>
          </p:nvCxnSpPr>
          <p:spPr>
            <a:xfrm rot="16200000" flipH="1">
              <a:off x="4882837" y="4285699"/>
              <a:ext cx="444730" cy="206297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to 39">
              <a:extLst>
                <a:ext uri="{FF2B5EF4-FFF2-40B4-BE49-F238E27FC236}">
                  <a16:creationId xmlns:a16="http://schemas.microsoft.com/office/drawing/2014/main" id="{A033BDE0-CE93-4F6B-87F4-1A79C51648BD}"/>
                </a:ext>
              </a:extLst>
            </p:cNvPr>
            <p:cNvCxnSpPr/>
            <p:nvPr/>
          </p:nvCxnSpPr>
          <p:spPr>
            <a:xfrm>
              <a:off x="4575175" y="4714454"/>
              <a:ext cx="585568" cy="31766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to 42">
              <a:extLst>
                <a:ext uri="{FF2B5EF4-FFF2-40B4-BE49-F238E27FC236}">
                  <a16:creationId xmlns:a16="http://schemas.microsoft.com/office/drawing/2014/main" id="{1AB1F32D-FE02-4495-BB7E-2AF0AD6E5C43}"/>
                </a:ext>
              </a:extLst>
            </p:cNvPr>
            <p:cNvCxnSpPr/>
            <p:nvPr/>
          </p:nvCxnSpPr>
          <p:spPr>
            <a:xfrm>
              <a:off x="5525731" y="4843108"/>
              <a:ext cx="549068" cy="95299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4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44509E-6 L -0.36979 0.043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00" y="22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500"/>
                                        <p:tgtEl>
                                          <p:spTgt spid="194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 bldLvl="2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64A89988-F07C-4926-A8E7-60CE41F15B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1025" y="95250"/>
            <a:ext cx="5449888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Eletrodos indicadores</a:t>
            </a:r>
          </a:p>
        </p:txBody>
      </p:sp>
      <p:sp>
        <p:nvSpPr>
          <p:cNvPr id="77827" name="Text Box 3">
            <a:extLst>
              <a:ext uri="{FF2B5EF4-FFF2-40B4-BE49-F238E27FC236}">
                <a16:creationId xmlns:a16="http://schemas.microsoft.com/office/drawing/2014/main" id="{EEEA35EB-8D1F-41DF-A7D5-557A7008AB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863" y="1220788"/>
            <a:ext cx="8791575" cy="15525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pt-BR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Eletrodo de vidro para pH</a:t>
            </a:r>
            <a:r>
              <a:rPr lang="pt-BR">
                <a:solidFill>
                  <a:srgbClr val="FF0000"/>
                </a:solidFill>
              </a:rPr>
              <a:t>:</a:t>
            </a:r>
            <a:r>
              <a:rPr lang="pt-BR"/>
              <a:t> 	</a:t>
            </a:r>
          </a:p>
          <a:p>
            <a:pPr>
              <a:buFontTx/>
              <a:buChar char="•"/>
              <a:defRPr/>
            </a:pPr>
            <a:r>
              <a:rPr lang="pt-BR">
                <a:solidFill>
                  <a:srgbClr val="00CC99"/>
                </a:solidFill>
              </a:rPr>
              <a:t> É um dos mais conhecidos e mais antigos eletrodos de membrana. Foi concebido por Cremer em 1906.</a:t>
            </a:r>
          </a:p>
          <a:p>
            <a:pPr>
              <a:buFontTx/>
              <a:buChar char="•"/>
              <a:defRPr/>
            </a:pPr>
            <a:r>
              <a:rPr lang="pt-BR">
                <a:solidFill>
                  <a:srgbClr val="0066FF"/>
                </a:solidFill>
              </a:rPr>
              <a:t> A membrana é uma fina camada de vidro.</a:t>
            </a:r>
          </a:p>
        </p:txBody>
      </p:sp>
      <p:pic>
        <p:nvPicPr>
          <p:cNvPr id="77829" name="Picture 5">
            <a:extLst>
              <a:ext uri="{FF2B5EF4-FFF2-40B4-BE49-F238E27FC236}">
                <a16:creationId xmlns:a16="http://schemas.microsoft.com/office/drawing/2014/main" id="{0C8DB08F-9652-4915-80CC-FA2B5CC9B0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2938463"/>
            <a:ext cx="3705225" cy="391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18" name="Picture 2">
            <a:extLst>
              <a:ext uri="{FF2B5EF4-FFF2-40B4-BE49-F238E27FC236}">
                <a16:creationId xmlns:a16="http://schemas.microsoft.com/office/drawing/2014/main" id="{AEE191B1-332A-4CEB-9947-930E45011E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175" y="2973388"/>
            <a:ext cx="4324350" cy="388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8" name="Text Box 10">
            <a:extLst>
              <a:ext uri="{FF2B5EF4-FFF2-40B4-BE49-F238E27FC236}">
                <a16:creationId xmlns:a16="http://schemas.microsoft.com/office/drawing/2014/main" id="{B5D193B0-A8AA-45AC-9300-61506A519F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0613" y="2649538"/>
            <a:ext cx="2973387" cy="3365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pt-BR" altLang="pt-BR" sz="160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Troca iônica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9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/>
      <p:bldP spid="89098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FF246D81-0B4F-4785-8601-614D8F659C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1025" y="95250"/>
            <a:ext cx="5449888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</a:p>
          <a:p>
            <a:pPr algn="ctr" eaLnBrk="1" hangingPunct="1">
              <a:defRPr/>
            </a:pPr>
            <a:r>
              <a:rPr lang="pt-BR" sz="2800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Eletrodos indicadores</a:t>
            </a:r>
          </a:p>
        </p:txBody>
      </p:sp>
      <p:sp>
        <p:nvSpPr>
          <p:cNvPr id="77827" name="Text Box 3">
            <a:extLst>
              <a:ext uri="{FF2B5EF4-FFF2-40B4-BE49-F238E27FC236}">
                <a16:creationId xmlns:a16="http://schemas.microsoft.com/office/drawing/2014/main" id="{C214D0EF-BC4D-4C0D-845E-A4E6B9D0A6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863" y="1220788"/>
            <a:ext cx="8791575" cy="52625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pt-BR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Eletrodo de vidro para pH</a:t>
            </a:r>
            <a:r>
              <a:rPr lang="pt-BR" dirty="0">
                <a:solidFill>
                  <a:srgbClr val="FF0000"/>
                </a:solidFill>
              </a:rPr>
              <a:t>:</a:t>
            </a:r>
            <a:r>
              <a:rPr lang="pt-BR" dirty="0"/>
              <a:t> 	</a:t>
            </a:r>
          </a:p>
          <a:p>
            <a:pPr marL="358775" lvl="2">
              <a:buFontTx/>
              <a:buChar char="•"/>
              <a:defRPr/>
            </a:pPr>
            <a:r>
              <a:rPr lang="pt-BR" dirty="0">
                <a:solidFill>
                  <a:srgbClr val="00CC99"/>
                </a:solidFill>
              </a:rPr>
              <a:t> A membrana é permeável, por troca de íons, </a:t>
            </a:r>
            <a:r>
              <a:rPr lang="pt-BR" u="sng" dirty="0">
                <a:solidFill>
                  <a:srgbClr val="00CC99"/>
                </a:solidFill>
              </a:rPr>
              <a:t>quase que exclusivamente a cátions univalentes</a:t>
            </a:r>
            <a:r>
              <a:rPr lang="pt-BR" dirty="0">
                <a:solidFill>
                  <a:srgbClr val="00CC99"/>
                </a:solidFill>
              </a:rPr>
              <a:t>, mas sobretudo ao íon hidrogênio.</a:t>
            </a:r>
          </a:p>
          <a:p>
            <a:pPr marL="358775" lvl="2">
              <a:buFontTx/>
              <a:buChar char="•"/>
              <a:defRPr/>
            </a:pPr>
            <a:r>
              <a:rPr lang="pt-BR" dirty="0">
                <a:solidFill>
                  <a:srgbClr val="0066FF"/>
                </a:solidFill>
              </a:rPr>
              <a:t> A troca catiônica depende, em parte, do tamanho do íon, da intensidade das forças eletrostáticas aniônicas no vidro e do poder de </a:t>
            </a:r>
            <a:r>
              <a:rPr lang="pt-BR" dirty="0" err="1">
                <a:solidFill>
                  <a:srgbClr val="0066FF"/>
                </a:solidFill>
              </a:rPr>
              <a:t>solvatação</a:t>
            </a:r>
            <a:r>
              <a:rPr lang="pt-BR" dirty="0">
                <a:solidFill>
                  <a:srgbClr val="0066FF"/>
                </a:solidFill>
              </a:rPr>
              <a:t> dos cátions que permeiam através da superfície do vidro.</a:t>
            </a:r>
          </a:p>
          <a:p>
            <a:pPr marL="358775" lvl="2">
              <a:buFontTx/>
              <a:buChar char="•"/>
              <a:defRPr/>
            </a:pPr>
            <a:r>
              <a:rPr lang="pt-BR" dirty="0">
                <a:solidFill>
                  <a:srgbClr val="FF9933"/>
                </a:solidFill>
              </a:rPr>
              <a:t> Em geral, os ânions são maiores que os cátions alcalinos e alcalino-terrosos e, assim, penetram na rede vítrea com muito maior dificuldade.</a:t>
            </a:r>
          </a:p>
          <a:p>
            <a:pPr marL="358775" lvl="2">
              <a:buFontTx/>
              <a:buChar char="•"/>
              <a:defRPr/>
            </a:pPr>
            <a:r>
              <a:rPr lang="pt-BR" dirty="0">
                <a:solidFill>
                  <a:srgbClr val="00CC99"/>
                </a:solidFill>
              </a:rPr>
              <a:t> A repulsão eletrostática por parte dos oxigênios envolvendo os interstícios da rede contribui para impedir ainda mais a penetração dos ânions.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9C54E461-FAE1-426E-B505-439B040F38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6825" y="95250"/>
            <a:ext cx="6627813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</a:t>
            </a:r>
            <a:r>
              <a:rPr lang="pt-BR" sz="3600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Potenciométricos</a:t>
            </a:r>
            <a:endParaRPr lang="pt-BR" sz="3600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algn="ctr" eaLnBrk="1" hangingPunct="1">
              <a:defRPr/>
            </a:pPr>
            <a:r>
              <a:rPr lang="pt-BR" sz="2800" u="sng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Eletrodos indicadores – Eletrodo de vidro</a:t>
            </a:r>
          </a:p>
        </p:txBody>
      </p:sp>
      <p:pic>
        <p:nvPicPr>
          <p:cNvPr id="177155" name="Picture 8">
            <a:extLst>
              <a:ext uri="{FF2B5EF4-FFF2-40B4-BE49-F238E27FC236}">
                <a16:creationId xmlns:a16="http://schemas.microsoft.com/office/drawing/2014/main" id="{10FE3B26-5DF8-4A6F-8A39-E4EF5F600F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75" y="1257300"/>
            <a:ext cx="8196263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3" name="Rectangle 6">
            <a:extLst>
              <a:ext uri="{FF2B5EF4-FFF2-40B4-BE49-F238E27FC236}">
                <a16:creationId xmlns:a16="http://schemas.microsoft.com/office/drawing/2014/main" id="{99ADC62C-BF25-4DFD-8EE1-D732C601E4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8588" y="1606550"/>
            <a:ext cx="5140325" cy="652463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8123C92A-F7EB-42F1-A474-D2D8E0CC2E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3675" y="1593850"/>
            <a:ext cx="17399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>
                <a:solidFill>
                  <a:schemeClr val="accent1"/>
                </a:solidFill>
                <a:latin typeface="Comic Sans MS" panose="030F0702030302020204" pitchFamily="66" charset="0"/>
              </a:rPr>
              <a:t>Hidratação da membrana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A669EE07-E9CC-4B05-9D06-628EC4480E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6225" y="4584700"/>
            <a:ext cx="26781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>
                <a:solidFill>
                  <a:srgbClr val="0066FF"/>
                </a:solidFill>
                <a:latin typeface="Comic Sans MS" panose="030F0702030302020204" pitchFamily="66" charset="0"/>
              </a:rPr>
              <a:t>Condução elétrica através membrana</a:t>
            </a: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D7B1559-8F3F-450A-8147-4A6D740216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6513" y="3644900"/>
            <a:ext cx="3260725" cy="966788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3" grpId="0" animBg="1"/>
      <p:bldP spid="6" grpId="0"/>
      <p:bldP spid="7" grpId="0"/>
      <p:bldP spid="9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B06ABED8-494F-4BAC-93DE-260237B8F9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0" y="195263"/>
            <a:ext cx="41195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pt-BR" sz="3600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Membrana de vidro</a:t>
            </a:r>
          </a:p>
        </p:txBody>
      </p:sp>
      <p:sp>
        <p:nvSpPr>
          <p:cNvPr id="179203" name="Line 95">
            <a:extLst>
              <a:ext uri="{FF2B5EF4-FFF2-40B4-BE49-F238E27FC236}">
                <a16:creationId xmlns:a16="http://schemas.microsoft.com/office/drawing/2014/main" id="{6D78FAE9-982A-43B6-B205-BF2102150AB5}"/>
              </a:ext>
            </a:extLst>
          </p:cNvPr>
          <p:cNvSpPr>
            <a:spLocks noChangeShapeType="1"/>
          </p:cNvSpPr>
          <p:nvPr/>
        </p:nvSpPr>
        <p:spPr bwMode="auto">
          <a:xfrm>
            <a:off x="6705600" y="1539875"/>
            <a:ext cx="0" cy="4800600"/>
          </a:xfrm>
          <a:prstGeom prst="line">
            <a:avLst/>
          </a:prstGeom>
          <a:noFill/>
          <a:ln w="25400">
            <a:solidFill>
              <a:srgbClr val="00CC99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79204" name="Text Box 93">
            <a:extLst>
              <a:ext uri="{FF2B5EF4-FFF2-40B4-BE49-F238E27FC236}">
                <a16:creationId xmlns:a16="http://schemas.microsoft.com/office/drawing/2014/main" id="{03075758-945C-417F-A231-DA26858CA8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5578475"/>
            <a:ext cx="4572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pt-BR" sz="2400">
                <a:solidFill>
                  <a:srgbClr val="00CC99"/>
                </a:solidFill>
                <a:latin typeface="Comic Sans MS" panose="030F0702030302020204" pitchFamily="66" charset="0"/>
              </a:rPr>
              <a:t>10</a:t>
            </a:r>
            <a:r>
              <a:rPr lang="en-US" altLang="pt-BR" sz="2400" baseline="30000">
                <a:solidFill>
                  <a:srgbClr val="00CC99"/>
                </a:solidFill>
                <a:latin typeface="Comic Sans MS" panose="030F0702030302020204" pitchFamily="66" charset="0"/>
              </a:rPr>
              <a:t>-5</a:t>
            </a:r>
            <a:r>
              <a:rPr lang="en-US" altLang="pt-BR" sz="2400">
                <a:solidFill>
                  <a:srgbClr val="00CC99"/>
                </a:solidFill>
                <a:latin typeface="Comic Sans MS" panose="030F0702030302020204" pitchFamily="66" charset="0"/>
              </a:rPr>
              <a:t> cm     10</a:t>
            </a:r>
            <a:r>
              <a:rPr lang="en-US" altLang="pt-BR" sz="2400" baseline="30000">
                <a:solidFill>
                  <a:srgbClr val="00CC99"/>
                </a:solidFill>
                <a:latin typeface="Comic Sans MS" panose="030F0702030302020204" pitchFamily="66" charset="0"/>
              </a:rPr>
              <a:t>-2</a:t>
            </a:r>
            <a:r>
              <a:rPr lang="en-US" altLang="pt-BR" sz="2400">
                <a:solidFill>
                  <a:srgbClr val="00CC99"/>
                </a:solidFill>
                <a:latin typeface="Comic Sans MS" panose="030F0702030302020204" pitchFamily="66" charset="0"/>
              </a:rPr>
              <a:t>      10</a:t>
            </a:r>
            <a:r>
              <a:rPr lang="en-US" altLang="pt-BR" sz="2400" baseline="30000">
                <a:solidFill>
                  <a:srgbClr val="00CC99"/>
                </a:solidFill>
                <a:latin typeface="Comic Sans MS" panose="030F0702030302020204" pitchFamily="66" charset="0"/>
              </a:rPr>
              <a:t>-5</a:t>
            </a:r>
            <a:r>
              <a:rPr lang="en-US" altLang="pt-BR" sz="2400">
                <a:solidFill>
                  <a:srgbClr val="00CC99"/>
                </a:solidFill>
                <a:latin typeface="Comic Sans MS" panose="030F0702030302020204" pitchFamily="66" charset="0"/>
              </a:rPr>
              <a:t> cm</a:t>
            </a:r>
            <a:br>
              <a:rPr lang="en-US" altLang="pt-BR" sz="2400">
                <a:solidFill>
                  <a:srgbClr val="00CC99"/>
                </a:solidFill>
                <a:latin typeface="Comic Sans MS" panose="030F0702030302020204" pitchFamily="66" charset="0"/>
              </a:rPr>
            </a:br>
            <a:r>
              <a:rPr lang="en-US" altLang="pt-BR" sz="2400">
                <a:solidFill>
                  <a:srgbClr val="00CC99"/>
                </a:solidFill>
                <a:latin typeface="Comic Sans MS" panose="030F0702030302020204" pitchFamily="66" charset="0"/>
              </a:rPr>
              <a:t>cm</a:t>
            </a:r>
            <a:endParaRPr lang="pt-BR" altLang="pt-BR" sz="2400">
              <a:solidFill>
                <a:srgbClr val="00CC99"/>
              </a:solidFill>
              <a:latin typeface="Comic Sans MS" panose="030F0702030302020204" pitchFamily="66" charset="0"/>
            </a:endParaRPr>
          </a:p>
        </p:txBody>
      </p:sp>
      <p:sp>
        <p:nvSpPr>
          <p:cNvPr id="20" name="Rectangle 26">
            <a:extLst>
              <a:ext uri="{FF2B5EF4-FFF2-40B4-BE49-F238E27FC236}">
                <a16:creationId xmlns:a16="http://schemas.microsoft.com/office/drawing/2014/main" id="{910D5767-6D76-40CA-A4F1-EA6BF28EF7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6400" y="1463675"/>
            <a:ext cx="685800" cy="39624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endParaRPr lang="pt-BR"/>
          </a:p>
        </p:txBody>
      </p:sp>
      <p:grpSp>
        <p:nvGrpSpPr>
          <p:cNvPr id="179206" name="Group 107">
            <a:extLst>
              <a:ext uri="{FF2B5EF4-FFF2-40B4-BE49-F238E27FC236}">
                <a16:creationId xmlns:a16="http://schemas.microsoft.com/office/drawing/2014/main" id="{F7435167-C450-46BC-900A-3F883197C503}"/>
              </a:ext>
            </a:extLst>
          </p:cNvPr>
          <p:cNvGrpSpPr>
            <a:grpSpLocks/>
          </p:cNvGrpSpPr>
          <p:nvPr/>
        </p:nvGrpSpPr>
        <p:grpSpPr bwMode="auto">
          <a:xfrm>
            <a:off x="3224213" y="1539875"/>
            <a:ext cx="1066800" cy="3814763"/>
            <a:chOff x="2064" y="720"/>
            <a:chExt cx="672" cy="2403"/>
          </a:xfrm>
        </p:grpSpPr>
        <p:sp>
          <p:nvSpPr>
            <p:cNvPr id="22" name="Text Box 27">
              <a:extLst>
                <a:ext uri="{FF2B5EF4-FFF2-40B4-BE49-F238E27FC236}">
                  <a16:creationId xmlns:a16="http://schemas.microsoft.com/office/drawing/2014/main" id="{9677B69D-D264-4D08-A7C0-08AECCD557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26" y="720"/>
              <a:ext cx="305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en-US">
                  <a:solidFill>
                    <a:srgbClr val="006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Si</a:t>
              </a:r>
              <a:endParaRPr lang="pt-BR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3" name="Text Box 28">
              <a:extLst>
                <a:ext uri="{FF2B5EF4-FFF2-40B4-BE49-F238E27FC236}">
                  <a16:creationId xmlns:a16="http://schemas.microsoft.com/office/drawing/2014/main" id="{38057CF1-50F6-4D52-80FC-2A7F079F1C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25" y="1248"/>
              <a:ext cx="305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en-US">
                  <a:solidFill>
                    <a:srgbClr val="006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Si</a:t>
              </a:r>
              <a:endParaRPr lang="pt-BR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4" name="Text Box 29">
              <a:extLst>
                <a:ext uri="{FF2B5EF4-FFF2-40B4-BE49-F238E27FC236}">
                  <a16:creationId xmlns:a16="http://schemas.microsoft.com/office/drawing/2014/main" id="{35F3A04E-0DE6-4467-BFBE-532E8E9160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4" y="960"/>
              <a:ext cx="271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en-US">
                  <a:solidFill>
                    <a:srgbClr val="006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O</a:t>
              </a:r>
              <a:endParaRPr lang="pt-BR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79263" name="Line 32">
              <a:extLst>
                <a:ext uri="{FF2B5EF4-FFF2-40B4-BE49-F238E27FC236}">
                  <a16:creationId xmlns:a16="http://schemas.microsoft.com/office/drawing/2014/main" id="{1B11E3DA-EAA7-4238-B11D-39430B7B508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2700000">
              <a:off x="2233" y="960"/>
              <a:ext cx="288" cy="0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79264" name="Line 33">
              <a:extLst>
                <a:ext uri="{FF2B5EF4-FFF2-40B4-BE49-F238E27FC236}">
                  <a16:creationId xmlns:a16="http://schemas.microsoft.com/office/drawing/2014/main" id="{78DCD10F-31FB-4CAC-B8C8-62EE725733CC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700000">
              <a:off x="2233" y="1248"/>
              <a:ext cx="288" cy="0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27" name="Text Box 37">
              <a:extLst>
                <a:ext uri="{FF2B5EF4-FFF2-40B4-BE49-F238E27FC236}">
                  <a16:creationId xmlns:a16="http://schemas.microsoft.com/office/drawing/2014/main" id="{6D8B34BD-DFBF-41F5-8C9E-CCBFACEDB7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25" y="1776"/>
              <a:ext cx="311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pt-BR">
                  <a:solidFill>
                    <a:srgbClr val="006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Al</a:t>
              </a:r>
            </a:p>
          </p:txBody>
        </p:sp>
        <p:sp>
          <p:nvSpPr>
            <p:cNvPr id="28" name="Text Box 38">
              <a:extLst>
                <a:ext uri="{FF2B5EF4-FFF2-40B4-BE49-F238E27FC236}">
                  <a16:creationId xmlns:a16="http://schemas.microsoft.com/office/drawing/2014/main" id="{776BEC16-994E-44E8-ADFD-4DD656EF7C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4" y="1488"/>
              <a:ext cx="271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en-US">
                  <a:solidFill>
                    <a:srgbClr val="006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O</a:t>
              </a:r>
              <a:endParaRPr lang="pt-BR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79267" name="Line 39">
              <a:extLst>
                <a:ext uri="{FF2B5EF4-FFF2-40B4-BE49-F238E27FC236}">
                  <a16:creationId xmlns:a16="http://schemas.microsoft.com/office/drawing/2014/main" id="{F7C1EF3E-7587-4A4B-BB92-22F3BC4E009C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2700000">
              <a:off x="2233" y="1488"/>
              <a:ext cx="288" cy="0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79268" name="Line 40">
              <a:extLst>
                <a:ext uri="{FF2B5EF4-FFF2-40B4-BE49-F238E27FC236}">
                  <a16:creationId xmlns:a16="http://schemas.microsoft.com/office/drawing/2014/main" id="{E422A8D0-6519-4885-833B-29317FE755B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700000">
              <a:off x="2233" y="1776"/>
              <a:ext cx="288" cy="0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31" name="Text Box 43">
              <a:extLst>
                <a:ext uri="{FF2B5EF4-FFF2-40B4-BE49-F238E27FC236}">
                  <a16:creationId xmlns:a16="http://schemas.microsoft.com/office/drawing/2014/main" id="{6520F6AE-A016-4B10-846C-8E4E4847CB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25" y="2304"/>
              <a:ext cx="305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en-US">
                  <a:solidFill>
                    <a:srgbClr val="006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Si</a:t>
              </a:r>
              <a:endParaRPr lang="pt-BR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2" name="Text Box 44">
              <a:extLst>
                <a:ext uri="{FF2B5EF4-FFF2-40B4-BE49-F238E27FC236}">
                  <a16:creationId xmlns:a16="http://schemas.microsoft.com/office/drawing/2014/main" id="{4E38DCB7-8FCF-458C-83BE-BF88D67AAF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4" y="2016"/>
              <a:ext cx="271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en-US">
                  <a:solidFill>
                    <a:srgbClr val="006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O</a:t>
              </a:r>
              <a:endParaRPr lang="pt-BR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79271" name="Line 45">
              <a:extLst>
                <a:ext uri="{FF2B5EF4-FFF2-40B4-BE49-F238E27FC236}">
                  <a16:creationId xmlns:a16="http://schemas.microsoft.com/office/drawing/2014/main" id="{8C7E0865-A983-4186-B4BA-B33C58A2DC89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2700000">
              <a:off x="2236" y="2024"/>
              <a:ext cx="263" cy="0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79272" name="Line 46">
              <a:extLst>
                <a:ext uri="{FF2B5EF4-FFF2-40B4-BE49-F238E27FC236}">
                  <a16:creationId xmlns:a16="http://schemas.microsoft.com/office/drawing/2014/main" id="{AC01FB3D-906F-492C-90C2-8F8C3C1F77C9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700000">
              <a:off x="2233" y="2304"/>
              <a:ext cx="288" cy="0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35" name="Text Box 48">
              <a:extLst>
                <a:ext uri="{FF2B5EF4-FFF2-40B4-BE49-F238E27FC236}">
                  <a16:creationId xmlns:a16="http://schemas.microsoft.com/office/drawing/2014/main" id="{5AAA78D2-9346-48A6-82AC-378FC50CB4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26" y="2304"/>
              <a:ext cx="305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en-US">
                  <a:solidFill>
                    <a:srgbClr val="006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Si</a:t>
              </a:r>
              <a:endParaRPr lang="pt-BR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" name="Text Box 49">
              <a:extLst>
                <a:ext uri="{FF2B5EF4-FFF2-40B4-BE49-F238E27FC236}">
                  <a16:creationId xmlns:a16="http://schemas.microsoft.com/office/drawing/2014/main" id="{CEF43A4D-94B5-4217-A4C3-33295C63B5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25" y="2832"/>
              <a:ext cx="305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en-US">
                  <a:solidFill>
                    <a:srgbClr val="006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Si</a:t>
              </a:r>
              <a:endParaRPr lang="pt-BR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7" name="Text Box 50">
              <a:extLst>
                <a:ext uri="{FF2B5EF4-FFF2-40B4-BE49-F238E27FC236}">
                  <a16:creationId xmlns:a16="http://schemas.microsoft.com/office/drawing/2014/main" id="{ED2BB235-ACBE-41F6-899A-A637445C50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4" y="2544"/>
              <a:ext cx="271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en-US">
                  <a:solidFill>
                    <a:srgbClr val="006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O</a:t>
              </a:r>
              <a:endParaRPr lang="pt-BR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79276" name="Line 51">
              <a:extLst>
                <a:ext uri="{FF2B5EF4-FFF2-40B4-BE49-F238E27FC236}">
                  <a16:creationId xmlns:a16="http://schemas.microsoft.com/office/drawing/2014/main" id="{8C9647A8-0C8B-4BEE-8764-F934AC04946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2700000">
              <a:off x="2233" y="2544"/>
              <a:ext cx="288" cy="0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79277" name="Line 52">
              <a:extLst>
                <a:ext uri="{FF2B5EF4-FFF2-40B4-BE49-F238E27FC236}">
                  <a16:creationId xmlns:a16="http://schemas.microsoft.com/office/drawing/2014/main" id="{C5BEA199-D7A1-4A34-A8F6-5C1A2CD590C5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700000">
              <a:off x="2233" y="2832"/>
              <a:ext cx="288" cy="0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179207" name="Group 108">
            <a:extLst>
              <a:ext uri="{FF2B5EF4-FFF2-40B4-BE49-F238E27FC236}">
                <a16:creationId xmlns:a16="http://schemas.microsoft.com/office/drawing/2014/main" id="{1B3EB3C1-D721-405C-BA4F-5C6656DE94EC}"/>
              </a:ext>
            </a:extLst>
          </p:cNvPr>
          <p:cNvGrpSpPr>
            <a:grpSpLocks/>
          </p:cNvGrpSpPr>
          <p:nvPr/>
        </p:nvGrpSpPr>
        <p:grpSpPr bwMode="auto">
          <a:xfrm>
            <a:off x="4800600" y="1539875"/>
            <a:ext cx="1076325" cy="3814763"/>
            <a:chOff x="3024" y="720"/>
            <a:chExt cx="678" cy="2403"/>
          </a:xfrm>
        </p:grpSpPr>
        <p:grpSp>
          <p:nvGrpSpPr>
            <p:cNvPr id="179238" name="Group 62">
              <a:extLst>
                <a:ext uri="{FF2B5EF4-FFF2-40B4-BE49-F238E27FC236}">
                  <a16:creationId xmlns:a16="http://schemas.microsoft.com/office/drawing/2014/main" id="{F72CADA4-7563-4CB2-9D3E-19DCB401877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24" y="720"/>
              <a:ext cx="678" cy="819"/>
              <a:chOff x="3504" y="3024"/>
              <a:chExt cx="678" cy="819"/>
            </a:xfrm>
          </p:grpSpPr>
          <p:sp>
            <p:nvSpPr>
              <p:cNvPr id="58" name="Text Box 54">
                <a:extLst>
                  <a:ext uri="{FF2B5EF4-FFF2-40B4-BE49-F238E27FC236}">
                    <a16:creationId xmlns:a16="http://schemas.microsoft.com/office/drawing/2014/main" id="{A28DDF8D-FA6A-4785-99FF-02D2C5828F4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05" y="3024"/>
                <a:ext cx="305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1" hangingPunct="1">
                  <a:defRPr/>
                </a:pPr>
                <a:r>
                  <a:rPr lang="en-US">
                    <a:solidFill>
                      <a:srgbClr val="0066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Si</a:t>
                </a:r>
                <a:endParaRPr lang="pt-BR">
                  <a:solidFill>
                    <a:srgbClr val="006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59" name="Text Box 55">
                <a:extLst>
                  <a:ext uri="{FF2B5EF4-FFF2-40B4-BE49-F238E27FC236}">
                    <a16:creationId xmlns:a16="http://schemas.microsoft.com/office/drawing/2014/main" id="{D9D12503-11A2-43D8-993D-B039A20F89E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04" y="3552"/>
                <a:ext cx="305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1" hangingPunct="1">
                  <a:defRPr/>
                </a:pPr>
                <a:r>
                  <a:rPr lang="en-US">
                    <a:solidFill>
                      <a:srgbClr val="0066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Si</a:t>
                </a:r>
                <a:endParaRPr lang="pt-BR">
                  <a:solidFill>
                    <a:srgbClr val="006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9257" name="Line 59">
                <a:extLst>
                  <a:ext uri="{FF2B5EF4-FFF2-40B4-BE49-F238E27FC236}">
                    <a16:creationId xmlns:a16="http://schemas.microsoft.com/office/drawing/2014/main" id="{E697C2E1-42FF-48CA-ADDE-EF71DF68DD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2700000">
                <a:off x="3696" y="3552"/>
                <a:ext cx="288" cy="0"/>
              </a:xfrm>
              <a:prstGeom prst="line">
                <a:avLst/>
              </a:prstGeom>
              <a:noFill/>
              <a:ln w="38100">
                <a:solidFill>
                  <a:srgbClr val="007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79258" name="Line 60">
                <a:extLst>
                  <a:ext uri="{FF2B5EF4-FFF2-40B4-BE49-F238E27FC236}">
                    <a16:creationId xmlns:a16="http://schemas.microsoft.com/office/drawing/2014/main" id="{6E470D6F-DD95-40F0-8FA4-1CFE793CFC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700000">
                <a:off x="3696" y="3264"/>
                <a:ext cx="288" cy="0"/>
              </a:xfrm>
              <a:prstGeom prst="line">
                <a:avLst/>
              </a:prstGeom>
              <a:noFill/>
              <a:ln w="38100">
                <a:solidFill>
                  <a:srgbClr val="007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62" name="Text Box 61">
                <a:extLst>
                  <a:ext uri="{FF2B5EF4-FFF2-40B4-BE49-F238E27FC236}">
                    <a16:creationId xmlns:a16="http://schemas.microsoft.com/office/drawing/2014/main" id="{91806B88-1BCC-4355-BCC9-879568AEEC9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11" y="3264"/>
                <a:ext cx="271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1" hangingPunct="1">
                  <a:defRPr/>
                </a:pPr>
                <a:r>
                  <a:rPr lang="en-US">
                    <a:solidFill>
                      <a:srgbClr val="0066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O</a:t>
                </a:r>
                <a:endParaRPr lang="pt-BR">
                  <a:solidFill>
                    <a:srgbClr val="006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grpSp>
          <p:nvGrpSpPr>
            <p:cNvPr id="179239" name="Group 64">
              <a:extLst>
                <a:ext uri="{FF2B5EF4-FFF2-40B4-BE49-F238E27FC236}">
                  <a16:creationId xmlns:a16="http://schemas.microsoft.com/office/drawing/2014/main" id="{0481A215-109C-4AA4-82CF-214F3C46A50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24" y="1248"/>
              <a:ext cx="678" cy="819"/>
              <a:chOff x="3504" y="3024"/>
              <a:chExt cx="678" cy="819"/>
            </a:xfrm>
          </p:grpSpPr>
          <p:sp>
            <p:nvSpPr>
              <p:cNvPr id="53" name="Text Box 65">
                <a:extLst>
                  <a:ext uri="{FF2B5EF4-FFF2-40B4-BE49-F238E27FC236}">
                    <a16:creationId xmlns:a16="http://schemas.microsoft.com/office/drawing/2014/main" id="{47159012-1464-4482-8076-393E374987B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05" y="3024"/>
                <a:ext cx="305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1" hangingPunct="1">
                  <a:defRPr/>
                </a:pPr>
                <a:r>
                  <a:rPr lang="en-US">
                    <a:solidFill>
                      <a:srgbClr val="0066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Si</a:t>
                </a:r>
                <a:endParaRPr lang="pt-BR">
                  <a:solidFill>
                    <a:srgbClr val="006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54" name="Text Box 66">
                <a:extLst>
                  <a:ext uri="{FF2B5EF4-FFF2-40B4-BE49-F238E27FC236}">
                    <a16:creationId xmlns:a16="http://schemas.microsoft.com/office/drawing/2014/main" id="{9C0C2387-71FD-4A3E-9AA2-E74D57AF909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04" y="3552"/>
                <a:ext cx="305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1" hangingPunct="1">
                  <a:defRPr/>
                </a:pPr>
                <a:r>
                  <a:rPr lang="en-US">
                    <a:solidFill>
                      <a:srgbClr val="0066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Si</a:t>
                </a:r>
                <a:endParaRPr lang="pt-BR">
                  <a:solidFill>
                    <a:srgbClr val="006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9252" name="Line 67">
                <a:extLst>
                  <a:ext uri="{FF2B5EF4-FFF2-40B4-BE49-F238E27FC236}">
                    <a16:creationId xmlns:a16="http://schemas.microsoft.com/office/drawing/2014/main" id="{875D13DE-AB9B-4FAD-A997-D11C0208B2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2700000">
                <a:off x="3696" y="3552"/>
                <a:ext cx="288" cy="0"/>
              </a:xfrm>
              <a:prstGeom prst="line">
                <a:avLst/>
              </a:prstGeom>
              <a:noFill/>
              <a:ln w="38100">
                <a:solidFill>
                  <a:srgbClr val="007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79253" name="Line 68">
                <a:extLst>
                  <a:ext uri="{FF2B5EF4-FFF2-40B4-BE49-F238E27FC236}">
                    <a16:creationId xmlns:a16="http://schemas.microsoft.com/office/drawing/2014/main" id="{8F1C9A32-EB62-46CE-9EF2-54D9678F18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700000">
                <a:off x="3696" y="3264"/>
                <a:ext cx="288" cy="0"/>
              </a:xfrm>
              <a:prstGeom prst="line">
                <a:avLst/>
              </a:prstGeom>
              <a:noFill/>
              <a:ln w="38100">
                <a:solidFill>
                  <a:srgbClr val="007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57" name="Text Box 69">
                <a:extLst>
                  <a:ext uri="{FF2B5EF4-FFF2-40B4-BE49-F238E27FC236}">
                    <a16:creationId xmlns:a16="http://schemas.microsoft.com/office/drawing/2014/main" id="{8483F338-68AE-4231-B97E-7015BDF4838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11" y="3264"/>
                <a:ext cx="271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1" hangingPunct="1">
                  <a:defRPr/>
                </a:pPr>
                <a:r>
                  <a:rPr lang="en-US">
                    <a:solidFill>
                      <a:srgbClr val="0066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O</a:t>
                </a:r>
                <a:endParaRPr lang="pt-BR">
                  <a:solidFill>
                    <a:srgbClr val="006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43" name="Text Box 71">
              <a:extLst>
                <a:ext uri="{FF2B5EF4-FFF2-40B4-BE49-F238E27FC236}">
                  <a16:creationId xmlns:a16="http://schemas.microsoft.com/office/drawing/2014/main" id="{4A017766-9602-4125-A04A-C2A5139A7E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5" y="1776"/>
              <a:ext cx="305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en-US">
                  <a:solidFill>
                    <a:srgbClr val="006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Si</a:t>
              </a:r>
              <a:endParaRPr lang="pt-BR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4" name="Text Box 72">
              <a:extLst>
                <a:ext uri="{FF2B5EF4-FFF2-40B4-BE49-F238E27FC236}">
                  <a16:creationId xmlns:a16="http://schemas.microsoft.com/office/drawing/2014/main" id="{FC7C3863-E7F7-482D-8372-D344843DF6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4" y="2304"/>
              <a:ext cx="311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pt-BR">
                  <a:solidFill>
                    <a:srgbClr val="006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Al</a:t>
              </a:r>
            </a:p>
          </p:txBody>
        </p:sp>
        <p:sp>
          <p:nvSpPr>
            <p:cNvPr id="179242" name="Line 73">
              <a:extLst>
                <a:ext uri="{FF2B5EF4-FFF2-40B4-BE49-F238E27FC236}">
                  <a16:creationId xmlns:a16="http://schemas.microsoft.com/office/drawing/2014/main" id="{D812312C-9B02-48EC-8B42-9EB92FA018B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2700000">
              <a:off x="3216" y="2304"/>
              <a:ext cx="288" cy="0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79243" name="Line 74">
              <a:extLst>
                <a:ext uri="{FF2B5EF4-FFF2-40B4-BE49-F238E27FC236}">
                  <a16:creationId xmlns:a16="http://schemas.microsoft.com/office/drawing/2014/main" id="{98A43E99-33A8-4686-9C43-5EBE3F320A1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700000">
              <a:off x="3216" y="2016"/>
              <a:ext cx="288" cy="0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47" name="Text Box 75">
              <a:extLst>
                <a:ext uri="{FF2B5EF4-FFF2-40B4-BE49-F238E27FC236}">
                  <a16:creationId xmlns:a16="http://schemas.microsoft.com/office/drawing/2014/main" id="{A12331C8-E716-4BF7-B429-8071D2F882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31" y="2016"/>
              <a:ext cx="271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en-US">
                  <a:solidFill>
                    <a:srgbClr val="006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O</a:t>
              </a:r>
              <a:endParaRPr lang="pt-BR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8" name="Text Box 77">
              <a:extLst>
                <a:ext uri="{FF2B5EF4-FFF2-40B4-BE49-F238E27FC236}">
                  <a16:creationId xmlns:a16="http://schemas.microsoft.com/office/drawing/2014/main" id="{21918C6B-9E64-4746-823F-F57D1E57B9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5" y="2304"/>
              <a:ext cx="1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endParaRPr lang="pt-BR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9" name="Text Box 78">
              <a:extLst>
                <a:ext uri="{FF2B5EF4-FFF2-40B4-BE49-F238E27FC236}">
                  <a16:creationId xmlns:a16="http://schemas.microsoft.com/office/drawing/2014/main" id="{8B93C617-F9C8-4D8B-A0E3-81138A644B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4" y="2832"/>
              <a:ext cx="305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en-US">
                  <a:solidFill>
                    <a:srgbClr val="006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Si</a:t>
              </a:r>
              <a:endParaRPr lang="pt-BR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79247" name="Line 79">
              <a:extLst>
                <a:ext uri="{FF2B5EF4-FFF2-40B4-BE49-F238E27FC236}">
                  <a16:creationId xmlns:a16="http://schemas.microsoft.com/office/drawing/2014/main" id="{8C4A0B2D-AD2F-48CD-A8E4-C61D9244EF8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2700000">
              <a:off x="3216" y="2832"/>
              <a:ext cx="288" cy="0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179248" name="Line 80">
              <a:extLst>
                <a:ext uri="{FF2B5EF4-FFF2-40B4-BE49-F238E27FC236}">
                  <a16:creationId xmlns:a16="http://schemas.microsoft.com/office/drawing/2014/main" id="{E090385C-E8B0-494F-BCDD-3B1BCDEC487B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700000">
              <a:off x="3216" y="2544"/>
              <a:ext cx="288" cy="0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52" name="Text Box 81">
              <a:extLst>
                <a:ext uri="{FF2B5EF4-FFF2-40B4-BE49-F238E27FC236}">
                  <a16:creationId xmlns:a16="http://schemas.microsoft.com/office/drawing/2014/main" id="{8AEA668A-75B5-4133-88A4-4408726F82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31" y="2544"/>
              <a:ext cx="271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en-US">
                  <a:solidFill>
                    <a:srgbClr val="006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O</a:t>
              </a:r>
              <a:endParaRPr lang="pt-BR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63" name="Text Box 84">
            <a:extLst>
              <a:ext uri="{FF2B5EF4-FFF2-40B4-BE49-F238E27FC236}">
                <a16:creationId xmlns:a16="http://schemas.microsoft.com/office/drawing/2014/main" id="{0D5FF113-D8E3-4B38-BEC0-86477D1681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2606675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  <a:r>
              <a:rPr lang="en-US" baseline="30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+</a:t>
            </a:r>
            <a:endParaRPr lang="pt-BR" baseline="300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4" name="Text Box 85">
            <a:extLst>
              <a:ext uri="{FF2B5EF4-FFF2-40B4-BE49-F238E27FC236}">
                <a16:creationId xmlns:a16="http://schemas.microsoft.com/office/drawing/2014/main" id="{208C34B7-ACF0-4A14-A39B-67BEFAD6D6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9275" y="4283075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  <a:r>
              <a:rPr lang="en-US" baseline="30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+</a:t>
            </a:r>
            <a:endParaRPr lang="pt-BR" baseline="300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5" name="Text Box 86">
            <a:extLst>
              <a:ext uri="{FF2B5EF4-FFF2-40B4-BE49-F238E27FC236}">
                <a16:creationId xmlns:a16="http://schemas.microsoft.com/office/drawing/2014/main" id="{8F41F279-27DB-4989-B07F-2C689AB59D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400" y="3978275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  <a:r>
              <a:rPr lang="en-US" baseline="30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+</a:t>
            </a:r>
            <a:endParaRPr lang="pt-BR" baseline="300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6" name="Text Box 87">
            <a:extLst>
              <a:ext uri="{FF2B5EF4-FFF2-40B4-BE49-F238E27FC236}">
                <a16:creationId xmlns:a16="http://schemas.microsoft.com/office/drawing/2014/main" id="{F5D505FF-3F60-4D85-836A-9C71E9B1CC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2225675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  <a:r>
              <a:rPr lang="en-US" baseline="30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+</a:t>
            </a:r>
            <a:endParaRPr lang="pt-BR" baseline="300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7" name="Text Box 88">
            <a:extLst>
              <a:ext uri="{FF2B5EF4-FFF2-40B4-BE49-F238E27FC236}">
                <a16:creationId xmlns:a16="http://schemas.microsoft.com/office/drawing/2014/main" id="{6E3E2E5B-E086-458D-B47B-2347611018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5475" y="1920875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  <a:r>
              <a:rPr lang="en-US" baseline="30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+</a:t>
            </a:r>
            <a:endParaRPr lang="pt-BR" baseline="300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79213" name="Line 89">
            <a:extLst>
              <a:ext uri="{FF2B5EF4-FFF2-40B4-BE49-F238E27FC236}">
                <a16:creationId xmlns:a16="http://schemas.microsoft.com/office/drawing/2014/main" id="{12C8EB61-176C-4654-9134-FD1414FC1F71}"/>
              </a:ext>
            </a:extLst>
          </p:cNvPr>
          <p:cNvSpPr>
            <a:spLocks noChangeShapeType="1"/>
          </p:cNvSpPr>
          <p:nvPr/>
        </p:nvSpPr>
        <p:spPr bwMode="auto">
          <a:xfrm>
            <a:off x="4191000" y="5578475"/>
            <a:ext cx="0" cy="762000"/>
          </a:xfrm>
          <a:prstGeom prst="line">
            <a:avLst/>
          </a:prstGeom>
          <a:noFill/>
          <a:ln w="25400">
            <a:solidFill>
              <a:srgbClr val="00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79214" name="Line 90">
            <a:extLst>
              <a:ext uri="{FF2B5EF4-FFF2-40B4-BE49-F238E27FC236}">
                <a16:creationId xmlns:a16="http://schemas.microsoft.com/office/drawing/2014/main" id="{C75ADF8D-7256-4B73-A8D9-74438AC9CB09}"/>
              </a:ext>
            </a:extLst>
          </p:cNvPr>
          <p:cNvSpPr>
            <a:spLocks noChangeShapeType="1"/>
          </p:cNvSpPr>
          <p:nvPr/>
        </p:nvSpPr>
        <p:spPr bwMode="auto">
          <a:xfrm>
            <a:off x="4876800" y="5578475"/>
            <a:ext cx="0" cy="762000"/>
          </a:xfrm>
          <a:prstGeom prst="line">
            <a:avLst/>
          </a:prstGeom>
          <a:noFill/>
          <a:ln w="25400">
            <a:solidFill>
              <a:srgbClr val="00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79215" name="Line 94">
            <a:extLst>
              <a:ext uri="{FF2B5EF4-FFF2-40B4-BE49-F238E27FC236}">
                <a16:creationId xmlns:a16="http://schemas.microsoft.com/office/drawing/2014/main" id="{F1451322-C2B9-44A0-B724-A121D09A19BC}"/>
              </a:ext>
            </a:extLst>
          </p:cNvPr>
          <p:cNvSpPr>
            <a:spLocks noChangeShapeType="1"/>
          </p:cNvSpPr>
          <p:nvPr/>
        </p:nvSpPr>
        <p:spPr bwMode="auto">
          <a:xfrm>
            <a:off x="2438400" y="1463675"/>
            <a:ext cx="0" cy="4800600"/>
          </a:xfrm>
          <a:prstGeom prst="line">
            <a:avLst/>
          </a:prstGeom>
          <a:noFill/>
          <a:ln w="25400">
            <a:solidFill>
              <a:srgbClr val="00CC99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79216" name="Text Box 96">
            <a:extLst>
              <a:ext uri="{FF2B5EF4-FFF2-40B4-BE49-F238E27FC236}">
                <a16:creationId xmlns:a16="http://schemas.microsoft.com/office/drawing/2014/main" id="{46E05037-ECA2-4C64-8712-92FF27F098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388" y="1189038"/>
            <a:ext cx="1800225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pt-BR" sz="3500" b="1">
                <a:solidFill>
                  <a:srgbClr val="00CC99"/>
                </a:solidFill>
                <a:latin typeface="Comic Sans MS" panose="030F0702030302020204" pitchFamily="66" charset="0"/>
              </a:rPr>
              <a:t>Interno</a:t>
            </a:r>
            <a:endParaRPr lang="pt-BR" altLang="pt-BR" sz="3500" b="1">
              <a:solidFill>
                <a:srgbClr val="00CC99"/>
              </a:solidFill>
              <a:latin typeface="Comic Sans MS" panose="030F0702030302020204" pitchFamily="66" charset="0"/>
            </a:endParaRPr>
          </a:p>
        </p:txBody>
      </p:sp>
      <p:sp>
        <p:nvSpPr>
          <p:cNvPr id="179217" name="Text Box 97">
            <a:extLst>
              <a:ext uri="{FF2B5EF4-FFF2-40B4-BE49-F238E27FC236}">
                <a16:creationId xmlns:a16="http://schemas.microsoft.com/office/drawing/2014/main" id="{77057E1F-08C4-4DD3-9C3D-9246DC1BE7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0250" y="1190625"/>
            <a:ext cx="1863725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pt-BR" sz="3500" b="1">
                <a:solidFill>
                  <a:srgbClr val="00CC99"/>
                </a:solidFill>
                <a:latin typeface="Comic Sans MS" panose="030F0702030302020204" pitchFamily="66" charset="0"/>
              </a:rPr>
              <a:t>Externo</a:t>
            </a:r>
            <a:endParaRPr lang="pt-BR" altLang="pt-BR" sz="3500" b="1">
              <a:solidFill>
                <a:srgbClr val="00CC99"/>
              </a:solidFill>
              <a:latin typeface="Comic Sans MS" panose="030F0702030302020204" pitchFamily="66" charset="0"/>
            </a:endParaRPr>
          </a:p>
        </p:txBody>
      </p:sp>
      <p:sp>
        <p:nvSpPr>
          <p:cNvPr id="73" name="Text Box 99">
            <a:extLst>
              <a:ext uri="{FF2B5EF4-FFF2-40B4-BE49-F238E27FC236}">
                <a16:creationId xmlns:a16="http://schemas.microsoft.com/office/drawing/2014/main" id="{DCD14653-3A71-4BD1-BD84-ACAA47F8E4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6988" y="1684338"/>
            <a:ext cx="661987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250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Gel</a:t>
            </a:r>
            <a:endParaRPr lang="pt-BR" sz="250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4" name="Text Box 100">
            <a:extLst>
              <a:ext uri="{FF2B5EF4-FFF2-40B4-BE49-F238E27FC236}">
                <a16:creationId xmlns:a16="http://schemas.microsoft.com/office/drawing/2014/main" id="{99ED0C2E-ACB4-4C73-818C-73FB1FB76D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2013" y="1684338"/>
            <a:ext cx="661987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250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Gel</a:t>
            </a:r>
            <a:endParaRPr lang="pt-BR" sz="250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5" name="Text Box 101">
            <a:extLst>
              <a:ext uri="{FF2B5EF4-FFF2-40B4-BE49-F238E27FC236}">
                <a16:creationId xmlns:a16="http://schemas.microsoft.com/office/drawing/2014/main" id="{B194B195-4EDF-4D2B-814B-52FEF14D3C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10525" y="4968875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  <a:r>
              <a:rPr lang="en-US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+</a:t>
            </a:r>
            <a:endParaRPr lang="pt-BR" baseline="300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6" name="Text Box 102">
            <a:extLst>
              <a:ext uri="{FF2B5EF4-FFF2-40B4-BE49-F238E27FC236}">
                <a16:creationId xmlns:a16="http://schemas.microsoft.com/office/drawing/2014/main" id="{46E0F146-E00B-4D54-8C7B-83A15B67CC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4892675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  <a:r>
              <a:rPr lang="en-US" baseline="30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+</a:t>
            </a:r>
            <a:endParaRPr lang="pt-BR" baseline="300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7" name="Text Box 103">
            <a:extLst>
              <a:ext uri="{FF2B5EF4-FFF2-40B4-BE49-F238E27FC236}">
                <a16:creationId xmlns:a16="http://schemas.microsoft.com/office/drawing/2014/main" id="{215678A2-D15E-447E-BA11-0D9B0EF7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0" y="2073275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  <a:r>
              <a:rPr lang="en-US" baseline="30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+</a:t>
            </a:r>
            <a:endParaRPr lang="pt-BR" baseline="300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8" name="Text Box 104">
            <a:extLst>
              <a:ext uri="{FF2B5EF4-FFF2-40B4-BE49-F238E27FC236}">
                <a16:creationId xmlns:a16="http://schemas.microsoft.com/office/drawing/2014/main" id="{C04DA2AB-EF12-41CC-98F4-1B43D08CD6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2800" y="5121275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  <a:r>
              <a:rPr lang="en-US" baseline="30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+</a:t>
            </a:r>
            <a:endParaRPr lang="pt-BR" baseline="300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9" name="Text Box 105">
            <a:extLst>
              <a:ext uri="{FF2B5EF4-FFF2-40B4-BE49-F238E27FC236}">
                <a16:creationId xmlns:a16="http://schemas.microsoft.com/office/drawing/2014/main" id="{B5EAB262-B8BE-4D57-9C43-2DA38CB57A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7200" y="4054475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  <a:r>
              <a:rPr lang="en-US" baseline="30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+</a:t>
            </a:r>
            <a:endParaRPr lang="pt-BR" baseline="300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0" name="Text Box 106">
            <a:extLst>
              <a:ext uri="{FF2B5EF4-FFF2-40B4-BE49-F238E27FC236}">
                <a16:creationId xmlns:a16="http://schemas.microsoft.com/office/drawing/2014/main" id="{6424B8B9-03BE-413C-825C-AC8BCFB6BB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92275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  <a:r>
              <a:rPr lang="en-US" baseline="30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+</a:t>
            </a:r>
            <a:endParaRPr lang="pt-BR" baseline="300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1" name="Rectangle 109">
            <a:extLst>
              <a:ext uri="{FF2B5EF4-FFF2-40B4-BE49-F238E27FC236}">
                <a16:creationId xmlns:a16="http://schemas.microsoft.com/office/drawing/2014/main" id="{AD840DFE-5446-4A43-8A8F-4FFC4FD050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0863" y="2911475"/>
            <a:ext cx="3127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</a:t>
            </a:r>
            <a:endParaRPr lang="pt-BR">
              <a:solidFill>
                <a:srgbClr val="0066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2" name="Rectangle 110">
            <a:extLst>
              <a:ext uri="{FF2B5EF4-FFF2-40B4-BE49-F238E27FC236}">
                <a16:creationId xmlns:a16="http://schemas.microsoft.com/office/drawing/2014/main" id="{EBCC7144-2CCE-4E6E-A26F-241DEAAAD7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4050" y="3749675"/>
            <a:ext cx="3127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</a:t>
            </a:r>
            <a:endParaRPr lang="pt-BR">
              <a:solidFill>
                <a:srgbClr val="0066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79228" name="CaixaDeTexto 84">
            <a:extLst>
              <a:ext uri="{FF2B5EF4-FFF2-40B4-BE49-F238E27FC236}">
                <a16:creationId xmlns:a16="http://schemas.microsoft.com/office/drawing/2014/main" id="{82253F43-18A7-4CD2-A88D-31EAEBF67E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8075" y="6375400"/>
            <a:ext cx="42449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400">
                <a:solidFill>
                  <a:srgbClr val="FF0000"/>
                </a:solidFill>
                <a:latin typeface="Comic Sans MS" panose="030F0702030302020204" pitchFamily="66" charset="0"/>
              </a:rPr>
              <a:t>hidratado   seco  hidratado</a:t>
            </a:r>
          </a:p>
        </p:txBody>
      </p:sp>
      <p:sp>
        <p:nvSpPr>
          <p:cNvPr id="2" name="Text Box 101">
            <a:extLst>
              <a:ext uri="{FF2B5EF4-FFF2-40B4-BE49-F238E27FC236}">
                <a16:creationId xmlns:a16="http://schemas.microsoft.com/office/drawing/2014/main" id="{F485BCB5-0ADA-4B4B-9D43-68A31A0778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0713" y="3170238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  <a:r>
              <a:rPr lang="en-US" baseline="30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+</a:t>
            </a:r>
            <a:endParaRPr lang="pt-BR" baseline="300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Text Box 101">
            <a:extLst>
              <a:ext uri="{FF2B5EF4-FFF2-40B4-BE49-F238E27FC236}">
                <a16:creationId xmlns:a16="http://schemas.microsoft.com/office/drawing/2014/main" id="{509A6235-239E-419D-9EAB-94ACD7FCAB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8125" y="3275013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  <a:r>
              <a:rPr lang="en-US" baseline="30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+</a:t>
            </a:r>
            <a:endParaRPr lang="pt-BR" baseline="300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cxnSp>
        <p:nvCxnSpPr>
          <p:cNvPr id="72" name="Conector de seta reta 71">
            <a:extLst>
              <a:ext uri="{FF2B5EF4-FFF2-40B4-BE49-F238E27FC236}">
                <a16:creationId xmlns:a16="http://schemas.microsoft.com/office/drawing/2014/main" id="{2FBA774A-679C-42BE-A23E-8991AC423539}"/>
              </a:ext>
            </a:extLst>
          </p:cNvPr>
          <p:cNvCxnSpPr/>
          <p:nvPr/>
        </p:nvCxnSpPr>
        <p:spPr>
          <a:xfrm>
            <a:off x="6270625" y="3370263"/>
            <a:ext cx="952500" cy="1587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ector de seta reta 82">
            <a:extLst>
              <a:ext uri="{FF2B5EF4-FFF2-40B4-BE49-F238E27FC236}">
                <a16:creationId xmlns:a16="http://schemas.microsoft.com/office/drawing/2014/main" id="{F19F778F-6944-426D-ABCF-8E550CFEC476}"/>
              </a:ext>
            </a:extLst>
          </p:cNvPr>
          <p:cNvCxnSpPr/>
          <p:nvPr/>
        </p:nvCxnSpPr>
        <p:spPr>
          <a:xfrm rot="10800000">
            <a:off x="6243638" y="3579813"/>
            <a:ext cx="954087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ector de seta reta 86">
            <a:extLst>
              <a:ext uri="{FF2B5EF4-FFF2-40B4-BE49-F238E27FC236}">
                <a16:creationId xmlns:a16="http://schemas.microsoft.com/office/drawing/2014/main" id="{3CA253C3-0EA0-4003-B2BF-1BCBDE482549}"/>
              </a:ext>
            </a:extLst>
          </p:cNvPr>
          <p:cNvCxnSpPr/>
          <p:nvPr/>
        </p:nvCxnSpPr>
        <p:spPr>
          <a:xfrm>
            <a:off x="1816100" y="3475038"/>
            <a:ext cx="952500" cy="1587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Conector de seta reta 87">
            <a:extLst>
              <a:ext uri="{FF2B5EF4-FFF2-40B4-BE49-F238E27FC236}">
                <a16:creationId xmlns:a16="http://schemas.microsoft.com/office/drawing/2014/main" id="{0C567A7E-B122-4289-9922-B86FDB13A9AF}"/>
              </a:ext>
            </a:extLst>
          </p:cNvPr>
          <p:cNvCxnSpPr/>
          <p:nvPr/>
        </p:nvCxnSpPr>
        <p:spPr>
          <a:xfrm rot="10800000">
            <a:off x="1789113" y="3683000"/>
            <a:ext cx="954087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 Box 101">
            <a:extLst>
              <a:ext uri="{FF2B5EF4-FFF2-40B4-BE49-F238E27FC236}">
                <a16:creationId xmlns:a16="http://schemas.microsoft.com/office/drawing/2014/main" id="{A7D955B2-18D9-43E9-8643-97FCD3D149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2750" y="2917825"/>
            <a:ext cx="6873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Na</a:t>
            </a:r>
            <a:r>
              <a:rPr lang="en-US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+</a:t>
            </a:r>
            <a:endParaRPr lang="pt-BR" baseline="300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cxnSp>
        <p:nvCxnSpPr>
          <p:cNvPr id="90" name="Conector de seta reta 89">
            <a:extLst>
              <a:ext uri="{FF2B5EF4-FFF2-40B4-BE49-F238E27FC236}">
                <a16:creationId xmlns:a16="http://schemas.microsoft.com/office/drawing/2014/main" id="{6B249381-24C1-4394-AD35-375543193B8E}"/>
              </a:ext>
            </a:extLst>
          </p:cNvPr>
          <p:cNvCxnSpPr/>
          <p:nvPr/>
        </p:nvCxnSpPr>
        <p:spPr>
          <a:xfrm>
            <a:off x="4378325" y="3448050"/>
            <a:ext cx="396875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Conector de seta reta 90">
            <a:extLst>
              <a:ext uri="{FF2B5EF4-FFF2-40B4-BE49-F238E27FC236}">
                <a16:creationId xmlns:a16="http://schemas.microsoft.com/office/drawing/2014/main" id="{7BE647D9-13CC-490D-8AB7-FB0D5EC26827}"/>
              </a:ext>
            </a:extLst>
          </p:cNvPr>
          <p:cNvCxnSpPr/>
          <p:nvPr/>
        </p:nvCxnSpPr>
        <p:spPr>
          <a:xfrm rot="10800000">
            <a:off x="4360863" y="3644900"/>
            <a:ext cx="396875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0" name="Picture 19">
            <a:extLst>
              <a:ext uri="{FF2B5EF4-FFF2-40B4-BE49-F238E27FC236}">
                <a16:creationId xmlns:a16="http://schemas.microsoft.com/office/drawing/2014/main" id="{40AE5234-7B34-4BF4-B26A-3FCAB6EAA2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3950" y="800100"/>
            <a:ext cx="2933700" cy="578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2">
            <a:extLst>
              <a:ext uri="{FF2B5EF4-FFF2-40B4-BE49-F238E27FC236}">
                <a16:creationId xmlns:a16="http://schemas.microsoft.com/office/drawing/2014/main" id="{EF92ABEA-3328-47FB-8E3D-1EE592510B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3850" y="195263"/>
            <a:ext cx="59674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Eletrodo combinado de vidro</a:t>
            </a:r>
          </a:p>
        </p:txBody>
      </p:sp>
      <p:sp>
        <p:nvSpPr>
          <p:cNvPr id="181252" name="Line 5">
            <a:extLst>
              <a:ext uri="{FF2B5EF4-FFF2-40B4-BE49-F238E27FC236}">
                <a16:creationId xmlns:a16="http://schemas.microsoft.com/office/drawing/2014/main" id="{6AC3DB79-4ECA-4EE4-9C66-BB5DCE75F5EA}"/>
              </a:ext>
            </a:extLst>
          </p:cNvPr>
          <p:cNvSpPr>
            <a:spLocks noChangeShapeType="1"/>
          </p:cNvSpPr>
          <p:nvPr/>
        </p:nvSpPr>
        <p:spPr bwMode="auto">
          <a:xfrm>
            <a:off x="5029200" y="6248400"/>
            <a:ext cx="16764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81253" name="Line 6">
            <a:extLst>
              <a:ext uri="{FF2B5EF4-FFF2-40B4-BE49-F238E27FC236}">
                <a16:creationId xmlns:a16="http://schemas.microsoft.com/office/drawing/2014/main" id="{47C4C4D2-AAE8-4F60-971A-C3D6839BB209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2895600" y="5927725"/>
            <a:ext cx="14478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81254" name="Line 7">
            <a:extLst>
              <a:ext uri="{FF2B5EF4-FFF2-40B4-BE49-F238E27FC236}">
                <a16:creationId xmlns:a16="http://schemas.microsoft.com/office/drawing/2014/main" id="{93B8449C-F84B-48A3-962D-7A31F8EA8A0B}"/>
              </a:ext>
            </a:extLst>
          </p:cNvPr>
          <p:cNvSpPr>
            <a:spLocks noChangeShapeType="1"/>
          </p:cNvSpPr>
          <p:nvPr/>
        </p:nvSpPr>
        <p:spPr bwMode="auto">
          <a:xfrm>
            <a:off x="5029200" y="2895600"/>
            <a:ext cx="16764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37896" name="Text Box 8">
            <a:extLst>
              <a:ext uri="{FF2B5EF4-FFF2-40B4-BE49-F238E27FC236}">
                <a16:creationId xmlns:a16="http://schemas.microsoft.com/office/drawing/2014/main" id="{1981FE97-7AC6-43C0-AD3E-01CACC3A09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2651125"/>
            <a:ext cx="15240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pt-BR" sz="2500">
                <a:solidFill>
                  <a:srgbClr val="00CC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Ag/AgCl</a:t>
            </a:r>
          </a:p>
        </p:txBody>
      </p:sp>
      <p:sp>
        <p:nvSpPr>
          <p:cNvPr id="37897" name="Text Box 9">
            <a:extLst>
              <a:ext uri="{FF2B5EF4-FFF2-40B4-BE49-F238E27FC236}">
                <a16:creationId xmlns:a16="http://schemas.microsoft.com/office/drawing/2014/main" id="{8EFECF8E-E70D-4CE9-81A8-44F5A995EA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5470525"/>
            <a:ext cx="3124200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pt-BR" sz="2500">
                <a:solidFill>
                  <a:srgbClr val="00CC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Solução HCl </a:t>
            </a:r>
            <a:br>
              <a:rPr lang="pt-BR" sz="2500">
                <a:solidFill>
                  <a:srgbClr val="00CC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pt-BR" sz="2500">
                <a:solidFill>
                  <a:srgbClr val="00CC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0,1 mol L</a:t>
            </a:r>
            <a:r>
              <a:rPr lang="pt-BR" sz="2500" baseline="30000">
                <a:solidFill>
                  <a:srgbClr val="00CC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-1</a:t>
            </a:r>
            <a:br>
              <a:rPr lang="pt-BR" sz="2500">
                <a:solidFill>
                  <a:srgbClr val="00CC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pt-BR" sz="2500">
                <a:solidFill>
                  <a:srgbClr val="00CC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saturada com AgCl</a:t>
            </a:r>
            <a:endParaRPr lang="pt-BR" sz="2500" baseline="30000">
              <a:solidFill>
                <a:srgbClr val="00CC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7898" name="Text Box 10">
            <a:extLst>
              <a:ext uri="{FF2B5EF4-FFF2-40B4-BE49-F238E27FC236}">
                <a16:creationId xmlns:a16="http://schemas.microsoft.com/office/drawing/2014/main" id="{4A768E36-9689-46A6-9115-A8EB06CAA6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5851525"/>
            <a:ext cx="17526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pt-BR" sz="2500">
                <a:solidFill>
                  <a:srgbClr val="00CC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Membrana </a:t>
            </a:r>
            <a:br>
              <a:rPr lang="pt-BR" sz="2500">
                <a:solidFill>
                  <a:srgbClr val="00CC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pt-BR" sz="2500">
                <a:solidFill>
                  <a:srgbClr val="00CC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de vidro</a:t>
            </a:r>
          </a:p>
        </p:txBody>
      </p:sp>
      <p:sp>
        <p:nvSpPr>
          <p:cNvPr id="37899" name="Text Box 11">
            <a:extLst>
              <a:ext uri="{FF2B5EF4-FFF2-40B4-BE49-F238E27FC236}">
                <a16:creationId xmlns:a16="http://schemas.microsoft.com/office/drawing/2014/main" id="{7353B829-B8E8-47FE-BB5A-12733969D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800" y="4251325"/>
            <a:ext cx="1371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pt-BR" sz="2500">
                <a:solidFill>
                  <a:srgbClr val="00CC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Ag/AgCl</a:t>
            </a:r>
          </a:p>
        </p:txBody>
      </p:sp>
      <p:sp>
        <p:nvSpPr>
          <p:cNvPr id="181259" name="Line 12">
            <a:extLst>
              <a:ext uri="{FF2B5EF4-FFF2-40B4-BE49-F238E27FC236}">
                <a16:creationId xmlns:a16="http://schemas.microsoft.com/office/drawing/2014/main" id="{8998CB84-0360-4480-965F-4DDE14F37148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2895600" y="4479925"/>
            <a:ext cx="16764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37901" name="Text Box 13">
            <a:extLst>
              <a:ext uri="{FF2B5EF4-FFF2-40B4-BE49-F238E27FC236}">
                <a16:creationId xmlns:a16="http://schemas.microsoft.com/office/drawing/2014/main" id="{D64B8920-A4B6-4A8C-AC7D-A340FA18A1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800" y="1981200"/>
            <a:ext cx="1371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pt-BR" sz="2500">
                <a:solidFill>
                  <a:srgbClr val="00CC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abertura</a:t>
            </a:r>
          </a:p>
        </p:txBody>
      </p:sp>
      <p:sp>
        <p:nvSpPr>
          <p:cNvPr id="181261" name="Line 14">
            <a:extLst>
              <a:ext uri="{FF2B5EF4-FFF2-40B4-BE49-F238E27FC236}">
                <a16:creationId xmlns:a16="http://schemas.microsoft.com/office/drawing/2014/main" id="{61465083-ECA0-4764-B1E4-28E65B3CA4B7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2895600" y="2209800"/>
            <a:ext cx="9906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81262" name="Line 15">
            <a:extLst>
              <a:ext uri="{FF2B5EF4-FFF2-40B4-BE49-F238E27FC236}">
                <a16:creationId xmlns:a16="http://schemas.microsoft.com/office/drawing/2014/main" id="{85702E08-6B40-4152-8ACA-138B4CB43920}"/>
              </a:ext>
            </a:extLst>
          </p:cNvPr>
          <p:cNvSpPr>
            <a:spLocks noChangeShapeType="1"/>
          </p:cNvSpPr>
          <p:nvPr/>
        </p:nvSpPr>
        <p:spPr bwMode="auto">
          <a:xfrm>
            <a:off x="5257800" y="5162550"/>
            <a:ext cx="1524000" cy="1588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37904" name="Text Box 16">
            <a:extLst>
              <a:ext uri="{FF2B5EF4-FFF2-40B4-BE49-F238E27FC236}">
                <a16:creationId xmlns:a16="http://schemas.microsoft.com/office/drawing/2014/main" id="{C4C04602-97BC-437E-94BA-4BAD6AA591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4860925"/>
            <a:ext cx="22098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pt-BR" sz="2500">
                <a:solidFill>
                  <a:srgbClr val="00CC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Ponte Salina</a:t>
            </a:r>
          </a:p>
        </p:txBody>
      </p:sp>
      <p:sp>
        <p:nvSpPr>
          <p:cNvPr id="37905" name="Text Box 17">
            <a:extLst>
              <a:ext uri="{FF2B5EF4-FFF2-40B4-BE49-F238E27FC236}">
                <a16:creationId xmlns:a16="http://schemas.microsoft.com/office/drawing/2014/main" id="{988D035A-865F-4F1E-AEEB-EE38434865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2871788"/>
            <a:ext cx="2590800" cy="124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pt-BR" sz="2500">
                <a:solidFill>
                  <a:srgbClr val="00CC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KCl</a:t>
            </a:r>
            <a:r>
              <a:rPr lang="pt-BR" sz="2500" baseline="-25000">
                <a:solidFill>
                  <a:srgbClr val="00CC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(sat) </a:t>
            </a:r>
            <a:r>
              <a:rPr lang="pt-BR" sz="2500">
                <a:solidFill>
                  <a:srgbClr val="00CC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saturada com AgCl</a:t>
            </a:r>
            <a:endParaRPr lang="pt-BR" sz="2500" baseline="30000">
              <a:solidFill>
                <a:srgbClr val="00CC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eaLnBrk="1" hangingPunct="1">
              <a:spcBef>
                <a:spcPct val="50000"/>
              </a:spcBef>
              <a:defRPr/>
            </a:pPr>
            <a:endParaRPr lang="pt-BR" sz="2500" baseline="-25000">
              <a:solidFill>
                <a:srgbClr val="00CC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81265" name="Line 18">
            <a:extLst>
              <a:ext uri="{FF2B5EF4-FFF2-40B4-BE49-F238E27FC236}">
                <a16:creationId xmlns:a16="http://schemas.microsoft.com/office/drawing/2014/main" id="{29A61706-4E82-4DA3-A6E6-576E330AC50A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2895600" y="3429000"/>
            <a:ext cx="11430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176C4D24-F2B8-4778-A103-2715A95366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3850" y="195263"/>
            <a:ext cx="59674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Eletrodo combinado de vidro</a:t>
            </a:r>
          </a:p>
        </p:txBody>
      </p:sp>
      <p:pic>
        <p:nvPicPr>
          <p:cNvPr id="219154" name="Picture 18">
            <a:extLst>
              <a:ext uri="{FF2B5EF4-FFF2-40B4-BE49-F238E27FC236}">
                <a16:creationId xmlns:a16="http://schemas.microsoft.com/office/drawing/2014/main" id="{CDB9CCDD-93C5-4994-A2F2-8ABB903E28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3" t="26581"/>
          <a:stretch>
            <a:fillRect/>
          </a:stretch>
        </p:blipFill>
        <p:spPr bwMode="auto">
          <a:xfrm>
            <a:off x="1847850" y="817563"/>
            <a:ext cx="5453063" cy="604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4" name="Oval 6">
            <a:extLst>
              <a:ext uri="{FF2B5EF4-FFF2-40B4-BE49-F238E27FC236}">
                <a16:creationId xmlns:a16="http://schemas.microsoft.com/office/drawing/2014/main" id="{FC8445A8-101C-4BD9-B943-0B4A3D665C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36988" y="3327400"/>
            <a:ext cx="3238500" cy="1993900"/>
          </a:xfrm>
          <a:prstGeom prst="ellipse">
            <a:avLst/>
          </a:prstGeom>
          <a:noFill/>
          <a:ln w="28575">
            <a:solidFill>
              <a:schemeClr val="accent1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89095" name="Oval 7">
            <a:extLst>
              <a:ext uri="{FF2B5EF4-FFF2-40B4-BE49-F238E27FC236}">
                <a16:creationId xmlns:a16="http://schemas.microsoft.com/office/drawing/2014/main" id="{E527ED74-C694-4AB4-AC33-D01913F774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7350" y="854075"/>
            <a:ext cx="2008188" cy="1633538"/>
          </a:xfrm>
          <a:prstGeom prst="ellipse">
            <a:avLst/>
          </a:prstGeom>
          <a:noFill/>
          <a:ln w="28575">
            <a:solidFill>
              <a:srgbClr val="0066FF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89096" name="Oval 8">
            <a:extLst>
              <a:ext uri="{FF2B5EF4-FFF2-40B4-BE49-F238E27FC236}">
                <a16:creationId xmlns:a16="http://schemas.microsoft.com/office/drawing/2014/main" id="{C73F536C-C9A1-4F55-8C9D-88FB6B9C80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3088" y="5449888"/>
            <a:ext cx="2232025" cy="1408112"/>
          </a:xfrm>
          <a:prstGeom prst="ellipse">
            <a:avLst/>
          </a:prstGeom>
          <a:noFill/>
          <a:ln w="28575">
            <a:solidFill>
              <a:srgbClr val="FF9933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9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9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4" grpId="0" animBg="1"/>
      <p:bldP spid="89095" grpId="0" animBg="1"/>
      <p:bldP spid="8909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3">
            <a:extLst>
              <a:ext uri="{FF2B5EF4-FFF2-40B4-BE49-F238E27FC236}">
                <a16:creationId xmlns:a16="http://schemas.microsoft.com/office/drawing/2014/main" id="{20D36E07-EFF0-48FD-8E13-4FB21B5FD7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263" y="1063625"/>
            <a:ext cx="8709025" cy="11874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>
              <a:defRPr/>
            </a:pPr>
            <a:r>
              <a:rPr lang="pt-BR" altLang="pt-BR"/>
              <a:t>Métodos potenciométricos de análise baseiam-se na medida do potencial de uma célula eletroquímica na </a:t>
            </a:r>
            <a:r>
              <a:rPr lang="pt-BR" altLang="pt-BR" u="sng">
                <a:solidFill>
                  <a:srgbClr val="0066FF"/>
                </a:solidFill>
              </a:rPr>
              <a:t>ausência de corrente</a:t>
            </a:r>
            <a:r>
              <a:rPr lang="pt-BR" altLang="pt-BR"/>
              <a:t> (</a:t>
            </a:r>
            <a:r>
              <a:rPr lang="pt-BR" altLang="pt-BR">
                <a:effectLst>
                  <a:outerShdw blurRad="38100" dist="38100" dir="2700000" algn="tl">
                    <a:srgbClr val="C0C0C0"/>
                  </a:outerShdw>
                </a:effectLst>
              </a:rPr>
              <a:t>método estático</a:t>
            </a:r>
            <a:r>
              <a:rPr lang="pt-BR" altLang="pt-BR"/>
              <a:t>)</a:t>
            </a:r>
          </a:p>
        </p:txBody>
      </p:sp>
      <p:sp>
        <p:nvSpPr>
          <p:cNvPr id="31749" name="Text Box 5">
            <a:extLst>
              <a:ext uri="{FF2B5EF4-FFF2-40B4-BE49-F238E27FC236}">
                <a16:creationId xmlns:a16="http://schemas.microsoft.com/office/drawing/2014/main" id="{C0409609-31E5-4F6B-AC01-3DCBDF74A3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350" y="2328863"/>
            <a:ext cx="8140700" cy="29527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indent="179388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1pPr>
            <a:lvl2pPr indent="173038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>
              <a:buFontTx/>
              <a:buChar char="•"/>
              <a:defRPr/>
            </a:pPr>
            <a:r>
              <a:rPr lang="pt-BR" altLang="pt-BR" b="1">
                <a:solidFill>
                  <a:srgbClr val="00CC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Potenciometria direta</a:t>
            </a:r>
            <a:r>
              <a:rPr lang="pt-BR" altLang="pt-BR"/>
              <a:t>: determinação de um constituinte em uma amostra, através da medida do potencial de um eletrodo íon-seletivo.</a:t>
            </a:r>
          </a:p>
          <a:p>
            <a:pPr lvl="1">
              <a:buFontTx/>
              <a:buChar char="•"/>
              <a:defRPr/>
            </a:pPr>
            <a:r>
              <a:rPr lang="pt-BR" altLang="pt-BR" sz="2200">
                <a:solidFill>
                  <a:srgbClr val="FF9900"/>
                </a:solidFill>
                <a:sym typeface="Wingdings" pitchFamily="2" charset="2"/>
              </a:rPr>
              <a:t>Eletrodo indicador de pH, Ca</a:t>
            </a:r>
            <a:r>
              <a:rPr lang="pt-BR" altLang="pt-BR" sz="2200" baseline="30000">
                <a:solidFill>
                  <a:srgbClr val="FF9900"/>
                </a:solidFill>
                <a:sym typeface="Wingdings" pitchFamily="2" charset="2"/>
              </a:rPr>
              <a:t>2+</a:t>
            </a:r>
            <a:r>
              <a:rPr lang="pt-BR" altLang="pt-BR" sz="2200">
                <a:solidFill>
                  <a:srgbClr val="FF9900"/>
                </a:solidFill>
                <a:sym typeface="Wingdings" pitchFamily="2" charset="2"/>
              </a:rPr>
              <a:t>, F</a:t>
            </a:r>
            <a:r>
              <a:rPr lang="pt-BR" altLang="pt-BR" sz="2200" baseline="30000">
                <a:solidFill>
                  <a:srgbClr val="FF9900"/>
                </a:solidFill>
                <a:sym typeface="Wingdings" pitchFamily="2" charset="2"/>
              </a:rPr>
              <a:t>-</a:t>
            </a:r>
            <a:r>
              <a:rPr lang="pt-BR" altLang="pt-BR" sz="2200">
                <a:solidFill>
                  <a:srgbClr val="FF9900"/>
                </a:solidFill>
                <a:sym typeface="Wingdings" pitchFamily="2" charset="2"/>
              </a:rPr>
              <a:t>, NH</a:t>
            </a:r>
            <a:r>
              <a:rPr lang="pt-BR" altLang="pt-BR" sz="2200" baseline="-25000">
                <a:solidFill>
                  <a:srgbClr val="FF9900"/>
                </a:solidFill>
                <a:sym typeface="Wingdings" pitchFamily="2" charset="2"/>
              </a:rPr>
              <a:t>3</a:t>
            </a:r>
            <a:r>
              <a:rPr lang="pt-BR" altLang="pt-BR" sz="2200">
                <a:solidFill>
                  <a:srgbClr val="FF9900"/>
                </a:solidFill>
                <a:sym typeface="Wingdings" pitchFamily="2" charset="2"/>
              </a:rPr>
              <a:t>, heparina, etc.</a:t>
            </a:r>
          </a:p>
          <a:p>
            <a:pPr>
              <a:buFontTx/>
              <a:buChar char="•"/>
              <a:defRPr/>
            </a:pPr>
            <a:endParaRPr lang="pt-BR" altLang="pt-BR" sz="2200">
              <a:solidFill>
                <a:srgbClr val="0066FF"/>
              </a:solidFill>
            </a:endParaRPr>
          </a:p>
          <a:p>
            <a:pPr>
              <a:buFontTx/>
              <a:buChar char="•"/>
              <a:defRPr/>
            </a:pPr>
            <a:r>
              <a:rPr lang="pt-BR" altLang="pt-BR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Titulações potenciométricas</a:t>
            </a:r>
            <a:r>
              <a:rPr lang="pt-BR" altLang="pt-BR"/>
              <a:t>: registro da curva de titulação, onde o valor absoluto do potencial (ou pH) não importa, mas sim sua variação (</a:t>
            </a:r>
            <a:r>
              <a:rPr lang="pt-BR" altLang="pt-BR" sz="1800" u="sng"/>
              <a:t>que é devida à reação química</a:t>
            </a:r>
            <a:r>
              <a:rPr lang="pt-BR" altLang="pt-BR"/>
              <a:t>).</a:t>
            </a:r>
          </a:p>
        </p:txBody>
      </p:sp>
      <p:sp>
        <p:nvSpPr>
          <p:cNvPr id="161798" name="Text Box 6">
            <a:extLst>
              <a:ext uri="{FF2B5EF4-FFF2-40B4-BE49-F238E27FC236}">
                <a16:creationId xmlns:a16="http://schemas.microsoft.com/office/drawing/2014/main" id="{A9B14768-B393-43F4-B0EE-8804BBF635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5499100"/>
            <a:ext cx="8169275" cy="1187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pt-BR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Utilizam equipamento simples e barato, constituído de um eletrodo de referência, um eletrodo indicador e um dispositivo para leitura do potencial (potenciômetro).</a:t>
            </a:r>
          </a:p>
        </p:txBody>
      </p:sp>
      <p:sp>
        <p:nvSpPr>
          <p:cNvPr id="19" name="Text Box 2">
            <a:extLst>
              <a:ext uri="{FF2B5EF4-FFF2-40B4-BE49-F238E27FC236}">
                <a16:creationId xmlns:a16="http://schemas.microsoft.com/office/drawing/2014/main" id="{7F8F1295-3A0E-47B0-9683-D340270847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0" y="109538"/>
            <a:ext cx="54498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Potenciométricos</a:t>
            </a:r>
            <a:endParaRPr lang="pt-BR" sz="2800" u="sng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354310" name="Rectangle 6">
            <a:extLst>
              <a:ext uri="{FF2B5EF4-FFF2-40B4-BE49-F238E27FC236}">
                <a16:creationId xmlns:a16="http://schemas.microsoft.com/office/drawing/2014/main" id="{AD35CCB2-E0D6-46C9-81D1-8FA0284D3A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5438" y="1798638"/>
            <a:ext cx="3349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pt-BR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 Qual a razão disto?</a:t>
            </a:r>
          </a:p>
        </p:txBody>
      </p:sp>
      <p:sp>
        <p:nvSpPr>
          <p:cNvPr id="354311" name="AutoShape 7">
            <a:extLst>
              <a:ext uri="{FF2B5EF4-FFF2-40B4-BE49-F238E27FC236}">
                <a16:creationId xmlns:a16="http://schemas.microsoft.com/office/drawing/2014/main" id="{3DB62FC5-FBB1-4AD8-A4E9-7924063C72B6}"/>
              </a:ext>
            </a:extLst>
          </p:cNvPr>
          <p:cNvSpPr>
            <a:spLocks/>
          </p:cNvSpPr>
          <p:nvPr/>
        </p:nvSpPr>
        <p:spPr bwMode="auto">
          <a:xfrm>
            <a:off x="604838" y="2339975"/>
            <a:ext cx="300037" cy="3057525"/>
          </a:xfrm>
          <a:prstGeom prst="leftBrace">
            <a:avLst>
              <a:gd name="adj1" fmla="val 84921"/>
              <a:gd name="adj2" fmla="val 50000"/>
            </a:avLst>
          </a:prstGeom>
          <a:noFill/>
          <a:ln w="38100">
            <a:solidFill>
              <a:srgbClr val="FF99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354312" name="AutoShape 8">
            <a:extLst>
              <a:ext uri="{FF2B5EF4-FFF2-40B4-BE49-F238E27FC236}">
                <a16:creationId xmlns:a16="http://schemas.microsoft.com/office/drawing/2014/main" id="{97C1ACE6-83C1-46F3-B557-CA914C27FA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0" y="3527425"/>
            <a:ext cx="419100" cy="3065463"/>
          </a:xfrm>
          <a:prstGeom prst="curvedRightArrow">
            <a:avLst>
              <a:gd name="adj1" fmla="val 146288"/>
              <a:gd name="adj2" fmla="val 292576"/>
              <a:gd name="adj3" fmla="val 33333"/>
            </a:avLst>
          </a:prstGeom>
          <a:solidFill>
            <a:srgbClr val="FF9933">
              <a:alpha val="50195"/>
            </a:srgbClr>
          </a:solidFill>
          <a:ln w="9525">
            <a:solidFill>
              <a:srgbClr val="FF9933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0249" name="Rectangle 13">
            <a:hlinkClick r:id="rId3" action="ppaction://hlinksldjump"/>
            <a:extLst>
              <a:ext uri="{FF2B5EF4-FFF2-40B4-BE49-F238E27FC236}">
                <a16:creationId xmlns:a16="http://schemas.microsoft.com/office/drawing/2014/main" id="{9B3DFE26-7D9F-4CD4-B14D-7F76A8656B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4163" y="3495675"/>
            <a:ext cx="1249362" cy="328613"/>
          </a:xfrm>
          <a:prstGeom prst="rect">
            <a:avLst/>
          </a:prstGeom>
          <a:solidFill>
            <a:srgbClr val="0070C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4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1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54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54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6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allAtOnce"/>
      <p:bldP spid="31749" grpId="0" build="p" bldLvl="2"/>
      <p:bldP spid="161798" grpId="0"/>
      <p:bldP spid="354310" grpId="0"/>
      <p:bldP spid="354311" grpId="0" animBg="1"/>
      <p:bldP spid="354312" grpId="0" animBg="1"/>
      <p:bldP spid="10249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>
            <a:extLst>
              <a:ext uri="{FF2B5EF4-FFF2-40B4-BE49-F238E27FC236}">
                <a16:creationId xmlns:a16="http://schemas.microsoft.com/office/drawing/2014/main" id="{B1B3C01C-BF91-44AA-A124-5A6455A255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213" y="3952875"/>
            <a:ext cx="8810625" cy="2647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pt-BR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Potencial da membrana</a:t>
            </a:r>
            <a:r>
              <a:rPr lang="pt-BR">
                <a:solidFill>
                  <a:srgbClr val="FF0000"/>
                </a:solidFill>
              </a:rPr>
              <a:t>:</a:t>
            </a:r>
          </a:p>
          <a:p>
            <a:pPr>
              <a:defRPr/>
            </a:pPr>
            <a:r>
              <a:rPr lang="pt-BR"/>
              <a:t>E</a:t>
            </a:r>
            <a:r>
              <a:rPr lang="pt-BR" baseline="-25000"/>
              <a:t>1</a:t>
            </a:r>
            <a:r>
              <a:rPr lang="pt-BR"/>
              <a:t> = k</a:t>
            </a:r>
            <a:r>
              <a:rPr lang="pt-BR" baseline="-25000"/>
              <a:t>1</a:t>
            </a:r>
            <a:r>
              <a:rPr lang="pt-BR"/>
              <a:t> – 0,0592 log (a</a:t>
            </a:r>
            <a:r>
              <a:rPr lang="pt-BR" baseline="-25000"/>
              <a:t>1</a:t>
            </a:r>
            <a:r>
              <a:rPr lang="pt-BR"/>
              <a:t>´/ a</a:t>
            </a:r>
            <a:r>
              <a:rPr lang="pt-BR" baseline="-25000"/>
              <a:t>1</a:t>
            </a:r>
            <a:r>
              <a:rPr lang="pt-BR"/>
              <a:t>)</a:t>
            </a:r>
            <a:endParaRPr lang="pt-BR" baseline="-25000"/>
          </a:p>
          <a:p>
            <a:pPr>
              <a:defRPr/>
            </a:pPr>
            <a:r>
              <a:rPr lang="pt-BR"/>
              <a:t>E</a:t>
            </a:r>
            <a:r>
              <a:rPr lang="pt-BR" baseline="-25000"/>
              <a:t>2</a:t>
            </a:r>
            <a:r>
              <a:rPr lang="pt-BR"/>
              <a:t> = k</a:t>
            </a:r>
            <a:r>
              <a:rPr lang="pt-BR" baseline="-25000"/>
              <a:t>2</a:t>
            </a:r>
            <a:r>
              <a:rPr lang="pt-BR"/>
              <a:t> – 0,0592 log (a</a:t>
            </a:r>
            <a:r>
              <a:rPr lang="pt-BR" baseline="-25000"/>
              <a:t>2</a:t>
            </a:r>
            <a:r>
              <a:rPr lang="pt-BR"/>
              <a:t>´/ a</a:t>
            </a:r>
            <a:r>
              <a:rPr lang="pt-BR" baseline="-25000"/>
              <a:t>2</a:t>
            </a:r>
            <a:r>
              <a:rPr lang="pt-BR"/>
              <a:t>)</a:t>
            </a:r>
            <a:endParaRPr lang="pt-BR" baseline="-25000"/>
          </a:p>
          <a:p>
            <a:pPr>
              <a:defRPr/>
            </a:pPr>
            <a:r>
              <a:rPr lang="pt-BR">
                <a:solidFill>
                  <a:srgbClr val="0066FF"/>
                </a:solidFill>
                <a:sym typeface="Wingdings" pitchFamily="2" charset="2"/>
              </a:rPr>
              <a:t> </a:t>
            </a:r>
            <a:r>
              <a:rPr lang="pt-BR">
                <a:solidFill>
                  <a:srgbClr val="0066FF"/>
                </a:solidFill>
              </a:rPr>
              <a:t>a</a:t>
            </a:r>
            <a:r>
              <a:rPr lang="pt-BR" baseline="-25000">
                <a:solidFill>
                  <a:srgbClr val="0066FF"/>
                </a:solidFill>
              </a:rPr>
              <a:t>1</a:t>
            </a:r>
            <a:r>
              <a:rPr lang="pt-BR">
                <a:solidFill>
                  <a:srgbClr val="0066FF"/>
                </a:solidFill>
              </a:rPr>
              <a:t>´≈ a</a:t>
            </a:r>
            <a:r>
              <a:rPr lang="pt-BR" baseline="-25000">
                <a:solidFill>
                  <a:srgbClr val="0066FF"/>
                </a:solidFill>
              </a:rPr>
              <a:t>2</a:t>
            </a:r>
            <a:r>
              <a:rPr lang="pt-BR">
                <a:solidFill>
                  <a:srgbClr val="0066FF"/>
                </a:solidFill>
              </a:rPr>
              <a:t>´ e  k</a:t>
            </a:r>
            <a:r>
              <a:rPr lang="pt-BR" baseline="-25000">
                <a:solidFill>
                  <a:srgbClr val="0066FF"/>
                </a:solidFill>
              </a:rPr>
              <a:t>1</a:t>
            </a:r>
            <a:r>
              <a:rPr lang="pt-BR">
                <a:solidFill>
                  <a:srgbClr val="0066FF"/>
                </a:solidFill>
              </a:rPr>
              <a:t>≈ k</a:t>
            </a:r>
            <a:r>
              <a:rPr lang="pt-BR" baseline="-25000">
                <a:solidFill>
                  <a:srgbClr val="0066FF"/>
                </a:solidFill>
              </a:rPr>
              <a:t>2</a:t>
            </a:r>
            <a:r>
              <a:rPr lang="pt-BR">
                <a:solidFill>
                  <a:srgbClr val="0066FF"/>
                </a:solidFill>
              </a:rPr>
              <a:t> (devido ao vidro)</a:t>
            </a:r>
          </a:p>
          <a:p>
            <a:pPr>
              <a:defRPr/>
            </a:pPr>
            <a:r>
              <a:rPr lang="pt-BR"/>
              <a:t>E</a:t>
            </a:r>
            <a:r>
              <a:rPr lang="pt-BR" baseline="-25000"/>
              <a:t>interface</a:t>
            </a:r>
            <a:r>
              <a:rPr lang="pt-BR"/>
              <a:t> = E</a:t>
            </a:r>
            <a:r>
              <a:rPr lang="pt-BR" baseline="-25000"/>
              <a:t>1</a:t>
            </a:r>
            <a:r>
              <a:rPr lang="pt-BR"/>
              <a:t> – E</a:t>
            </a:r>
            <a:r>
              <a:rPr lang="pt-BR" baseline="-25000"/>
              <a:t>2</a:t>
            </a:r>
            <a:r>
              <a:rPr lang="pt-BR"/>
              <a:t> = 0,0592 log(a</a:t>
            </a:r>
            <a:r>
              <a:rPr lang="pt-BR" baseline="-25000"/>
              <a:t>1</a:t>
            </a:r>
            <a:r>
              <a:rPr lang="pt-BR"/>
              <a:t>/a</a:t>
            </a:r>
            <a:r>
              <a:rPr lang="pt-BR" baseline="-25000"/>
              <a:t>2</a:t>
            </a:r>
            <a:r>
              <a:rPr lang="pt-BR"/>
              <a:t>);</a:t>
            </a:r>
          </a:p>
          <a:p>
            <a:pPr>
              <a:defRPr/>
            </a:pPr>
            <a:endParaRPr lang="pt-BR"/>
          </a:p>
          <a:p>
            <a:pPr>
              <a:defRPr/>
            </a:pPr>
            <a:r>
              <a:rPr lang="pt-BR" b="1">
                <a:solidFill>
                  <a:srgbClr val="FF9933"/>
                </a:solidFill>
              </a:rPr>
              <a:t>a</a:t>
            </a:r>
            <a:r>
              <a:rPr lang="pt-BR" b="1" baseline="-25000">
                <a:solidFill>
                  <a:srgbClr val="FF9933"/>
                </a:solidFill>
              </a:rPr>
              <a:t>2</a:t>
            </a:r>
            <a:r>
              <a:rPr lang="pt-BR" b="1">
                <a:solidFill>
                  <a:srgbClr val="FF9933"/>
                </a:solidFill>
              </a:rPr>
              <a:t> constante</a:t>
            </a:r>
            <a:r>
              <a:rPr lang="pt-BR"/>
              <a:t> </a:t>
            </a:r>
            <a:r>
              <a:rPr lang="pt-BR">
                <a:sym typeface="Wingdings" pitchFamily="2" charset="2"/>
              </a:rPr>
              <a:t></a:t>
            </a:r>
            <a:r>
              <a:rPr lang="pt-BR"/>
              <a:t> E</a:t>
            </a:r>
            <a:r>
              <a:rPr lang="pt-BR" baseline="-25000"/>
              <a:t>int</a:t>
            </a:r>
            <a:r>
              <a:rPr lang="pt-BR"/>
              <a:t> = L´ + 0,0592 log a</a:t>
            </a:r>
            <a:r>
              <a:rPr lang="pt-BR" baseline="-25000"/>
              <a:t>1</a:t>
            </a:r>
            <a:r>
              <a:rPr lang="pt-BR"/>
              <a:t> = </a:t>
            </a:r>
            <a:r>
              <a:rPr lang="pt-BR" b="1">
                <a:effectLst>
                  <a:outerShdw blurRad="38100" dist="38100" dir="2700000" algn="tl">
                    <a:srgbClr val="C0C0C0"/>
                  </a:outerShdw>
                </a:effectLst>
              </a:rPr>
              <a:t>L´ - 0,0592 </a:t>
            </a:r>
            <a:r>
              <a:rPr lang="pt-BR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p</a:t>
            </a:r>
            <a:r>
              <a:rPr lang="pt-BR" b="1">
                <a:effectLst>
                  <a:outerShdw blurRad="38100" dist="38100" dir="2700000" algn="tl">
                    <a:srgbClr val="C0C0C0"/>
                  </a:outerShdw>
                </a:effectLst>
              </a:rPr>
              <a:t>H</a:t>
            </a:r>
          </a:p>
        </p:txBody>
      </p:sp>
      <p:grpSp>
        <p:nvGrpSpPr>
          <p:cNvPr id="185347" name="Grupo 14">
            <a:extLst>
              <a:ext uri="{FF2B5EF4-FFF2-40B4-BE49-F238E27FC236}">
                <a16:creationId xmlns:a16="http://schemas.microsoft.com/office/drawing/2014/main" id="{B9C1A7E8-1513-49A6-89DE-8DF3393573F5}"/>
              </a:ext>
            </a:extLst>
          </p:cNvPr>
          <p:cNvGrpSpPr>
            <a:grpSpLocks/>
          </p:cNvGrpSpPr>
          <p:nvPr/>
        </p:nvGrpSpPr>
        <p:grpSpPr bwMode="auto">
          <a:xfrm>
            <a:off x="2317750" y="1339850"/>
            <a:ext cx="4508500" cy="2570163"/>
            <a:chOff x="102867" y="1340483"/>
            <a:chExt cx="4508317" cy="2569025"/>
          </a:xfrm>
        </p:grpSpPr>
        <p:pic>
          <p:nvPicPr>
            <p:cNvPr id="185362" name="Picture 4">
              <a:extLst>
                <a:ext uri="{FF2B5EF4-FFF2-40B4-BE49-F238E27FC236}">
                  <a16:creationId xmlns:a16="http://schemas.microsoft.com/office/drawing/2014/main" id="{77A1E0E3-0BDF-409A-BD21-99AEF7BF81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867" y="1340483"/>
              <a:ext cx="4508317" cy="2569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5363" name="Text Box 3">
              <a:extLst>
                <a:ext uri="{FF2B5EF4-FFF2-40B4-BE49-F238E27FC236}">
                  <a16:creationId xmlns:a16="http://schemas.microsoft.com/office/drawing/2014/main" id="{07FBC9DF-F2C4-42C3-89F6-2D2ACA7E98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5952" y="2857041"/>
              <a:ext cx="4738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pt-BR" altLang="pt-BR" sz="2400">
                  <a:latin typeface="Comic Sans MS" panose="030F0702030302020204" pitchFamily="66" charset="0"/>
                </a:rPr>
                <a:t>a</a:t>
              </a:r>
              <a:r>
                <a:rPr lang="pt-BR" altLang="pt-BR" sz="2400" baseline="-25000">
                  <a:latin typeface="Comic Sans MS" panose="030F0702030302020204" pitchFamily="66" charset="0"/>
                </a:rPr>
                <a:t>1</a:t>
              </a: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85364" name="Text Box 3">
              <a:extLst>
                <a:ext uri="{FF2B5EF4-FFF2-40B4-BE49-F238E27FC236}">
                  <a16:creationId xmlns:a16="http://schemas.microsoft.com/office/drawing/2014/main" id="{957ED3FB-EFFF-4ED3-AB32-F593DE6534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3810" y="2861522"/>
              <a:ext cx="67107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pt-BR" altLang="pt-BR" sz="2400">
                  <a:latin typeface="Comic Sans MS" panose="030F0702030302020204" pitchFamily="66" charset="0"/>
                </a:rPr>
                <a:t>a</a:t>
              </a:r>
              <a:r>
                <a:rPr lang="pt-BR" altLang="pt-BR" sz="2400" baseline="-25000">
                  <a:latin typeface="Comic Sans MS" panose="030F0702030302020204" pitchFamily="66" charset="0"/>
                </a:rPr>
                <a:t>1</a:t>
              </a:r>
              <a:r>
                <a:rPr lang="pt-BR" altLang="pt-BR" sz="2400">
                  <a:latin typeface="Comic Sans MS" panose="030F0702030302020204" pitchFamily="66" charset="0"/>
                </a:rPr>
                <a:t>´</a:t>
              </a:r>
            </a:p>
          </p:txBody>
        </p:sp>
        <p:sp>
          <p:nvSpPr>
            <p:cNvPr id="185365" name="Text Box 3">
              <a:extLst>
                <a:ext uri="{FF2B5EF4-FFF2-40B4-BE49-F238E27FC236}">
                  <a16:creationId xmlns:a16="http://schemas.microsoft.com/office/drawing/2014/main" id="{EA41007E-A293-4F90-996C-D0703C2F1B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91174" y="2857042"/>
              <a:ext cx="4738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pt-BR" altLang="pt-BR" sz="2400">
                  <a:latin typeface="Comic Sans MS" panose="030F0702030302020204" pitchFamily="66" charset="0"/>
                </a:rPr>
                <a:t>a</a:t>
              </a:r>
              <a:r>
                <a:rPr lang="pt-BR" altLang="pt-BR" sz="2400" baseline="-25000">
                  <a:latin typeface="Comic Sans MS" panose="030F0702030302020204" pitchFamily="66" charset="0"/>
                </a:rPr>
                <a:t>2</a:t>
              </a: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85366" name="Text Box 3">
              <a:extLst>
                <a:ext uri="{FF2B5EF4-FFF2-40B4-BE49-F238E27FC236}">
                  <a16:creationId xmlns:a16="http://schemas.microsoft.com/office/drawing/2014/main" id="{70D4BA24-9968-4A79-ABFE-D2DE689879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5384" y="2861523"/>
              <a:ext cx="67107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pt-BR" altLang="pt-BR" sz="2400">
                  <a:latin typeface="Comic Sans MS" panose="030F0702030302020204" pitchFamily="66" charset="0"/>
                </a:rPr>
                <a:t>a</a:t>
              </a:r>
              <a:r>
                <a:rPr lang="pt-BR" altLang="pt-BR" sz="2400" baseline="-25000">
                  <a:latin typeface="Comic Sans MS" panose="030F0702030302020204" pitchFamily="66" charset="0"/>
                </a:rPr>
                <a:t>2</a:t>
              </a:r>
              <a:r>
                <a:rPr lang="pt-BR" altLang="pt-BR" sz="2400">
                  <a:latin typeface="Comic Sans MS" panose="030F0702030302020204" pitchFamily="66" charset="0"/>
                </a:rPr>
                <a:t>´</a:t>
              </a:r>
            </a:p>
          </p:txBody>
        </p:sp>
      </p:grpSp>
      <p:sp>
        <p:nvSpPr>
          <p:cNvPr id="3" name="Text Box 2">
            <a:extLst>
              <a:ext uri="{FF2B5EF4-FFF2-40B4-BE49-F238E27FC236}">
                <a16:creationId xmlns:a16="http://schemas.microsoft.com/office/drawing/2014/main" id="{68976FF8-ECDC-45E0-9B4F-9A59BBA61F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2538" y="109538"/>
            <a:ext cx="6627812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</a:t>
            </a:r>
            <a:r>
              <a:rPr lang="pt-BR" sz="3600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Potenciométricos</a:t>
            </a:r>
            <a:endParaRPr lang="pt-BR" sz="3600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algn="ctr" eaLnBrk="1" hangingPunct="1">
              <a:defRPr/>
            </a:pPr>
            <a:r>
              <a:rPr lang="pt-BR" sz="2800" u="sng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Eletrodos indicadores – Eletrodo de vidro</a:t>
            </a:r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9F587F2C-AFD4-4E4A-9AFA-4CA96AD23397}"/>
              </a:ext>
            </a:extLst>
          </p:cNvPr>
          <p:cNvSpPr/>
          <p:nvPr/>
        </p:nvSpPr>
        <p:spPr>
          <a:xfrm>
            <a:off x="2351088" y="2782888"/>
            <a:ext cx="1816100" cy="7048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12" name="Seta em curva para a esquerda 11">
            <a:extLst>
              <a:ext uri="{FF2B5EF4-FFF2-40B4-BE49-F238E27FC236}">
                <a16:creationId xmlns:a16="http://schemas.microsoft.com/office/drawing/2014/main" id="{8AAF1B42-9FBD-43DF-85F7-168460FCB0E7}"/>
              </a:ext>
            </a:extLst>
          </p:cNvPr>
          <p:cNvSpPr/>
          <p:nvPr/>
        </p:nvSpPr>
        <p:spPr>
          <a:xfrm>
            <a:off x="4154488" y="3213100"/>
            <a:ext cx="566737" cy="1423988"/>
          </a:xfrm>
          <a:prstGeom prst="curvedLef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>
              <a:solidFill>
                <a:schemeClr val="tx1"/>
              </a:solidFill>
            </a:endParaRPr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BD3A778C-BAE0-4B21-8562-B18F14771017}"/>
              </a:ext>
            </a:extLst>
          </p:cNvPr>
          <p:cNvSpPr/>
          <p:nvPr/>
        </p:nvSpPr>
        <p:spPr>
          <a:xfrm>
            <a:off x="4833938" y="2782888"/>
            <a:ext cx="1814512" cy="70485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14" name="Seta em curva para a esquerda 13">
            <a:extLst>
              <a:ext uri="{FF2B5EF4-FFF2-40B4-BE49-F238E27FC236}">
                <a16:creationId xmlns:a16="http://schemas.microsoft.com/office/drawing/2014/main" id="{82174D3A-27BA-4287-80D4-B521A69B1E3E}"/>
              </a:ext>
            </a:extLst>
          </p:cNvPr>
          <p:cNvSpPr/>
          <p:nvPr/>
        </p:nvSpPr>
        <p:spPr>
          <a:xfrm rot="1340863">
            <a:off x="5054600" y="3517900"/>
            <a:ext cx="566738" cy="1582738"/>
          </a:xfrm>
          <a:prstGeom prst="curvedLeftArrow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>
              <a:solidFill>
                <a:schemeClr val="tx1"/>
              </a:solidFill>
            </a:endParaRPr>
          </a:p>
        </p:txBody>
      </p:sp>
      <p:grpSp>
        <p:nvGrpSpPr>
          <p:cNvPr id="4" name="Group 19">
            <a:extLst>
              <a:ext uri="{FF2B5EF4-FFF2-40B4-BE49-F238E27FC236}">
                <a16:creationId xmlns:a16="http://schemas.microsoft.com/office/drawing/2014/main" id="{B7771A77-2F06-4D76-A8C7-4B580474578A}"/>
              </a:ext>
            </a:extLst>
          </p:cNvPr>
          <p:cNvGrpSpPr>
            <a:grpSpLocks/>
          </p:cNvGrpSpPr>
          <p:nvPr/>
        </p:nvGrpSpPr>
        <p:grpSpPr bwMode="auto">
          <a:xfrm>
            <a:off x="5761038" y="2746375"/>
            <a:ext cx="2970212" cy="2544763"/>
            <a:chOff x="3629" y="1730"/>
            <a:chExt cx="1871" cy="1603"/>
          </a:xfrm>
        </p:grpSpPr>
        <p:sp>
          <p:nvSpPr>
            <p:cNvPr id="15" name="Elipse 14">
              <a:extLst>
                <a:ext uri="{FF2B5EF4-FFF2-40B4-BE49-F238E27FC236}">
                  <a16:creationId xmlns:a16="http://schemas.microsoft.com/office/drawing/2014/main" id="{05907598-F4B5-4707-A045-B70ECF809DEB}"/>
                </a:ext>
              </a:extLst>
            </p:cNvPr>
            <p:cNvSpPr/>
            <p:nvPr/>
          </p:nvSpPr>
          <p:spPr>
            <a:xfrm>
              <a:off x="3629" y="1730"/>
              <a:ext cx="581" cy="507"/>
            </a:xfrm>
            <a:prstGeom prst="ellipse">
              <a:avLst/>
            </a:prstGeom>
            <a:noFill/>
            <a:ln>
              <a:solidFill>
                <a:srgbClr val="FF9933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pt-BR"/>
            </a:p>
          </p:txBody>
        </p:sp>
        <p:sp>
          <p:nvSpPr>
            <p:cNvPr id="17" name="Seta para baixo 16">
              <a:extLst>
                <a:ext uri="{FF2B5EF4-FFF2-40B4-BE49-F238E27FC236}">
                  <a16:creationId xmlns:a16="http://schemas.microsoft.com/office/drawing/2014/main" id="{4A866721-53FC-424E-896E-FB5AA42090BA}"/>
                </a:ext>
              </a:extLst>
            </p:cNvPr>
            <p:cNvSpPr/>
            <p:nvPr/>
          </p:nvSpPr>
          <p:spPr>
            <a:xfrm rot="8688907">
              <a:off x="4062" y="2159"/>
              <a:ext cx="471" cy="631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C000">
                <a:alpha val="40000"/>
              </a:srgbClr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pt-BR"/>
            </a:p>
          </p:txBody>
        </p:sp>
        <p:sp>
          <p:nvSpPr>
            <p:cNvPr id="185361" name="CaixaDeTexto 17">
              <a:extLst>
                <a:ext uri="{FF2B5EF4-FFF2-40B4-BE49-F238E27FC236}">
                  <a16:creationId xmlns:a16="http://schemas.microsoft.com/office/drawing/2014/main" id="{AEB659D3-0D5B-48D7-B82F-BCE1FD5F62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21" y="2815"/>
              <a:ext cx="1679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2400">
                  <a:solidFill>
                    <a:srgbClr val="FF9933"/>
                  </a:solidFill>
                  <a:latin typeface="Comic Sans MS" panose="030F0702030302020204" pitchFamily="66" charset="0"/>
                </a:rPr>
                <a:t>A solução interna não se altera</a:t>
              </a:r>
            </a:p>
          </p:txBody>
        </p:sp>
      </p:grpSp>
      <p:grpSp>
        <p:nvGrpSpPr>
          <p:cNvPr id="6" name="Group 24">
            <a:extLst>
              <a:ext uri="{FF2B5EF4-FFF2-40B4-BE49-F238E27FC236}">
                <a16:creationId xmlns:a16="http://schemas.microsoft.com/office/drawing/2014/main" id="{E1895D10-3033-4D26-912B-3C3167D631FA}"/>
              </a:ext>
            </a:extLst>
          </p:cNvPr>
          <p:cNvGrpSpPr>
            <a:grpSpLocks/>
          </p:cNvGrpSpPr>
          <p:nvPr/>
        </p:nvGrpSpPr>
        <p:grpSpPr bwMode="auto">
          <a:xfrm>
            <a:off x="209550" y="1387475"/>
            <a:ext cx="8763000" cy="1263650"/>
            <a:chOff x="132" y="874"/>
            <a:chExt cx="5520" cy="796"/>
          </a:xfrm>
        </p:grpSpPr>
        <p:sp>
          <p:nvSpPr>
            <p:cNvPr id="90132" name="Text Box 20">
              <a:extLst>
                <a:ext uri="{FF2B5EF4-FFF2-40B4-BE49-F238E27FC236}">
                  <a16:creationId xmlns:a16="http://schemas.microsoft.com/office/drawing/2014/main" id="{FAD3BCD9-2CC7-4653-B408-97300A4301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2" y="916"/>
              <a:ext cx="1341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pt-BR" sz="2000">
                  <a:solidFill>
                    <a:srgbClr val="FF006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Equilíbrios de troca iônica</a:t>
              </a:r>
            </a:p>
          </p:txBody>
        </p:sp>
        <p:sp>
          <p:nvSpPr>
            <p:cNvPr id="185356" name="AutoShape 21">
              <a:extLst>
                <a:ext uri="{FF2B5EF4-FFF2-40B4-BE49-F238E27FC236}">
                  <a16:creationId xmlns:a16="http://schemas.microsoft.com/office/drawing/2014/main" id="{B0A07A6B-C50C-4408-A10C-E955F127DC9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451451">
              <a:off x="1205" y="1192"/>
              <a:ext cx="572" cy="431"/>
            </a:xfrm>
            <a:prstGeom prst="rightArrow">
              <a:avLst>
                <a:gd name="adj1" fmla="val 50000"/>
                <a:gd name="adj2" fmla="val 33179"/>
              </a:avLst>
            </a:prstGeom>
            <a:solidFill>
              <a:srgbClr val="FF0066"/>
            </a:solidFill>
            <a:ln w="9525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185357" name="AutoShape 22">
              <a:extLst>
                <a:ext uri="{FF2B5EF4-FFF2-40B4-BE49-F238E27FC236}">
                  <a16:creationId xmlns:a16="http://schemas.microsoft.com/office/drawing/2014/main" id="{34E5630B-ED5A-43A7-AA02-D7CF9AB048B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9092839">
              <a:off x="4011" y="1239"/>
              <a:ext cx="572" cy="431"/>
            </a:xfrm>
            <a:prstGeom prst="rightArrow">
              <a:avLst>
                <a:gd name="adj1" fmla="val 50000"/>
                <a:gd name="adj2" fmla="val 33179"/>
              </a:avLst>
            </a:prstGeom>
            <a:solidFill>
              <a:srgbClr val="FF0066"/>
            </a:solidFill>
            <a:ln w="9525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pt-BR" altLang="pt-BR" sz="2400">
                <a:latin typeface="Comic Sans MS" panose="030F0702030302020204" pitchFamily="66" charset="0"/>
              </a:endParaRPr>
            </a:p>
          </p:txBody>
        </p:sp>
        <p:sp>
          <p:nvSpPr>
            <p:cNvPr id="90135" name="Text Box 23">
              <a:extLst>
                <a:ext uri="{FF2B5EF4-FFF2-40B4-BE49-F238E27FC236}">
                  <a16:creationId xmlns:a16="http://schemas.microsoft.com/office/drawing/2014/main" id="{8B702595-BC10-47DE-B76A-9B0EB47A20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90" y="874"/>
              <a:ext cx="1162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pt-BR" sz="2000">
                  <a:solidFill>
                    <a:srgbClr val="FF006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Equilíbrios de troca iônica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bldLvl="2"/>
      <p:bldP spid="11" grpId="0" animBg="1"/>
      <p:bldP spid="12" grpId="0" animBg="1"/>
      <p:bldP spid="13" grpId="0" animBg="1"/>
      <p:bldP spid="14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7394" name="Group 36">
            <a:extLst>
              <a:ext uri="{FF2B5EF4-FFF2-40B4-BE49-F238E27FC236}">
                <a16:creationId xmlns:a16="http://schemas.microsoft.com/office/drawing/2014/main" id="{5F51F59D-9B53-4D8B-AC99-EBF5F1CB434F}"/>
              </a:ext>
            </a:extLst>
          </p:cNvPr>
          <p:cNvGrpSpPr>
            <a:grpSpLocks/>
          </p:cNvGrpSpPr>
          <p:nvPr/>
        </p:nvGrpSpPr>
        <p:grpSpPr bwMode="auto">
          <a:xfrm>
            <a:off x="49213" y="1185863"/>
            <a:ext cx="9043987" cy="3429000"/>
            <a:chOff x="63" y="2106"/>
            <a:chExt cx="5697" cy="2160"/>
          </a:xfrm>
        </p:grpSpPr>
        <p:sp>
          <p:nvSpPr>
            <p:cNvPr id="187401" name="Text Box 7">
              <a:extLst>
                <a:ext uri="{FF2B5EF4-FFF2-40B4-BE49-F238E27FC236}">
                  <a16:creationId xmlns:a16="http://schemas.microsoft.com/office/drawing/2014/main" id="{C8C6C8B2-49F4-478B-813B-D0A663763E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" y="2966"/>
              <a:ext cx="26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1800">
                  <a:latin typeface="Tahoma" panose="020B0604030504040204" pitchFamily="34" charset="0"/>
                </a:rPr>
                <a:t>Ag </a:t>
              </a:r>
              <a:r>
                <a:rPr lang="pt-BR" altLang="pt-BR" sz="1800">
                  <a:latin typeface="Tahoma" panose="020B0604030504040204" pitchFamily="34" charset="0"/>
                  <a:cs typeface="Tahoma" panose="020B0604030504040204" pitchFamily="34" charset="0"/>
                </a:rPr>
                <a:t>|</a:t>
              </a:r>
              <a:r>
                <a:rPr lang="pt-BR" altLang="pt-BR" sz="1800">
                  <a:latin typeface="Tahoma" panose="020B0604030504040204" pitchFamily="34" charset="0"/>
                </a:rPr>
                <a:t> AgCl (sat) </a:t>
              </a:r>
              <a:r>
                <a:rPr lang="pt-BR" altLang="pt-BR" sz="1800">
                  <a:latin typeface="Tahoma" panose="020B0604030504040204" pitchFamily="34" charset="0"/>
                  <a:cs typeface="Tahoma" panose="020B0604030504040204" pitchFamily="34" charset="0"/>
                </a:rPr>
                <a:t>|</a:t>
              </a:r>
              <a:r>
                <a:rPr lang="pt-BR" altLang="pt-BR" sz="1800">
                  <a:latin typeface="Tahoma" panose="020B0604030504040204" pitchFamily="34" charset="0"/>
                </a:rPr>
                <a:t> </a:t>
              </a:r>
              <a:r>
                <a:rPr lang="pt-BR" altLang="pt-BR" sz="1800">
                  <a:latin typeface="Tahoma" panose="020B0604030504040204" pitchFamily="34" charset="0"/>
                  <a:cs typeface="Tahoma" panose="020B0604030504040204" pitchFamily="34" charset="0"/>
                </a:rPr>
                <a:t>Cl- (aq) || </a:t>
              </a:r>
              <a:r>
                <a:rPr lang="pt-BR" altLang="pt-BR" sz="1800">
                  <a:latin typeface="Tahoma" panose="020B0604030504040204" pitchFamily="34" charset="0"/>
                </a:rPr>
                <a:t>H</a:t>
              </a:r>
              <a:r>
                <a:rPr lang="pt-BR" altLang="pt-BR" sz="1800" baseline="30000">
                  <a:latin typeface="Tahoma" panose="020B0604030504040204" pitchFamily="34" charset="0"/>
                </a:rPr>
                <a:t>+</a:t>
              </a:r>
              <a:r>
                <a:rPr lang="pt-BR" altLang="pt-BR" sz="1800">
                  <a:latin typeface="Tahoma" panose="020B0604030504040204" pitchFamily="34" charset="0"/>
                </a:rPr>
                <a:t>  (aq) </a:t>
              </a:r>
              <a:r>
                <a:rPr lang="pt-BR" altLang="pt-BR" sz="1800">
                  <a:latin typeface="Tahoma" panose="020B0604030504040204" pitchFamily="34" charset="0"/>
                  <a:cs typeface="Tahoma" panose="020B0604030504040204" pitchFamily="34" charset="0"/>
                </a:rPr>
                <a:t>|</a:t>
              </a:r>
              <a:r>
                <a:rPr lang="pt-BR" altLang="pt-BR" sz="1800">
                  <a:latin typeface="Tahoma" panose="020B0604030504040204" pitchFamily="34" charset="0"/>
                </a:rPr>
                <a:t> </a:t>
              </a:r>
            </a:p>
          </p:txBody>
        </p:sp>
        <p:sp>
          <p:nvSpPr>
            <p:cNvPr id="187402" name="Text Box 8">
              <a:extLst>
                <a:ext uri="{FF2B5EF4-FFF2-40B4-BE49-F238E27FC236}">
                  <a16:creationId xmlns:a16="http://schemas.microsoft.com/office/drawing/2014/main" id="{C92869B0-4A6A-476F-ABAE-6C8B5CBCDE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0" y="2966"/>
              <a:ext cx="26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1800">
                  <a:latin typeface="Tahoma" panose="020B0604030504040204" pitchFamily="34" charset="0"/>
                  <a:cs typeface="Tahoma" panose="020B0604030504040204" pitchFamily="34" charset="0"/>
                </a:rPr>
                <a:t>|</a:t>
              </a:r>
              <a:r>
                <a:rPr lang="pt-BR" altLang="pt-BR" sz="1800">
                  <a:latin typeface="Tahoma" panose="020B0604030504040204" pitchFamily="34" charset="0"/>
                </a:rPr>
                <a:t> H</a:t>
              </a:r>
              <a:r>
                <a:rPr lang="pt-BR" altLang="pt-BR" sz="1800" baseline="30000">
                  <a:latin typeface="Tahoma" panose="020B0604030504040204" pitchFamily="34" charset="0"/>
                </a:rPr>
                <a:t>+</a:t>
              </a:r>
              <a:r>
                <a:rPr lang="pt-BR" altLang="pt-BR" sz="1800">
                  <a:latin typeface="Tahoma" panose="020B0604030504040204" pitchFamily="34" charset="0"/>
                </a:rPr>
                <a:t> (aq), </a:t>
              </a:r>
              <a:r>
                <a:rPr lang="pt-BR" altLang="pt-BR" sz="1800">
                  <a:latin typeface="Tahoma" panose="020B0604030504040204" pitchFamily="34" charset="0"/>
                  <a:cs typeface="Tahoma" panose="020B0604030504040204" pitchFamily="34" charset="0"/>
                </a:rPr>
                <a:t>Cl- (aq) |</a:t>
              </a:r>
              <a:r>
                <a:rPr lang="pt-BR" altLang="pt-BR" sz="1800">
                  <a:latin typeface="Tahoma" panose="020B0604030504040204" pitchFamily="34" charset="0"/>
                </a:rPr>
                <a:t> AgCl (sat) </a:t>
              </a:r>
              <a:r>
                <a:rPr lang="pt-BR" altLang="pt-BR" sz="1800">
                  <a:latin typeface="Tahoma" panose="020B0604030504040204" pitchFamily="34" charset="0"/>
                  <a:cs typeface="Tahoma" panose="020B0604030504040204" pitchFamily="34" charset="0"/>
                </a:rPr>
                <a:t>|</a:t>
              </a:r>
              <a:r>
                <a:rPr lang="pt-BR" altLang="pt-BR" sz="1800">
                  <a:latin typeface="Tahoma" panose="020B0604030504040204" pitchFamily="34" charset="0"/>
                </a:rPr>
                <a:t> Ag</a:t>
              </a:r>
            </a:p>
          </p:txBody>
        </p:sp>
        <p:sp>
          <p:nvSpPr>
            <p:cNvPr id="38927" name="Text Box 15">
              <a:extLst>
                <a:ext uri="{FF2B5EF4-FFF2-40B4-BE49-F238E27FC236}">
                  <a16:creationId xmlns:a16="http://schemas.microsoft.com/office/drawing/2014/main" id="{BC6DC7C9-B621-4FED-803B-F01D7B9592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37" y="2819"/>
              <a:ext cx="1011" cy="491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pt-BR" sz="1800" dirty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Membrana</a:t>
              </a:r>
            </a:p>
            <a:p>
              <a:pPr algn="ctr" eaLnBrk="1" hangingPunct="1">
                <a:spcBef>
                  <a:spcPct val="50000"/>
                </a:spcBef>
                <a:defRPr/>
              </a:pPr>
              <a:r>
                <a:rPr lang="pt-BR" sz="1800" dirty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de vidro</a:t>
              </a:r>
            </a:p>
          </p:txBody>
        </p:sp>
        <p:pic>
          <p:nvPicPr>
            <p:cNvPr id="187404" name="Picture 23">
              <a:extLst>
                <a:ext uri="{FF2B5EF4-FFF2-40B4-BE49-F238E27FC236}">
                  <a16:creationId xmlns:a16="http://schemas.microsoft.com/office/drawing/2014/main" id="{EF988C1F-1247-48FE-95CB-36D547A238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" y="2780"/>
              <a:ext cx="1722" cy="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7405" name="Picture 24">
              <a:extLst>
                <a:ext uri="{FF2B5EF4-FFF2-40B4-BE49-F238E27FC236}">
                  <a16:creationId xmlns:a16="http://schemas.microsoft.com/office/drawing/2014/main" id="{1ABAFAFD-5079-4D12-A81F-B85E966CD9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8" y="3218"/>
              <a:ext cx="1712" cy="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7406" name="Picture 25">
              <a:extLst>
                <a:ext uri="{FF2B5EF4-FFF2-40B4-BE49-F238E27FC236}">
                  <a16:creationId xmlns:a16="http://schemas.microsoft.com/office/drawing/2014/main" id="{A84BA816-F74B-4B2D-925B-AE5EE4C5CEB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445" y="3480"/>
              <a:ext cx="1014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7407" name="Text Box 26">
              <a:extLst>
                <a:ext uri="{FF2B5EF4-FFF2-40B4-BE49-F238E27FC236}">
                  <a16:creationId xmlns:a16="http://schemas.microsoft.com/office/drawing/2014/main" id="{69046E2D-64CD-4C54-912B-26A815A806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13" y="3239"/>
              <a:ext cx="45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2400">
                  <a:latin typeface="Comic Sans MS" panose="030F0702030302020204" pitchFamily="66" charset="0"/>
                </a:rPr>
                <a:t>E</a:t>
              </a:r>
              <a:r>
                <a:rPr lang="pt-BR" altLang="pt-BR" sz="2400" baseline="-25000">
                  <a:latin typeface="Comic Sans MS" panose="030F0702030302020204" pitchFamily="66" charset="0"/>
                </a:rPr>
                <a:t>1</a:t>
              </a:r>
            </a:p>
          </p:txBody>
        </p:sp>
        <p:sp>
          <p:nvSpPr>
            <p:cNvPr id="187408" name="Text Box 27">
              <a:extLst>
                <a:ext uri="{FF2B5EF4-FFF2-40B4-BE49-F238E27FC236}">
                  <a16:creationId xmlns:a16="http://schemas.microsoft.com/office/drawing/2014/main" id="{E7E935F2-C5B3-46C6-B3AD-60B1D50E1B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3" y="3202"/>
              <a:ext cx="45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2400">
                  <a:latin typeface="Comic Sans MS" panose="030F0702030302020204" pitchFamily="66" charset="0"/>
                </a:rPr>
                <a:t>E</a:t>
              </a:r>
              <a:r>
                <a:rPr lang="pt-BR" altLang="pt-BR" sz="2400" baseline="-25000">
                  <a:latin typeface="Comic Sans MS" panose="030F0702030302020204" pitchFamily="66" charset="0"/>
                </a:rPr>
                <a:t>2</a:t>
              </a:r>
            </a:p>
          </p:txBody>
        </p:sp>
        <p:sp>
          <p:nvSpPr>
            <p:cNvPr id="187409" name="Text Box 28">
              <a:extLst>
                <a:ext uri="{FF2B5EF4-FFF2-40B4-BE49-F238E27FC236}">
                  <a16:creationId xmlns:a16="http://schemas.microsoft.com/office/drawing/2014/main" id="{5DB1B2DF-D76D-4366-8CD3-032A13FCA4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10" y="3441"/>
              <a:ext cx="1473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2200">
                  <a:latin typeface="Comic Sans MS" panose="030F0702030302020204" pitchFamily="66" charset="0"/>
                </a:rPr>
                <a:t>Eletrodo de referência 2</a:t>
              </a:r>
            </a:p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2400">
                  <a:solidFill>
                    <a:srgbClr val="FF0000"/>
                  </a:solidFill>
                  <a:latin typeface="Comic Sans MS" panose="030F0702030302020204" pitchFamily="66" charset="0"/>
                </a:rPr>
                <a:t>E</a:t>
              </a:r>
              <a:r>
                <a:rPr lang="pt-BR" altLang="pt-BR" sz="2400" baseline="-25000">
                  <a:solidFill>
                    <a:srgbClr val="FF0000"/>
                  </a:solidFill>
                  <a:latin typeface="Comic Sans MS" panose="030F0702030302020204" pitchFamily="66" charset="0"/>
                </a:rPr>
                <a:t>ref 2</a:t>
              </a:r>
            </a:p>
          </p:txBody>
        </p:sp>
        <p:sp>
          <p:nvSpPr>
            <p:cNvPr id="187410" name="Text Box 29">
              <a:extLst>
                <a:ext uri="{FF2B5EF4-FFF2-40B4-BE49-F238E27FC236}">
                  <a16:creationId xmlns:a16="http://schemas.microsoft.com/office/drawing/2014/main" id="{34C4E762-4EBA-4650-A83B-D6043AD5AD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7" y="2201"/>
              <a:ext cx="1473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2200">
                  <a:latin typeface="Comic Sans MS" panose="030F0702030302020204" pitchFamily="66" charset="0"/>
                </a:rPr>
                <a:t>Eletrodo de referência 1</a:t>
              </a:r>
            </a:p>
          </p:txBody>
        </p:sp>
        <p:sp>
          <p:nvSpPr>
            <p:cNvPr id="187411" name="Text Box 30">
              <a:extLst>
                <a:ext uri="{FF2B5EF4-FFF2-40B4-BE49-F238E27FC236}">
                  <a16:creationId xmlns:a16="http://schemas.microsoft.com/office/drawing/2014/main" id="{5BD31447-0719-4895-8092-FD57101627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96" y="3802"/>
              <a:ext cx="175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2400">
                  <a:solidFill>
                    <a:srgbClr val="FF0000"/>
                  </a:solidFill>
                  <a:latin typeface="Comic Sans MS" panose="030F0702030302020204" pitchFamily="66" charset="0"/>
                </a:rPr>
                <a:t>E</a:t>
              </a:r>
              <a:r>
                <a:rPr lang="pt-BR" altLang="pt-BR" sz="2400" baseline="-25000">
                  <a:solidFill>
                    <a:srgbClr val="FF0000"/>
                  </a:solidFill>
                  <a:latin typeface="Comic Sans MS" panose="030F0702030302020204" pitchFamily="66" charset="0"/>
                </a:rPr>
                <a:t>interface</a:t>
              </a:r>
              <a:r>
                <a:rPr lang="pt-BR" altLang="pt-BR" sz="2400">
                  <a:solidFill>
                    <a:srgbClr val="FF0000"/>
                  </a:solidFill>
                  <a:latin typeface="Comic Sans MS" panose="030F0702030302020204" pitchFamily="66" charset="0"/>
                </a:rPr>
                <a:t> = E</a:t>
              </a:r>
              <a:r>
                <a:rPr lang="pt-BR" altLang="pt-BR" sz="2400" baseline="-25000">
                  <a:solidFill>
                    <a:srgbClr val="FF0000"/>
                  </a:solidFill>
                  <a:latin typeface="Comic Sans MS" panose="030F0702030302020204" pitchFamily="66" charset="0"/>
                </a:rPr>
                <a:t>1</a:t>
              </a:r>
              <a:r>
                <a:rPr lang="pt-BR" altLang="pt-BR" sz="2400">
                  <a:solidFill>
                    <a:srgbClr val="FF0000"/>
                  </a:solidFill>
                  <a:latin typeface="Comic Sans MS" panose="030F0702030302020204" pitchFamily="66" charset="0"/>
                </a:rPr>
                <a:t> – E</a:t>
              </a:r>
              <a:r>
                <a:rPr lang="pt-BR" altLang="pt-BR" sz="2400" baseline="-25000">
                  <a:solidFill>
                    <a:srgbClr val="FF0000"/>
                  </a:solidFill>
                  <a:latin typeface="Comic Sans MS" panose="030F0702030302020204" pitchFamily="66" charset="0"/>
                </a:rPr>
                <a:t>2</a:t>
              </a:r>
            </a:p>
          </p:txBody>
        </p:sp>
        <p:pic>
          <p:nvPicPr>
            <p:cNvPr id="187412" name="Picture 31">
              <a:extLst>
                <a:ext uri="{FF2B5EF4-FFF2-40B4-BE49-F238E27FC236}">
                  <a16:creationId xmlns:a16="http://schemas.microsoft.com/office/drawing/2014/main" id="{92A77410-1714-4F12-A6FC-B10FDFC3158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7" t="3650"/>
            <a:stretch>
              <a:fillRect/>
            </a:stretch>
          </p:blipFill>
          <p:spPr bwMode="auto">
            <a:xfrm rot="10800000">
              <a:off x="2527" y="2378"/>
              <a:ext cx="3068" cy="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7413" name="Text Box 32">
              <a:extLst>
                <a:ext uri="{FF2B5EF4-FFF2-40B4-BE49-F238E27FC236}">
                  <a16:creationId xmlns:a16="http://schemas.microsoft.com/office/drawing/2014/main" id="{A6B7097F-F31F-4574-AD4D-920161F388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4" y="2106"/>
              <a:ext cx="204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2400">
                  <a:latin typeface="Comic Sans MS" panose="030F0702030302020204" pitchFamily="66" charset="0"/>
                </a:rPr>
                <a:t>Eletrodo de vidro</a:t>
              </a:r>
            </a:p>
          </p:txBody>
        </p:sp>
        <p:sp>
          <p:nvSpPr>
            <p:cNvPr id="187414" name="Text Box 33">
              <a:extLst>
                <a:ext uri="{FF2B5EF4-FFF2-40B4-BE49-F238E27FC236}">
                  <a16:creationId xmlns:a16="http://schemas.microsoft.com/office/drawing/2014/main" id="{E588D5BC-B338-4DDE-A62A-CB89FD06CC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65" y="2594"/>
              <a:ext cx="293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1800">
                  <a:solidFill>
                    <a:srgbClr val="0066FF"/>
                  </a:solidFill>
                  <a:latin typeface="Comic Sans MS" panose="030F0702030302020204" pitchFamily="66" charset="0"/>
                </a:rPr>
                <a:t>Solução interna de referência do analito</a:t>
              </a:r>
            </a:p>
          </p:txBody>
        </p:sp>
        <p:sp>
          <p:nvSpPr>
            <p:cNvPr id="187415" name="Text Box 34">
              <a:extLst>
                <a:ext uri="{FF2B5EF4-FFF2-40B4-BE49-F238E27FC236}">
                  <a16:creationId xmlns:a16="http://schemas.microsoft.com/office/drawing/2014/main" id="{4C06170A-EF1B-4D79-B362-A15C1088A5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9" y="2389"/>
              <a:ext cx="859" cy="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1800">
                  <a:solidFill>
                    <a:schemeClr val="accent1"/>
                  </a:solidFill>
                  <a:latin typeface="Comic Sans MS" panose="030F0702030302020204" pitchFamily="66" charset="0"/>
                </a:rPr>
                <a:t>Solução externa do analito</a:t>
              </a:r>
            </a:p>
          </p:txBody>
        </p:sp>
        <p:sp>
          <p:nvSpPr>
            <p:cNvPr id="187416" name="Text Box 35">
              <a:extLst>
                <a:ext uri="{FF2B5EF4-FFF2-40B4-BE49-F238E27FC236}">
                  <a16:creationId xmlns:a16="http://schemas.microsoft.com/office/drawing/2014/main" id="{1F5C2B82-F9A9-46EE-A3D6-6D9612C720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3" y="3380"/>
              <a:ext cx="111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pt-BR" altLang="pt-BR" sz="2400">
                  <a:solidFill>
                    <a:srgbClr val="FF0000"/>
                  </a:solidFill>
                  <a:latin typeface="Comic Sans MS" panose="030F0702030302020204" pitchFamily="66" charset="0"/>
                </a:rPr>
                <a:t>E</a:t>
              </a:r>
              <a:r>
                <a:rPr lang="pt-BR" altLang="pt-BR" sz="2400" baseline="-25000">
                  <a:solidFill>
                    <a:srgbClr val="FF0000"/>
                  </a:solidFill>
                  <a:latin typeface="Comic Sans MS" panose="030F0702030302020204" pitchFamily="66" charset="0"/>
                </a:rPr>
                <a:t>ref 1</a:t>
              </a:r>
              <a:r>
                <a:rPr lang="pt-BR" altLang="pt-BR" sz="2400">
                  <a:solidFill>
                    <a:srgbClr val="FF0000"/>
                  </a:solidFill>
                  <a:latin typeface="Comic Sans MS" panose="030F0702030302020204" pitchFamily="66" charset="0"/>
                </a:rPr>
                <a:t>, E</a:t>
              </a:r>
              <a:r>
                <a:rPr lang="pt-BR" altLang="pt-BR" sz="2400" baseline="-25000">
                  <a:solidFill>
                    <a:srgbClr val="FF0000"/>
                  </a:solidFill>
                  <a:latin typeface="Comic Sans MS" panose="030F0702030302020204" pitchFamily="66" charset="0"/>
                </a:rPr>
                <a:t>j</a:t>
              </a:r>
            </a:p>
          </p:txBody>
        </p:sp>
      </p:grpSp>
      <p:sp>
        <p:nvSpPr>
          <p:cNvPr id="20" name="Text Box 3">
            <a:extLst>
              <a:ext uri="{FF2B5EF4-FFF2-40B4-BE49-F238E27FC236}">
                <a16:creationId xmlns:a16="http://schemas.microsoft.com/office/drawing/2014/main" id="{1111B2FC-D839-4E34-9E52-EB48F2A332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075" y="4584700"/>
            <a:ext cx="8921750" cy="1282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600" dirty="0">
                <a:solidFill>
                  <a:srgbClr val="0066FF"/>
                </a:solidFill>
              </a:rPr>
              <a:t>O potencial do eletrodo se deve ao potencial de interface que se estabelece entre a </a:t>
            </a:r>
            <a:r>
              <a:rPr lang="pt-BR" sz="2600" u="sng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solução interna</a:t>
            </a:r>
            <a:r>
              <a:rPr lang="pt-BR" sz="2600" dirty="0">
                <a:solidFill>
                  <a:srgbClr val="0066FF"/>
                </a:solidFill>
              </a:rPr>
              <a:t> do eletrodo e a </a:t>
            </a:r>
            <a:r>
              <a:rPr lang="pt-BR" sz="2600" u="sng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solução externa</a:t>
            </a:r>
            <a:r>
              <a:rPr lang="pt-BR" sz="2600" dirty="0">
                <a:solidFill>
                  <a:srgbClr val="0066FF"/>
                </a:solidFill>
              </a:rPr>
              <a:t> da espécie a ser analisada.</a:t>
            </a:r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id="{41B12B6A-332F-4B5B-AAE3-34E05196B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2538" y="109538"/>
            <a:ext cx="6627812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</a:t>
            </a:r>
            <a:r>
              <a:rPr lang="pt-BR" sz="3600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Potenciométricos</a:t>
            </a:r>
            <a:endParaRPr lang="pt-BR" sz="3600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algn="ctr" eaLnBrk="1" hangingPunct="1">
              <a:defRPr/>
            </a:pPr>
            <a:r>
              <a:rPr lang="pt-BR" sz="2800" u="sng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Eletrodos indicadores – Eletrodo de vidro</a:t>
            </a:r>
          </a:p>
        </p:txBody>
      </p:sp>
      <p:sp>
        <p:nvSpPr>
          <p:cNvPr id="21" name="Text Box 6">
            <a:extLst>
              <a:ext uri="{FF2B5EF4-FFF2-40B4-BE49-F238E27FC236}">
                <a16:creationId xmlns:a16="http://schemas.microsoft.com/office/drawing/2014/main" id="{6EE8A216-80DE-4CD5-8AE2-EC9AD5EA9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625" y="5897563"/>
            <a:ext cx="80200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b="1" i="1" dirty="0" err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</a:t>
            </a:r>
            <a:r>
              <a:rPr lang="en-US" b="1" i="1" baseline="-25000" dirty="0" err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cel</a:t>
            </a:r>
            <a:r>
              <a:rPr lang="en-US" b="1" i="1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= </a:t>
            </a:r>
            <a:r>
              <a:rPr lang="en-US" b="1" i="1" dirty="0" err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</a:t>
            </a:r>
            <a:r>
              <a:rPr lang="en-US" b="1" i="1" baseline="-25000" dirty="0" err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ind</a:t>
            </a:r>
            <a:r>
              <a:rPr lang="en-US" b="1" i="1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– E</a:t>
            </a:r>
            <a:r>
              <a:rPr lang="en-US" b="1" i="1" baseline="-25000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ref1</a:t>
            </a:r>
            <a:r>
              <a:rPr lang="en-US" b="1" i="1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+ </a:t>
            </a:r>
            <a:r>
              <a:rPr lang="en-US" b="1" i="1" dirty="0" err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</a:t>
            </a:r>
            <a:r>
              <a:rPr lang="en-US" b="1" i="1" baseline="-25000" dirty="0" err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j</a:t>
            </a:r>
            <a:r>
              <a:rPr lang="en-US" b="1" i="1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= E</a:t>
            </a:r>
            <a:r>
              <a:rPr lang="en-US" b="1" i="1" baseline="-25000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  <a:r>
              <a:rPr lang="en-US" b="1" i="1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– E</a:t>
            </a:r>
            <a:r>
              <a:rPr lang="en-US" b="1" i="1" baseline="-25000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b="1" i="1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+ E</a:t>
            </a:r>
            <a:r>
              <a:rPr lang="en-US" b="1" i="1" baseline="-25000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ref2</a:t>
            </a:r>
            <a:r>
              <a:rPr lang="en-US" b="1" i="1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– E</a:t>
            </a:r>
            <a:r>
              <a:rPr lang="en-US" b="1" i="1" baseline="-25000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ref1</a:t>
            </a:r>
            <a:r>
              <a:rPr lang="en-US" b="1" i="1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+ </a:t>
            </a:r>
            <a:r>
              <a:rPr lang="en-US" b="1" i="1" dirty="0" err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</a:t>
            </a:r>
            <a:r>
              <a:rPr lang="en-US" b="1" i="1" baseline="-25000" dirty="0" err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j</a:t>
            </a:r>
            <a:r>
              <a:rPr lang="en-US" b="1" i="1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pt-BR" b="1" i="1" baseline="-25000" dirty="0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8FE4F07E-707F-4654-9F8F-A5C0C2B22761}"/>
              </a:ext>
            </a:extLst>
          </p:cNvPr>
          <p:cNvSpPr/>
          <p:nvPr/>
        </p:nvSpPr>
        <p:spPr>
          <a:xfrm>
            <a:off x="5078413" y="5894388"/>
            <a:ext cx="3422650" cy="479425"/>
          </a:xfrm>
          <a:prstGeom prst="rect">
            <a:avLst/>
          </a:prstGeom>
          <a:solidFill>
            <a:srgbClr val="FF0066">
              <a:alpha val="40000"/>
            </a:srgbClr>
          </a:solidFill>
          <a:ln w="38100">
            <a:solidFill>
              <a:srgbClr val="FF0066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302EDC23-3BD9-46A9-B294-293DE2ACB35C}"/>
              </a:ext>
            </a:extLst>
          </p:cNvPr>
          <p:cNvSpPr txBox="1"/>
          <p:nvPr/>
        </p:nvSpPr>
        <p:spPr>
          <a:xfrm>
            <a:off x="5980113" y="6396038"/>
            <a:ext cx="15938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pt-B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constante</a:t>
            </a:r>
          </a:p>
        </p:txBody>
      </p:sp>
      <p:sp>
        <p:nvSpPr>
          <p:cNvPr id="24" name="Seta para a direita 23">
            <a:extLst>
              <a:ext uri="{FF2B5EF4-FFF2-40B4-BE49-F238E27FC236}">
                <a16:creationId xmlns:a16="http://schemas.microsoft.com/office/drawing/2014/main" id="{411392E9-7478-4117-9ACA-B19F915EFBAA}"/>
              </a:ext>
            </a:extLst>
          </p:cNvPr>
          <p:cNvSpPr/>
          <p:nvPr/>
        </p:nvSpPr>
        <p:spPr>
          <a:xfrm rot="18987216">
            <a:off x="4194175" y="6256338"/>
            <a:ext cx="395288" cy="4397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 animBg="1"/>
      <p:bldP spid="23" grpId="0"/>
      <p:bldP spid="2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6">
            <a:extLst>
              <a:ext uri="{FF2B5EF4-FFF2-40B4-BE49-F238E27FC236}">
                <a16:creationId xmlns:a16="http://schemas.microsoft.com/office/drawing/2014/main" id="{DB84EBA7-F538-4A25-858B-98A8C555F3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6800" y="5983288"/>
            <a:ext cx="44704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3000" b="1" i="1" dirty="0" err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</a:t>
            </a:r>
            <a:r>
              <a:rPr lang="en-US" sz="3000" b="1" i="1" baseline="-25000" dirty="0" err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ind</a:t>
            </a:r>
            <a:r>
              <a:rPr lang="en-US" sz="3000" b="1" i="1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= k - 0,0592 pH</a:t>
            </a:r>
            <a:endParaRPr lang="pt-BR" sz="3000" b="1" i="1" baseline="-25000" dirty="0">
              <a:solidFill>
                <a:srgbClr val="0066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" name="Text Box 3">
            <a:extLst>
              <a:ext uri="{FF2B5EF4-FFF2-40B4-BE49-F238E27FC236}">
                <a16:creationId xmlns:a16="http://schemas.microsoft.com/office/drawing/2014/main" id="{40546210-0AC8-4A83-879F-3E7073AD02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213" y="1379538"/>
            <a:ext cx="8705850" cy="43529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pt-BR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Potencial de assimetria</a:t>
            </a:r>
            <a:r>
              <a:rPr lang="pt-BR">
                <a:solidFill>
                  <a:srgbClr val="FF0000"/>
                </a:solidFill>
              </a:rPr>
              <a:t>:</a:t>
            </a:r>
            <a:r>
              <a:rPr lang="pt-BR"/>
              <a:t> Quando soluções idênticas são colocadas de cada lado da membrana </a:t>
            </a:r>
            <a:r>
              <a:rPr lang="pt-BR" b="1"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r>
              <a:rPr lang="pt-BR" b="1" baseline="-25000">
                <a:effectLst>
                  <a:outerShdw blurRad="38100" dist="38100" dir="2700000" algn="tl">
                    <a:srgbClr val="C0C0C0"/>
                  </a:outerShdw>
                </a:effectLst>
              </a:rPr>
              <a:t>int</a:t>
            </a:r>
            <a:r>
              <a:rPr lang="pt-BR" b="1">
                <a:effectLst>
                  <a:outerShdw blurRad="38100" dist="38100" dir="2700000" algn="tl">
                    <a:srgbClr val="C0C0C0"/>
                  </a:outerShdw>
                </a:effectLst>
              </a:rPr>
              <a:t> deveria ser zero</a:t>
            </a:r>
            <a:r>
              <a:rPr lang="pt-BR"/>
              <a:t>. Contudo observa-se um pequeno potencial de assimetria que se altera lentamente.</a:t>
            </a:r>
          </a:p>
          <a:p>
            <a:pPr>
              <a:defRPr/>
            </a:pPr>
            <a:endParaRPr lang="pt-BR"/>
          </a:p>
          <a:p>
            <a:pPr>
              <a:defRPr/>
            </a:pPr>
            <a:r>
              <a:rPr lang="pt-BR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Potencial do eletrodo de vidro</a:t>
            </a:r>
            <a:r>
              <a:rPr lang="pt-BR">
                <a:solidFill>
                  <a:srgbClr val="FF0000"/>
                </a:solidFill>
              </a:rPr>
              <a:t>:</a:t>
            </a:r>
          </a:p>
          <a:p>
            <a:pPr>
              <a:defRPr/>
            </a:pPr>
            <a:r>
              <a:rPr lang="pt-BR"/>
              <a:t>E</a:t>
            </a:r>
            <a:r>
              <a:rPr lang="pt-BR" baseline="-25000"/>
              <a:t>ind</a:t>
            </a:r>
            <a:r>
              <a:rPr lang="pt-BR"/>
              <a:t> = E</a:t>
            </a:r>
            <a:r>
              <a:rPr lang="pt-BR" baseline="-25000"/>
              <a:t>int</a:t>
            </a:r>
            <a:r>
              <a:rPr lang="pt-BR"/>
              <a:t> + E</a:t>
            </a:r>
            <a:r>
              <a:rPr lang="pt-BR" baseline="-25000"/>
              <a:t>ref 2</a:t>
            </a:r>
            <a:r>
              <a:rPr lang="pt-BR"/>
              <a:t> + E</a:t>
            </a:r>
            <a:r>
              <a:rPr lang="pt-BR" baseline="-25000"/>
              <a:t>ass</a:t>
            </a:r>
            <a:endParaRPr lang="pt-BR"/>
          </a:p>
          <a:p>
            <a:pPr>
              <a:defRPr/>
            </a:pPr>
            <a:r>
              <a:rPr lang="pt-BR"/>
              <a:t>E</a:t>
            </a:r>
            <a:r>
              <a:rPr lang="pt-BR" baseline="-25000"/>
              <a:t>ind</a:t>
            </a:r>
            <a:r>
              <a:rPr lang="pt-BR"/>
              <a:t> = L´ + 0,0592 log a</a:t>
            </a:r>
            <a:r>
              <a:rPr lang="pt-BR" baseline="-25000"/>
              <a:t>1</a:t>
            </a:r>
            <a:r>
              <a:rPr lang="pt-BR"/>
              <a:t> + E</a:t>
            </a:r>
            <a:r>
              <a:rPr lang="pt-BR" baseline="-25000"/>
              <a:t>ref 2</a:t>
            </a:r>
            <a:r>
              <a:rPr lang="pt-BR"/>
              <a:t> + E</a:t>
            </a:r>
            <a:r>
              <a:rPr lang="pt-BR" baseline="-25000"/>
              <a:t>ass</a:t>
            </a:r>
            <a:endParaRPr lang="pt-BR"/>
          </a:p>
          <a:p>
            <a:pPr>
              <a:defRPr/>
            </a:pPr>
            <a:endParaRPr lang="pt-BR"/>
          </a:p>
          <a:p>
            <a:pPr>
              <a:defRPr/>
            </a:pPr>
            <a:r>
              <a:rPr lang="pt-BR"/>
              <a:t>E</a:t>
            </a:r>
            <a:r>
              <a:rPr lang="pt-BR" baseline="-25000"/>
              <a:t>ind</a:t>
            </a:r>
            <a:r>
              <a:rPr lang="pt-BR"/>
              <a:t> = L + 0,0592 log a</a:t>
            </a:r>
            <a:r>
              <a:rPr lang="pt-BR" baseline="-25000"/>
              <a:t>1</a:t>
            </a:r>
            <a:r>
              <a:rPr lang="pt-BR"/>
              <a:t> , sendo </a:t>
            </a:r>
            <a:r>
              <a:rPr lang="pt-BR" b="1"/>
              <a:t>L = L´+ E</a:t>
            </a:r>
            <a:r>
              <a:rPr lang="pt-BR" b="1" baseline="-25000"/>
              <a:t>ref 2</a:t>
            </a:r>
            <a:r>
              <a:rPr lang="pt-BR" b="1"/>
              <a:t> + E</a:t>
            </a:r>
            <a:r>
              <a:rPr lang="pt-BR" b="1" baseline="-25000"/>
              <a:t>ass</a:t>
            </a:r>
            <a:r>
              <a:rPr lang="pt-BR" b="1"/>
              <a:t> </a:t>
            </a:r>
          </a:p>
          <a:p>
            <a:pPr>
              <a:defRPr/>
            </a:pPr>
            <a:r>
              <a:rPr lang="pt-BR"/>
              <a:t>E</a:t>
            </a:r>
            <a:r>
              <a:rPr lang="pt-BR" baseline="-25000"/>
              <a:t>ind</a:t>
            </a:r>
            <a:r>
              <a:rPr lang="pt-BR"/>
              <a:t> = L - 0,0592 </a:t>
            </a:r>
            <a:r>
              <a:rPr lang="pt-BR" i="1"/>
              <a:t>p</a:t>
            </a:r>
            <a:r>
              <a:rPr lang="pt-BR"/>
              <a:t>H</a:t>
            </a:r>
          </a:p>
          <a:p>
            <a:pPr>
              <a:defRPr/>
            </a:pPr>
            <a:endParaRPr lang="pt-BR" baseline="-25000"/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id="{E701D5F5-4706-41A6-995A-F7B3E7ACB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2538" y="109538"/>
            <a:ext cx="6627812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</a:t>
            </a:r>
            <a:r>
              <a:rPr lang="pt-BR" sz="3600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Potenciométricos</a:t>
            </a:r>
            <a:endParaRPr lang="pt-BR" sz="3600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algn="ctr" eaLnBrk="1" hangingPunct="1">
              <a:defRPr/>
            </a:pPr>
            <a:r>
              <a:rPr lang="pt-BR" sz="2800" u="sng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Eletrodos indicadores – Eletrodo de vidro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127858B6-7437-45CD-93E9-CB32311CD52E}"/>
              </a:ext>
            </a:extLst>
          </p:cNvPr>
          <p:cNvSpPr/>
          <p:nvPr/>
        </p:nvSpPr>
        <p:spPr>
          <a:xfrm>
            <a:off x="2305050" y="5834063"/>
            <a:ext cx="4546600" cy="849312"/>
          </a:xfrm>
          <a:prstGeom prst="rect">
            <a:avLst/>
          </a:prstGeom>
          <a:noFill/>
          <a:ln w="38100">
            <a:solidFill>
              <a:srgbClr val="0066FF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build="p"/>
      <p:bldP spid="5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3">
            <a:extLst>
              <a:ext uri="{FF2B5EF4-FFF2-40B4-BE49-F238E27FC236}">
                <a16:creationId xmlns:a16="http://schemas.microsoft.com/office/drawing/2014/main" id="{8614EE36-48E1-449B-822E-C52F8F1A72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" y="1236663"/>
            <a:ext cx="8705850" cy="5568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pt-BR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Erro alcalino</a:t>
            </a:r>
            <a:r>
              <a:rPr lang="pt-BR">
                <a:solidFill>
                  <a:srgbClr val="FF0000"/>
                </a:solidFill>
              </a:rPr>
              <a:t>:</a:t>
            </a:r>
            <a:r>
              <a:rPr lang="pt-BR"/>
              <a:t> </a:t>
            </a:r>
          </a:p>
          <a:p>
            <a:pPr>
              <a:buFontTx/>
              <a:buChar char="•"/>
              <a:defRPr/>
            </a:pPr>
            <a:r>
              <a:rPr lang="pt-BR"/>
              <a:t> O eletrodo de vidro responde tanto aos íons hidrogênio quanto aos íons de metais alcalinos </a:t>
            </a:r>
            <a:r>
              <a:rPr lang="pt-BR" b="1" u="sng"/>
              <a:t>univalentes</a:t>
            </a:r>
            <a:r>
              <a:rPr lang="pt-BR"/>
              <a:t> em soluções alcalinas. A magnitude deste erro depende da constituição da membrana.</a:t>
            </a:r>
          </a:p>
          <a:p>
            <a:pPr>
              <a:buFontTx/>
              <a:buChar char="•"/>
              <a:defRPr/>
            </a:pPr>
            <a:r>
              <a:rPr lang="pt-BR"/>
              <a:t> Em soluções com baixa concentração de H</a:t>
            </a:r>
            <a:r>
              <a:rPr lang="pt-BR" baseline="30000"/>
              <a:t>+</a:t>
            </a:r>
            <a:r>
              <a:rPr lang="pt-BR"/>
              <a:t> e alta concentração de íons de metais alcalinos univalentes, o eletrodo responde a estes </a:t>
            </a:r>
            <a:r>
              <a:rPr lang="pt-BR" u="sng">
                <a:effectLst>
                  <a:outerShdw blurRad="38100" dist="38100" dir="2700000" algn="tl">
                    <a:srgbClr val="C0C0C0"/>
                  </a:outerShdw>
                </a:effectLst>
              </a:rPr>
              <a:t>pelo mesmo mecanismo de troca iônica</a:t>
            </a:r>
            <a:r>
              <a:rPr lang="pt-BR"/>
              <a:t> e o </a:t>
            </a:r>
            <a:r>
              <a:rPr lang="pt-BR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pH medido é menor que o verdadeiro</a:t>
            </a:r>
            <a:r>
              <a:rPr lang="pt-BR"/>
              <a:t>.</a:t>
            </a:r>
          </a:p>
          <a:p>
            <a:pPr eaLnBrk="1" hangingPunct="1">
              <a:defRPr/>
            </a:pPr>
            <a:r>
              <a:rPr lang="pt-BR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Erro ácido</a:t>
            </a:r>
            <a:r>
              <a:rPr lang="pt-BR">
                <a:solidFill>
                  <a:srgbClr val="FF0000"/>
                </a:solidFill>
              </a:rPr>
              <a:t>:</a:t>
            </a:r>
            <a:r>
              <a:rPr lang="pt-BR"/>
              <a:t> </a:t>
            </a:r>
          </a:p>
          <a:p>
            <a:pPr eaLnBrk="1" hangingPunct="1">
              <a:defRPr/>
            </a:pPr>
            <a:r>
              <a:rPr lang="pt-BR"/>
              <a:t> A fonte deste erro não é muito bem conhecida, mas </a:t>
            </a:r>
            <a:r>
              <a:rPr lang="pt-BR" u="sng">
                <a:effectLst>
                  <a:outerShdw blurRad="38100" dist="38100" dir="2700000" algn="tl">
                    <a:srgbClr val="C0C0C0"/>
                  </a:outerShdw>
                </a:effectLst>
              </a:rPr>
              <a:t>admite-se ser por causa da membrana de vidro ficar saturada de H</a:t>
            </a:r>
            <a:r>
              <a:rPr lang="pt-BR" u="sng" baseline="30000"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  <a:r>
              <a:rPr lang="pt-BR"/>
              <a:t>, quando a concentração de H</a:t>
            </a:r>
            <a:r>
              <a:rPr lang="pt-BR" baseline="30000"/>
              <a:t>+</a:t>
            </a:r>
            <a:r>
              <a:rPr lang="pt-BR"/>
              <a:t> é muito alta, e não poder ser protonada em mais nenhum sítio. Devido a isso, o </a:t>
            </a:r>
            <a:r>
              <a:rPr lang="pt-B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pH medido é maior que o pH verdadeiro</a:t>
            </a:r>
            <a:r>
              <a:rPr lang="pt-BR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endParaRPr lang="pt-BR"/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id="{B5A9BD3B-F9C5-45DB-A3BD-ACFC06C0B4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2538" y="109538"/>
            <a:ext cx="6627812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</a:t>
            </a:r>
            <a:r>
              <a:rPr lang="pt-BR" sz="3600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Potenciométricos</a:t>
            </a:r>
            <a:endParaRPr lang="pt-BR" sz="3600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algn="ctr" eaLnBrk="1" hangingPunct="1">
              <a:defRPr/>
            </a:pPr>
            <a:r>
              <a:rPr lang="pt-BR" sz="2800" u="sng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Eletrodos indicadores – Eletrodo de vidro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 bldLvl="2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538" name="Picture 5">
            <a:extLst>
              <a:ext uri="{FF2B5EF4-FFF2-40B4-BE49-F238E27FC236}">
                <a16:creationId xmlns:a16="http://schemas.microsoft.com/office/drawing/2014/main" id="{C84CD1FB-2179-4DF1-A026-7E02523690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763" y="1447800"/>
            <a:ext cx="5411787" cy="516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3539" name="Oval 6">
            <a:extLst>
              <a:ext uri="{FF2B5EF4-FFF2-40B4-BE49-F238E27FC236}">
                <a16:creationId xmlns:a16="http://schemas.microsoft.com/office/drawing/2014/main" id="{A373972B-62BE-4524-9335-80C753439D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9613" y="4164013"/>
            <a:ext cx="1603375" cy="1604962"/>
          </a:xfrm>
          <a:prstGeom prst="ellipse">
            <a:avLst/>
          </a:prstGeom>
          <a:noFill/>
          <a:ln w="28575" algn="ctr">
            <a:solidFill>
              <a:srgbClr val="FF99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93540" name="Oval 8">
            <a:extLst>
              <a:ext uri="{FF2B5EF4-FFF2-40B4-BE49-F238E27FC236}">
                <a16:creationId xmlns:a16="http://schemas.microsoft.com/office/drawing/2014/main" id="{A3C85536-F119-47AF-B77D-A2859FA59C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1801813"/>
            <a:ext cx="2879725" cy="2879725"/>
          </a:xfrm>
          <a:prstGeom prst="ellipse">
            <a:avLst/>
          </a:prstGeom>
          <a:noFill/>
          <a:ln w="2857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93541" name="Text Box 9">
            <a:extLst>
              <a:ext uri="{FF2B5EF4-FFF2-40B4-BE49-F238E27FC236}">
                <a16:creationId xmlns:a16="http://schemas.microsoft.com/office/drawing/2014/main" id="{04F6929D-6190-4B15-8C53-C696DAC8D7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263" y="4425950"/>
            <a:ext cx="1889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pt-BR" altLang="pt-BR" sz="2400">
                <a:solidFill>
                  <a:srgbClr val="FF9900"/>
                </a:solidFill>
                <a:latin typeface="Comic Sans MS" panose="030F0702030302020204" pitchFamily="66" charset="0"/>
              </a:rPr>
              <a:t>Erro ácido</a:t>
            </a:r>
          </a:p>
        </p:txBody>
      </p:sp>
      <p:sp>
        <p:nvSpPr>
          <p:cNvPr id="193542" name="Text Box 10">
            <a:extLst>
              <a:ext uri="{FF2B5EF4-FFF2-40B4-BE49-F238E27FC236}">
                <a16:creationId xmlns:a16="http://schemas.microsoft.com/office/drawing/2014/main" id="{BF6736F7-EFD8-41CD-8339-F88FB2A58A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4875" y="2238375"/>
            <a:ext cx="18891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pt-BR" altLang="pt-BR" sz="2400">
                <a:solidFill>
                  <a:srgbClr val="FF0000"/>
                </a:solidFill>
                <a:latin typeface="Comic Sans MS" panose="030F0702030302020204" pitchFamily="66" charset="0"/>
              </a:rPr>
              <a:t>Erro alcalino</a:t>
            </a:r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id="{597C6722-030D-4049-9767-9141B08130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2538" y="109538"/>
            <a:ext cx="6627812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</a:t>
            </a:r>
            <a:r>
              <a:rPr lang="pt-BR" sz="3600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Potenciométricos</a:t>
            </a:r>
            <a:endParaRPr lang="pt-BR" sz="3600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algn="ctr" eaLnBrk="1" hangingPunct="1">
              <a:defRPr/>
            </a:pPr>
            <a:r>
              <a:rPr lang="pt-BR" sz="2800" u="sng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Eletrodos indicadores – Eletrodo de vidro</a:t>
            </a: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586" name="Picture 7" descr="sheep_jumping_over_fence_lg_nwm">
            <a:extLst>
              <a:ext uri="{FF2B5EF4-FFF2-40B4-BE49-F238E27FC236}">
                <a16:creationId xmlns:a16="http://schemas.microsoft.com/office/drawing/2014/main" id="{9F45FF8C-47A6-4D95-BCD4-8439E330AAA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777875"/>
            <a:ext cx="3552825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5587" name="Text Box 8">
            <a:extLst>
              <a:ext uri="{FF2B5EF4-FFF2-40B4-BE49-F238E27FC236}">
                <a16:creationId xmlns:a16="http://schemas.microsoft.com/office/drawing/2014/main" id="{F3A34384-6817-479C-BA54-92EA31E2DA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0725" y="2647950"/>
            <a:ext cx="2784475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pt-BR" altLang="pt-BR" sz="4000">
                <a:solidFill>
                  <a:srgbClr val="FF0000"/>
                </a:solidFill>
                <a:latin typeface="Comic Sans MS" panose="030F0702030302020204" pitchFamily="66" charset="0"/>
              </a:rPr>
              <a:t>Silêncio!!!!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pt-BR" altLang="pt-BR">
                <a:solidFill>
                  <a:srgbClr val="0066FF"/>
                </a:solidFill>
                <a:latin typeface="Comic Sans MS" panose="030F0702030302020204" pitchFamily="66" charset="0"/>
              </a:rPr>
              <a:t>Você pode acordar seu colega aí do seu lado....</a:t>
            </a:r>
          </a:p>
        </p:txBody>
      </p:sp>
      <p:pic>
        <p:nvPicPr>
          <p:cNvPr id="195588" name="Picture 10">
            <a:extLst>
              <a:ext uri="{FF2B5EF4-FFF2-40B4-BE49-F238E27FC236}">
                <a16:creationId xmlns:a16="http://schemas.microsoft.com/office/drawing/2014/main" id="{F1F1DBB3-8112-4637-81BE-ECEA4D56C8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8550" y="3992563"/>
            <a:ext cx="2965450" cy="286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5589" name="Oval 11">
            <a:extLst>
              <a:ext uri="{FF2B5EF4-FFF2-40B4-BE49-F238E27FC236}">
                <a16:creationId xmlns:a16="http://schemas.microsoft.com/office/drawing/2014/main" id="{DBDC739C-4107-45E6-B646-178B441E5F1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539038" y="3792538"/>
            <a:ext cx="122237" cy="12382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95590" name="Oval 12">
            <a:extLst>
              <a:ext uri="{FF2B5EF4-FFF2-40B4-BE49-F238E27FC236}">
                <a16:creationId xmlns:a16="http://schemas.microsoft.com/office/drawing/2014/main" id="{C476EE21-302F-4AB3-AFD7-EC976FA77E0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643813" y="3563938"/>
            <a:ext cx="193675" cy="1936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95591" name="Oval 13">
            <a:extLst>
              <a:ext uri="{FF2B5EF4-FFF2-40B4-BE49-F238E27FC236}">
                <a16:creationId xmlns:a16="http://schemas.microsoft.com/office/drawing/2014/main" id="{9D79E1FF-EF93-42E1-88F3-BC25A6D66EE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658100" y="3257550"/>
            <a:ext cx="230188" cy="230188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195592" name="Oval 14">
            <a:extLst>
              <a:ext uri="{FF2B5EF4-FFF2-40B4-BE49-F238E27FC236}">
                <a16:creationId xmlns:a16="http://schemas.microsoft.com/office/drawing/2014/main" id="{127E5C44-94D1-474A-8219-6E05AD0716E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481888" y="2886075"/>
            <a:ext cx="301625" cy="30162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id="{23227344-F718-46D8-B7ED-C60573DB9B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0950" y="111125"/>
            <a:ext cx="6627813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</a:t>
            </a:r>
            <a:r>
              <a:rPr lang="pt-BR" sz="3600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Potenciométricos</a:t>
            </a:r>
            <a:endParaRPr lang="pt-BR" sz="3600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algn="ctr" eaLnBrk="1" hangingPunct="1">
              <a:defRPr/>
            </a:pPr>
            <a:r>
              <a:rPr lang="pt-BR" sz="2800" u="sng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Eletrodos indicadores – Eletrodo de vidro</a:t>
            </a: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3">
            <a:extLst>
              <a:ext uri="{FF2B5EF4-FFF2-40B4-BE49-F238E27FC236}">
                <a16:creationId xmlns:a16="http://schemas.microsoft.com/office/drawing/2014/main" id="{A1A49D0E-554D-42A4-A03D-808B16073E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" y="1365250"/>
            <a:ext cx="8705850" cy="52038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pt-BR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Tempo para atingir o equilíbrio</a:t>
            </a:r>
            <a:r>
              <a:rPr lang="pt-BR">
                <a:solidFill>
                  <a:srgbClr val="FF0000"/>
                </a:solidFill>
              </a:rPr>
              <a:t>:</a:t>
            </a:r>
            <a:r>
              <a:rPr lang="pt-BR"/>
              <a:t> Uma solução bem tamponada com agitação adequada atinge o equilíbrio em 30s, mas ao redor do PE de uma titulação o equilíbrio pode demorar muitos minutos para ser atingido.</a:t>
            </a:r>
          </a:p>
          <a:p>
            <a:pPr>
              <a:defRPr/>
            </a:pPr>
            <a:endParaRPr lang="pt-BR"/>
          </a:p>
          <a:p>
            <a:pPr>
              <a:defRPr/>
            </a:pPr>
            <a:r>
              <a:rPr lang="pt-BR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Hidratação da membrana</a:t>
            </a:r>
            <a:r>
              <a:rPr lang="pt-BR">
                <a:solidFill>
                  <a:srgbClr val="FF0000"/>
                </a:solidFill>
              </a:rPr>
              <a:t>:</a:t>
            </a:r>
            <a:r>
              <a:rPr lang="pt-BR"/>
              <a:t> Um eletrodo de vidro </a:t>
            </a:r>
            <a:r>
              <a:rPr lang="pt-BR" u="sng">
                <a:effectLst>
                  <a:outerShdw blurRad="38100" dist="38100" dir="2700000" algn="tl">
                    <a:srgbClr val="C0C0C0"/>
                  </a:outerShdw>
                </a:effectLst>
              </a:rPr>
              <a:t>seco</a:t>
            </a:r>
            <a:r>
              <a:rPr lang="pt-BR"/>
              <a:t> não responde corretamente ao H</a:t>
            </a:r>
            <a:r>
              <a:rPr lang="pt-BR" baseline="30000"/>
              <a:t>+</a:t>
            </a:r>
            <a:r>
              <a:rPr lang="pt-BR"/>
              <a:t> e precisa ser hidratado adequadamente. A quantidade de água envolvida é da ordem de 50 mg por centímetro cúbico de vidro. Vidros não-higroscópicos não apresentam resposta em função do pH. Em função disto um eletrodo de vidro de pH </a:t>
            </a:r>
            <a:r>
              <a:rPr lang="pt-BR" b="1" u="sng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JAMAIS PODERÁ SER GUARDADO SECO</a:t>
            </a:r>
            <a:r>
              <a:rPr lang="pt-BR"/>
              <a:t>. Pode ficar fora da solução aquosa somente o tempo necessário à sua manipulação.</a:t>
            </a:r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id="{2E3BADB0-B556-4621-879B-AFA3291B0B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2538" y="109538"/>
            <a:ext cx="6627812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</a:t>
            </a:r>
            <a:r>
              <a:rPr lang="pt-BR" sz="3600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Potenciométricos</a:t>
            </a:r>
            <a:endParaRPr lang="pt-BR" sz="3600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algn="ctr" eaLnBrk="1" hangingPunct="1">
              <a:defRPr/>
            </a:pPr>
            <a:r>
              <a:rPr lang="pt-BR" sz="2800" u="sng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Eletrodos indicadores – Eletrodo de vidro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3">
            <a:extLst>
              <a:ext uri="{FF2B5EF4-FFF2-40B4-BE49-F238E27FC236}">
                <a16:creationId xmlns:a16="http://schemas.microsoft.com/office/drawing/2014/main" id="{90838C93-9051-45D7-AD5B-1C4A7360C7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075" y="1149350"/>
            <a:ext cx="8705850" cy="52689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pt-BR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Coeficiente de seletividade</a:t>
            </a:r>
            <a:r>
              <a:rPr lang="pt-BR">
                <a:solidFill>
                  <a:srgbClr val="FF0000"/>
                </a:solidFill>
              </a:rPr>
              <a:t>:</a:t>
            </a:r>
          </a:p>
          <a:p>
            <a:pPr>
              <a:defRPr/>
            </a:pPr>
            <a:r>
              <a:rPr lang="pt-BR"/>
              <a:t>Nenhum eletrodo consegue responder </a:t>
            </a:r>
            <a:r>
              <a:rPr lang="pt-BR" u="sng">
                <a:effectLst>
                  <a:outerShdw blurRad="38100" dist="38100" dir="2700000" algn="tl">
                    <a:srgbClr val="C0C0C0"/>
                  </a:outerShdw>
                </a:effectLst>
              </a:rPr>
              <a:t>exclusivamente</a:t>
            </a:r>
            <a:r>
              <a:rPr lang="pt-BR"/>
              <a:t> a um único tipo de íon, mas o eletrodo de vidro está entre os mais seletivos.</a:t>
            </a:r>
          </a:p>
          <a:p>
            <a:pPr>
              <a:defRPr/>
            </a:pPr>
            <a:r>
              <a:rPr lang="pt-BR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 efeito de um íon de metal alcalino univalente sobre o potencial através da membrana pode ser calculado pela inserção de um termo adicional</a:t>
            </a:r>
            <a:r>
              <a:rPr lang="pt-BR">
                <a:solidFill>
                  <a:srgbClr val="0066FF"/>
                </a:solidFill>
              </a:rPr>
              <a:t>:</a:t>
            </a:r>
          </a:p>
          <a:p>
            <a:pPr>
              <a:defRPr/>
            </a:pPr>
            <a:endParaRPr lang="pt-BR"/>
          </a:p>
          <a:p>
            <a:pPr>
              <a:defRPr/>
            </a:pPr>
            <a:endParaRPr lang="pt-BR" sz="1000"/>
          </a:p>
          <a:p>
            <a:pPr>
              <a:defRPr/>
            </a:pPr>
            <a:r>
              <a:rPr lang="pt-BR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Quanto menor o coeficiente de seletividade (</a:t>
            </a:r>
            <a:r>
              <a:rPr lang="pt-BR" b="1" i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</a:t>
            </a:r>
            <a:r>
              <a:rPr lang="pt-BR" b="1" baseline="-2500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H,B</a:t>
            </a:r>
            <a:r>
              <a:rPr lang="pt-BR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), menor será a interferência da espécie B.</a:t>
            </a:r>
            <a:r>
              <a:rPr lang="pt-BR"/>
              <a:t> </a:t>
            </a:r>
          </a:p>
          <a:p>
            <a:pPr>
              <a:defRPr/>
            </a:pPr>
            <a:r>
              <a:rPr lang="pt-BR" sz="1800">
                <a:solidFill>
                  <a:srgbClr val="FF0066"/>
                </a:solidFill>
                <a:sym typeface="Wingdings" pitchFamily="2" charset="2"/>
              </a:rPr>
              <a:t></a:t>
            </a:r>
            <a:r>
              <a:rPr lang="pt-BR" sz="1800">
                <a:solidFill>
                  <a:srgbClr val="FF0066"/>
                </a:solidFill>
              </a:rPr>
              <a:t>Para o sódio: </a:t>
            </a:r>
            <a:r>
              <a:rPr lang="pt-BR" sz="1800" b="1" i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</a:t>
            </a:r>
            <a:r>
              <a:rPr lang="pt-BR" sz="1800" b="1" baseline="-2500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H,Na</a:t>
            </a:r>
            <a:r>
              <a:rPr lang="pt-BR" sz="18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assume valores de 10</a:t>
            </a:r>
            <a:r>
              <a:rPr lang="pt-BR" sz="1800" b="1" baseline="3000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-13</a:t>
            </a:r>
            <a:r>
              <a:rPr lang="pt-BR" sz="18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 10</a:t>
            </a:r>
            <a:r>
              <a:rPr lang="pt-BR" sz="1800" b="1" baseline="3000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-10</a:t>
            </a:r>
            <a:r>
              <a:rPr lang="pt-BR" sz="18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pt-BR" sz="180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(depende da membrana)</a:t>
            </a:r>
            <a:endParaRPr lang="pt-BR" sz="1800" baseline="30000">
              <a:solidFill>
                <a:srgbClr val="FF0066"/>
              </a:solidFill>
            </a:endParaRPr>
          </a:p>
          <a:p>
            <a:pPr>
              <a:defRPr/>
            </a:pPr>
            <a:endParaRPr lang="pt-BR" sz="1800"/>
          </a:p>
          <a:p>
            <a:pPr>
              <a:defRPr/>
            </a:pPr>
            <a:r>
              <a:rPr lang="pt-BR" sz="1800"/>
              <a:t>O íon </a:t>
            </a:r>
            <a:r>
              <a:rPr lang="pt-BR" sz="1800" u="sng">
                <a:effectLst>
                  <a:outerShdw blurRad="38100" dist="38100" dir="2700000" algn="tl">
                    <a:srgbClr val="C0C0C0"/>
                  </a:outerShdw>
                </a:effectLst>
              </a:rPr>
              <a:t>sódio</a:t>
            </a:r>
            <a:r>
              <a:rPr lang="pt-BR" sz="1800"/>
              <a:t> é a principal espécie interferente, mas sua interferência é significativa quando a [H</a:t>
            </a:r>
            <a:r>
              <a:rPr lang="pt-BR" sz="1800" baseline="30000"/>
              <a:t>+</a:t>
            </a:r>
            <a:r>
              <a:rPr lang="pt-BR" sz="1800"/>
              <a:t>] é da ordem de 10</a:t>
            </a:r>
            <a:r>
              <a:rPr lang="pt-BR" sz="1800" baseline="30000"/>
              <a:t>-12</a:t>
            </a:r>
            <a:r>
              <a:rPr lang="pt-BR" sz="1800"/>
              <a:t> mol/L ou menor e a [Na</a:t>
            </a:r>
            <a:r>
              <a:rPr lang="pt-BR" sz="1800" baseline="30000"/>
              <a:t>+</a:t>
            </a:r>
            <a:r>
              <a:rPr lang="pt-BR" sz="1800"/>
              <a:t>] é da ordem de 10</a:t>
            </a:r>
            <a:r>
              <a:rPr lang="pt-BR" sz="1800" baseline="30000"/>
              <a:t>-2</a:t>
            </a:r>
            <a:r>
              <a:rPr lang="pt-BR" sz="1800"/>
              <a:t> mol/L ou maior.</a:t>
            </a:r>
          </a:p>
        </p:txBody>
      </p:sp>
      <p:graphicFrame>
        <p:nvGraphicFramePr>
          <p:cNvPr id="2" name="Object 142">
            <a:extLst>
              <a:ext uri="{FF2B5EF4-FFF2-40B4-BE49-F238E27FC236}">
                <a16:creationId xmlns:a16="http://schemas.microsoft.com/office/drawing/2014/main" id="{D98FDEBF-F198-4A56-B092-BEBD0BDAD6E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62213" y="3854450"/>
          <a:ext cx="4219575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80154" imgH="175197" progId="Equation.3">
                  <p:embed/>
                </p:oleObj>
              </mc:Choice>
              <mc:Fallback>
                <p:oleObj name="Equation" r:id="rId3" imgW="2080154" imgH="175197" progId="Equation.3">
                  <p:embed/>
                  <p:pic>
                    <p:nvPicPr>
                      <p:cNvPr id="0" name="Object 1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2213" y="3854450"/>
                        <a:ext cx="4219575" cy="474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Box 2">
            <a:extLst>
              <a:ext uri="{FF2B5EF4-FFF2-40B4-BE49-F238E27FC236}">
                <a16:creationId xmlns:a16="http://schemas.microsoft.com/office/drawing/2014/main" id="{F36BCAA3-35B3-4068-A0C2-38A59D48C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2538" y="109538"/>
            <a:ext cx="6627812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</a:t>
            </a:r>
            <a:r>
              <a:rPr lang="pt-BR" sz="3600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Potenciométricos</a:t>
            </a:r>
            <a:endParaRPr lang="pt-BR" sz="3600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algn="ctr" eaLnBrk="1" hangingPunct="1">
              <a:defRPr/>
            </a:pPr>
            <a:r>
              <a:rPr lang="pt-BR" sz="2800" u="sng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Eletrodos indicadores – Eletrodo de vidro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3">
            <a:extLst>
              <a:ext uri="{FF2B5EF4-FFF2-40B4-BE49-F238E27FC236}">
                <a16:creationId xmlns:a16="http://schemas.microsoft.com/office/drawing/2014/main" id="{6A76BE6C-EC4C-48BD-8553-75F5E2E37D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213" y="1179513"/>
            <a:ext cx="8705850" cy="52038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pt-BR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Composição da membrana de vidro</a:t>
            </a:r>
            <a:r>
              <a:rPr lang="pt-BR">
                <a:solidFill>
                  <a:srgbClr val="FF0000"/>
                </a:solidFill>
              </a:rPr>
              <a:t>:</a:t>
            </a:r>
          </a:p>
          <a:p>
            <a:pPr>
              <a:defRPr/>
            </a:pPr>
            <a:r>
              <a:rPr lang="pt-BR">
                <a:solidFill>
                  <a:srgbClr val="00CC99"/>
                </a:solidFill>
              </a:rPr>
              <a:t>A alteração na composição do vidro alteram as propriedades da membrana. Com isso, o erro alcalino, o coeficiente de seletividade e outros podem ser melhorados (ou piorados).	</a:t>
            </a:r>
          </a:p>
          <a:p>
            <a:pPr>
              <a:defRPr/>
            </a:pPr>
            <a:r>
              <a:rPr lang="pt-BR"/>
              <a:t>Os vidros para eletrodos são compostos por pelo menos 3 componentes: </a:t>
            </a:r>
            <a:r>
              <a:rPr lang="pt-BR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SiO</a:t>
            </a:r>
            <a:r>
              <a:rPr lang="pt-BR" baseline="-2500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pt-BR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; R</a:t>
            </a:r>
            <a:r>
              <a:rPr lang="pt-BR" baseline="-2500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pt-BR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 e MO (ou M</a:t>
            </a:r>
            <a:r>
              <a:rPr lang="pt-BR" baseline="-2500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pt-BR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pt-BR" baseline="-2500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pt-BR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r>
              <a:rPr lang="pt-BR"/>
              <a:t>, em que R é um metal alcalino e M um metal divalente ou trivalente.</a:t>
            </a:r>
          </a:p>
          <a:p>
            <a:pPr eaLnBrk="1" hangingPunct="1">
              <a:defRPr/>
            </a:pPr>
            <a:r>
              <a:rPr lang="pt-BR">
                <a:solidFill>
                  <a:srgbClr val="FF0066"/>
                </a:solidFill>
                <a:sym typeface="Wingdings" pitchFamily="2" charset="2"/>
              </a:rPr>
              <a:t></a:t>
            </a:r>
            <a:r>
              <a:rPr lang="pt-BR">
                <a:solidFill>
                  <a:srgbClr val="FF0066"/>
                </a:solidFill>
              </a:rPr>
              <a:t> Substituição de Si(IV) por Al(III) ou B(III) gera carga negativa e favorece a troca de cátions monovalentes.</a:t>
            </a:r>
            <a:endParaRPr lang="pt-BR">
              <a:solidFill>
                <a:srgbClr val="FF0066"/>
              </a:solidFill>
              <a:sym typeface="Wingdings" pitchFamily="2" charset="2"/>
            </a:endParaRPr>
          </a:p>
          <a:p>
            <a:pPr marL="742950" lvl="1" indent="-285750" eaLnBrk="1" hangingPunct="1">
              <a:buFontTx/>
              <a:buChar char="•"/>
              <a:defRPr/>
            </a:pPr>
            <a:r>
              <a:rPr lang="pt-BR" b="1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Seletivos a H</a:t>
            </a:r>
            <a:r>
              <a:rPr lang="pt-BR" b="1" u="sng" baseline="-250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pt-BR" b="1" u="sng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pt-BR" b="1" u="sng" baseline="300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  <a:r>
              <a:rPr lang="pt-BR">
                <a:solidFill>
                  <a:srgbClr val="0066FF"/>
                </a:solidFill>
              </a:rPr>
              <a:t> </a:t>
            </a:r>
            <a:r>
              <a:rPr lang="pt-BR">
                <a:solidFill>
                  <a:srgbClr val="0066FF"/>
                </a:solidFill>
                <a:sym typeface="Wingdings" pitchFamily="2" charset="2"/>
              </a:rPr>
              <a:t></a:t>
            </a:r>
            <a:r>
              <a:rPr lang="pt-BR">
                <a:solidFill>
                  <a:srgbClr val="0066FF"/>
                </a:solidFill>
              </a:rPr>
              <a:t> Menos de 1% de Al</a:t>
            </a:r>
            <a:r>
              <a:rPr lang="pt-BR" baseline="-25000">
                <a:solidFill>
                  <a:srgbClr val="0066FF"/>
                </a:solidFill>
              </a:rPr>
              <a:t>2</a:t>
            </a:r>
            <a:r>
              <a:rPr lang="pt-BR">
                <a:solidFill>
                  <a:srgbClr val="0066FF"/>
                </a:solidFill>
              </a:rPr>
              <a:t>O</a:t>
            </a:r>
            <a:r>
              <a:rPr lang="pt-BR" baseline="-25000">
                <a:solidFill>
                  <a:srgbClr val="0066FF"/>
                </a:solidFill>
              </a:rPr>
              <a:t>3</a:t>
            </a:r>
            <a:r>
              <a:rPr lang="pt-BR">
                <a:solidFill>
                  <a:srgbClr val="0066FF"/>
                </a:solidFill>
              </a:rPr>
              <a:t>.  A substituição de Na</a:t>
            </a:r>
            <a:r>
              <a:rPr lang="pt-BR" baseline="-25000">
                <a:solidFill>
                  <a:srgbClr val="0066FF"/>
                </a:solidFill>
              </a:rPr>
              <a:t>2</a:t>
            </a:r>
            <a:r>
              <a:rPr lang="pt-BR">
                <a:solidFill>
                  <a:srgbClr val="0066FF"/>
                </a:solidFill>
              </a:rPr>
              <a:t>O por Li</a:t>
            </a:r>
            <a:r>
              <a:rPr lang="pt-BR" baseline="-25000">
                <a:solidFill>
                  <a:srgbClr val="0066FF"/>
                </a:solidFill>
              </a:rPr>
              <a:t>2</a:t>
            </a:r>
            <a:r>
              <a:rPr lang="pt-BR">
                <a:solidFill>
                  <a:srgbClr val="0066FF"/>
                </a:solidFill>
              </a:rPr>
              <a:t>O reduz erro alcalino.</a:t>
            </a:r>
            <a:endParaRPr lang="pt-BR">
              <a:solidFill>
                <a:srgbClr val="0066FF"/>
              </a:solidFill>
              <a:sym typeface="Wingdings" pitchFamily="2" charset="2"/>
            </a:endParaRPr>
          </a:p>
          <a:p>
            <a:pPr marL="742950" lvl="1" indent="-285750" eaLnBrk="1" hangingPunct="1">
              <a:buFontTx/>
              <a:buChar char="•"/>
              <a:defRPr/>
            </a:pPr>
            <a:r>
              <a:rPr lang="pt-BR" b="1" u="sng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Genérico p/ cátions monovalentes</a:t>
            </a:r>
            <a:r>
              <a:rPr lang="pt-BR">
                <a:solidFill>
                  <a:srgbClr val="FF9900"/>
                </a:solidFill>
              </a:rPr>
              <a:t> </a:t>
            </a:r>
            <a:r>
              <a:rPr lang="pt-BR">
                <a:solidFill>
                  <a:srgbClr val="FF9900"/>
                </a:solidFill>
                <a:sym typeface="Wingdings" pitchFamily="2" charset="2"/>
              </a:rPr>
              <a:t></a:t>
            </a:r>
            <a:r>
              <a:rPr lang="pt-BR">
                <a:solidFill>
                  <a:srgbClr val="FF9900"/>
                </a:solidFill>
              </a:rPr>
              <a:t> 27% Na</a:t>
            </a:r>
            <a:r>
              <a:rPr lang="pt-BR" baseline="-25000">
                <a:solidFill>
                  <a:srgbClr val="FF9900"/>
                </a:solidFill>
              </a:rPr>
              <a:t>2</a:t>
            </a:r>
            <a:r>
              <a:rPr lang="pt-BR">
                <a:solidFill>
                  <a:srgbClr val="FF9900"/>
                </a:solidFill>
              </a:rPr>
              <a:t>O; 5% Al</a:t>
            </a:r>
            <a:r>
              <a:rPr lang="pt-BR" baseline="-25000">
                <a:solidFill>
                  <a:srgbClr val="FF9900"/>
                </a:solidFill>
              </a:rPr>
              <a:t>2</a:t>
            </a:r>
            <a:r>
              <a:rPr lang="pt-BR">
                <a:solidFill>
                  <a:srgbClr val="FF9900"/>
                </a:solidFill>
              </a:rPr>
              <a:t>O</a:t>
            </a:r>
            <a:r>
              <a:rPr lang="pt-BR" baseline="-25000">
                <a:solidFill>
                  <a:srgbClr val="FF9900"/>
                </a:solidFill>
              </a:rPr>
              <a:t>3</a:t>
            </a:r>
            <a:r>
              <a:rPr lang="pt-BR">
                <a:solidFill>
                  <a:srgbClr val="FF9900"/>
                </a:solidFill>
              </a:rPr>
              <a:t>; 68% SiO</a:t>
            </a:r>
            <a:r>
              <a:rPr lang="pt-BR" baseline="-25000">
                <a:solidFill>
                  <a:srgbClr val="FF9900"/>
                </a:solidFill>
              </a:rPr>
              <a:t>2</a:t>
            </a:r>
            <a:r>
              <a:rPr lang="pt-BR">
                <a:solidFill>
                  <a:srgbClr val="FF9900"/>
                </a:solidFill>
              </a:rPr>
              <a:t>. </a:t>
            </a:r>
            <a:endParaRPr lang="pt-BR">
              <a:solidFill>
                <a:srgbClr val="FF9900"/>
              </a:solidFill>
              <a:sym typeface="Wingdings" pitchFamily="2" charset="2"/>
            </a:endParaRPr>
          </a:p>
          <a:p>
            <a:pPr marL="742950" lvl="1" indent="-285750" eaLnBrk="1" hangingPunct="1">
              <a:buFontTx/>
              <a:buChar char="•"/>
              <a:defRPr/>
            </a:pPr>
            <a:r>
              <a:rPr lang="pt-BR" b="1" u="sng">
                <a:solidFill>
                  <a:srgbClr val="00CC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Seletivos a Na</a:t>
            </a:r>
            <a:r>
              <a:rPr lang="pt-BR" b="1" u="sng" baseline="30000">
                <a:solidFill>
                  <a:srgbClr val="00CC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  <a:r>
              <a:rPr lang="pt-BR">
                <a:solidFill>
                  <a:srgbClr val="00CC99"/>
                </a:solidFill>
              </a:rPr>
              <a:t> </a:t>
            </a:r>
            <a:r>
              <a:rPr lang="pt-BR">
                <a:solidFill>
                  <a:srgbClr val="00CC99"/>
                </a:solidFill>
                <a:sym typeface="Wingdings" pitchFamily="2" charset="2"/>
              </a:rPr>
              <a:t></a:t>
            </a:r>
            <a:r>
              <a:rPr lang="pt-BR">
                <a:solidFill>
                  <a:srgbClr val="00CC99"/>
                </a:solidFill>
              </a:rPr>
              <a:t> 11% Na</a:t>
            </a:r>
            <a:r>
              <a:rPr lang="pt-BR" baseline="-25000">
                <a:solidFill>
                  <a:srgbClr val="00CC99"/>
                </a:solidFill>
              </a:rPr>
              <a:t>2</a:t>
            </a:r>
            <a:r>
              <a:rPr lang="pt-BR">
                <a:solidFill>
                  <a:srgbClr val="00CC99"/>
                </a:solidFill>
              </a:rPr>
              <a:t>O; 18% Al</a:t>
            </a:r>
            <a:r>
              <a:rPr lang="pt-BR" baseline="-25000">
                <a:solidFill>
                  <a:srgbClr val="00CC99"/>
                </a:solidFill>
              </a:rPr>
              <a:t>2</a:t>
            </a:r>
            <a:r>
              <a:rPr lang="pt-BR">
                <a:solidFill>
                  <a:srgbClr val="00CC99"/>
                </a:solidFill>
              </a:rPr>
              <a:t>O</a:t>
            </a:r>
            <a:r>
              <a:rPr lang="pt-BR" baseline="-25000">
                <a:solidFill>
                  <a:srgbClr val="00CC99"/>
                </a:solidFill>
              </a:rPr>
              <a:t>3</a:t>
            </a:r>
            <a:r>
              <a:rPr lang="pt-BR">
                <a:solidFill>
                  <a:srgbClr val="00CC99"/>
                </a:solidFill>
              </a:rPr>
              <a:t>; 18% SiO</a:t>
            </a:r>
            <a:r>
              <a:rPr lang="pt-BR" baseline="-25000">
                <a:solidFill>
                  <a:srgbClr val="00CC99"/>
                </a:solidFill>
              </a:rPr>
              <a:t>2</a:t>
            </a:r>
            <a:r>
              <a:rPr lang="pt-BR">
                <a:solidFill>
                  <a:srgbClr val="00CC99"/>
                </a:solidFill>
              </a:rPr>
              <a:t>.</a:t>
            </a:r>
            <a:r>
              <a:rPr lang="pt-BR">
                <a:solidFill>
                  <a:srgbClr val="0066FF"/>
                </a:solidFill>
              </a:rPr>
              <a:t> </a:t>
            </a:r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id="{C2AE56BC-73B0-403D-9DD5-4AF3C3E9A0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2538" y="109538"/>
            <a:ext cx="6627812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</a:t>
            </a:r>
            <a:r>
              <a:rPr lang="pt-BR" sz="3600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Potenciométricos</a:t>
            </a:r>
            <a:endParaRPr lang="pt-BR" sz="3600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algn="ctr" eaLnBrk="1" hangingPunct="1">
              <a:defRPr/>
            </a:pPr>
            <a:r>
              <a:rPr lang="pt-BR" sz="2800" u="sng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Eletrodos indicadores – Eletrodo de vidro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 bldLvl="2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3">
            <a:extLst>
              <a:ext uri="{FF2B5EF4-FFF2-40B4-BE49-F238E27FC236}">
                <a16:creationId xmlns:a16="http://schemas.microsoft.com/office/drawing/2014/main" id="{28E0E3E0-3FFC-4A6C-A682-053DA352CA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213" y="1179513"/>
            <a:ext cx="8705850" cy="5568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pt-BR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Definição operacional de pH</a:t>
            </a:r>
            <a:r>
              <a:rPr lang="pt-BR">
                <a:solidFill>
                  <a:srgbClr val="FF0000"/>
                </a:solidFill>
              </a:rPr>
              <a:t>:</a:t>
            </a:r>
          </a:p>
          <a:p>
            <a:pPr>
              <a:defRPr/>
            </a:pPr>
            <a:r>
              <a:rPr lang="pt-BR" i="1">
                <a:effectLst>
                  <a:outerShdw blurRad="38100" dist="38100" dir="2700000" algn="tl">
                    <a:srgbClr val="C0C0C0"/>
                  </a:outerShdw>
                </a:effectLst>
              </a:rPr>
              <a:t>A utilidade do pH como uma medida de acidez ou alcalinidade de meios aquosos, a ampla disponibilidade de eletrodos de vidro e produção de pHmetros de estado sólidos baratos fizeram da medida potenciométrica de pH uma das técnicas analíticas mais comuns em toda a ciência.</a:t>
            </a:r>
          </a:p>
          <a:p>
            <a:pPr>
              <a:defRPr/>
            </a:pPr>
            <a:endParaRPr lang="pt-BR" i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pt-BR"/>
          </a:p>
          <a:p>
            <a:pPr>
              <a:defRPr/>
            </a:pPr>
            <a:endParaRPr lang="pt-BR"/>
          </a:p>
          <a:p>
            <a:pPr>
              <a:defRPr/>
            </a:pPr>
            <a:endParaRPr lang="pt-BR"/>
          </a:p>
          <a:p>
            <a:pPr>
              <a:defRPr/>
            </a:pPr>
            <a:r>
              <a:rPr lang="pt-BR"/>
              <a:t>pH</a:t>
            </a:r>
            <a:r>
              <a:rPr lang="pt-BR" baseline="-25000"/>
              <a:t>R</a:t>
            </a:r>
            <a:r>
              <a:rPr lang="pt-BR"/>
              <a:t> = - (E</a:t>
            </a:r>
            <a:r>
              <a:rPr lang="pt-BR" baseline="-25000"/>
              <a:t>R</a:t>
            </a:r>
            <a:r>
              <a:rPr lang="pt-BR"/>
              <a:t> – k)/0,0592		pH</a:t>
            </a:r>
            <a:r>
              <a:rPr lang="pt-BR" baseline="-25000"/>
              <a:t>D</a:t>
            </a:r>
            <a:r>
              <a:rPr lang="pt-BR"/>
              <a:t> = - (E</a:t>
            </a:r>
            <a:r>
              <a:rPr lang="pt-BR" baseline="-25000"/>
              <a:t>D</a:t>
            </a:r>
            <a:r>
              <a:rPr lang="pt-BR"/>
              <a:t> – k)/0,0592</a:t>
            </a:r>
          </a:p>
          <a:p>
            <a:pPr>
              <a:defRPr/>
            </a:pPr>
            <a:endParaRPr lang="pt-BR"/>
          </a:p>
          <a:p>
            <a:pPr algn="ctr">
              <a:defRPr/>
            </a:pPr>
            <a:r>
              <a:rPr lang="pt-B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pH</a:t>
            </a:r>
            <a:r>
              <a:rPr lang="pt-BR" b="1" baseline="-2500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  <a:r>
              <a:rPr lang="pt-B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= pH</a:t>
            </a:r>
            <a:r>
              <a:rPr lang="pt-BR" b="1" baseline="-2500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</a:t>
            </a:r>
            <a:r>
              <a:rPr lang="pt-B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- (E</a:t>
            </a:r>
            <a:r>
              <a:rPr lang="pt-BR" b="1" baseline="-2500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  <a:r>
              <a:rPr lang="pt-B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– E</a:t>
            </a:r>
            <a:r>
              <a:rPr lang="pt-BR" b="1" baseline="-2500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</a:t>
            </a:r>
            <a:r>
              <a:rPr lang="pt-BR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)/0,0592 a 25°C</a:t>
            </a:r>
          </a:p>
          <a:p>
            <a:pPr>
              <a:defRPr/>
            </a:pPr>
            <a:endParaRPr lang="pt-BR"/>
          </a:p>
          <a:p>
            <a:pPr algn="ctr">
              <a:defRPr/>
            </a:pPr>
            <a:r>
              <a:rPr lang="pt-BR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pH</a:t>
            </a:r>
            <a:r>
              <a:rPr lang="pt-BR" b="1" baseline="-2500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  <a:r>
              <a:rPr lang="pt-BR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= pH</a:t>
            </a:r>
            <a:r>
              <a:rPr lang="pt-BR" b="1" baseline="-2500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</a:t>
            </a:r>
            <a:r>
              <a:rPr lang="pt-BR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- (E</a:t>
            </a:r>
            <a:r>
              <a:rPr lang="pt-BR" b="1" baseline="-2500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  <a:r>
              <a:rPr lang="pt-BR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– E</a:t>
            </a:r>
            <a:r>
              <a:rPr lang="pt-BR" b="1" baseline="-2500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</a:t>
            </a:r>
            <a:r>
              <a:rPr lang="pt-BR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)/(1,984x10</a:t>
            </a:r>
            <a:r>
              <a:rPr lang="pt-BR" b="1" baseline="3000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-4</a:t>
            </a:r>
            <a:r>
              <a:rPr lang="pt-BR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T)</a:t>
            </a:r>
            <a:endParaRPr lang="pt-BR">
              <a:solidFill>
                <a:schemeClr val="accent1"/>
              </a:solidFill>
            </a:endParaRPr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id="{C6BC288E-90F0-4E00-AF1E-F92CB21C44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2538" y="109538"/>
            <a:ext cx="6627812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pt-BR" sz="3600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Métodos </a:t>
            </a:r>
            <a:r>
              <a:rPr lang="pt-BR" sz="3600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Potenciométricos</a:t>
            </a:r>
            <a:endParaRPr lang="pt-BR" sz="3600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algn="ctr" eaLnBrk="1" hangingPunct="1">
              <a:defRPr/>
            </a:pPr>
            <a:r>
              <a:rPr lang="pt-BR" sz="2800" u="sng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Eletrodos indicadores – Eletrodo de vidro</a:t>
            </a:r>
          </a:p>
        </p:txBody>
      </p:sp>
      <p:sp>
        <p:nvSpPr>
          <p:cNvPr id="23" name="Text Box 6">
            <a:extLst>
              <a:ext uri="{FF2B5EF4-FFF2-40B4-BE49-F238E27FC236}">
                <a16:creationId xmlns:a16="http://schemas.microsoft.com/office/drawing/2014/main" id="{48DFBF19-1F26-4D5D-A911-8075BBFA4B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6800" y="3522663"/>
            <a:ext cx="4470400" cy="587375"/>
          </a:xfrm>
          <a:prstGeom prst="rect">
            <a:avLst/>
          </a:prstGeom>
          <a:noFill/>
          <a:ln w="38100" cmpd="dbl">
            <a:solidFill>
              <a:srgbClr val="000000"/>
            </a:solidFill>
            <a:prstDash val="dash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3000" b="1" i="1" dirty="0" err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</a:t>
            </a:r>
            <a:r>
              <a:rPr lang="en-US" sz="3000" b="1" i="1" baseline="-25000" dirty="0" err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ind</a:t>
            </a:r>
            <a:r>
              <a:rPr lang="en-US" sz="3000" b="1" i="1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= k - 0,0592 pH</a:t>
            </a:r>
            <a:endParaRPr lang="pt-BR" sz="3000" b="1" i="1" baseline="-25000" dirty="0">
              <a:solidFill>
                <a:srgbClr val="0066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3014" name="Text Box 6">
            <a:extLst>
              <a:ext uri="{FF2B5EF4-FFF2-40B4-BE49-F238E27FC236}">
                <a16:creationId xmlns:a16="http://schemas.microsoft.com/office/drawing/2014/main" id="{819A7925-7D10-4936-8A8D-C775899D81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563" y="4329113"/>
            <a:ext cx="8529637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pt-BR" sz="20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Considere R = solução de referência e D = solução desconhecida</a:t>
            </a:r>
          </a:p>
        </p:txBody>
      </p:sp>
      <p:sp>
        <p:nvSpPr>
          <p:cNvPr id="198662" name="Rectangle 6">
            <a:extLst>
              <a:ext uri="{FF2B5EF4-FFF2-40B4-BE49-F238E27FC236}">
                <a16:creationId xmlns:a16="http://schemas.microsoft.com/office/drawing/2014/main" id="{777BE8B1-EE33-4B75-9309-D50E090249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8125" y="6207125"/>
            <a:ext cx="6070600" cy="62230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98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  <p:bldP spid="23" grpId="0" animBg="1"/>
      <p:bldP spid="43014" grpId="0"/>
      <p:bldP spid="198662" grpId="0" animBg="1"/>
    </p:bldLst>
  </p:timing>
</p:sld>
</file>

<file path=ppt/theme/theme1.xml><?xml version="1.0" encoding="utf-8"?>
<a:theme xmlns:a="http://schemas.openxmlformats.org/drawingml/2006/main" name="Estrutura padrão">
  <a:themeElements>
    <a:clrScheme name="Estrutura padrão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trutura padrã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trutura padrã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trutura padrã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strutura padrão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Estrutura padrão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Estrutura padrão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Estrutura padrão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Estrutura padrão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Estrutura padrão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17541</TotalTime>
  <Words>7369</Words>
  <Application>Microsoft Office PowerPoint</Application>
  <PresentationFormat>Apresentação na tela (4:3)</PresentationFormat>
  <Paragraphs>1154</Paragraphs>
  <Slides>110</Slides>
  <Notes>109</Notes>
  <HiddenSlides>0</HiddenSlides>
  <MMClips>0</MMClips>
  <ScaleCrop>false</ScaleCrop>
  <HeadingPairs>
    <vt:vector size="8" baseType="variant">
      <vt:variant>
        <vt:lpstr>Fontes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Servidores OLE inseridos</vt:lpstr>
      </vt:variant>
      <vt:variant>
        <vt:i4>5</vt:i4>
      </vt:variant>
      <vt:variant>
        <vt:lpstr>Títulos de slides</vt:lpstr>
      </vt:variant>
      <vt:variant>
        <vt:i4>110</vt:i4>
      </vt:variant>
    </vt:vector>
  </HeadingPairs>
  <TitlesOfParts>
    <vt:vector size="125" baseType="lpstr">
      <vt:lpstr>Arial</vt:lpstr>
      <vt:lpstr>Calibri</vt:lpstr>
      <vt:lpstr>Cambria Math</vt:lpstr>
      <vt:lpstr>Comic Sans MS</vt:lpstr>
      <vt:lpstr>Lucida Sans Unicode</vt:lpstr>
      <vt:lpstr>Symbol</vt:lpstr>
      <vt:lpstr>Tahoma</vt:lpstr>
      <vt:lpstr>Times New Roman</vt:lpstr>
      <vt:lpstr>Wingdings</vt:lpstr>
      <vt:lpstr>Estrutura padrão</vt:lpstr>
      <vt:lpstr>Equation</vt:lpstr>
      <vt:lpstr>Equação</vt:lpstr>
      <vt:lpstr>Gráfico</vt:lpstr>
      <vt:lpstr>Graph</vt:lpstr>
      <vt:lpstr>Document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cp:lastModifiedBy>Valmir Fascio Juliano</cp:lastModifiedBy>
  <cp:revision>735</cp:revision>
  <dcterms:created xsi:type="dcterms:W3CDTF">2006-02-18T21:26:13Z</dcterms:created>
  <dcterms:modified xsi:type="dcterms:W3CDTF">2023-08-21T01:37:54Z</dcterms:modified>
</cp:coreProperties>
</file>